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 id="2147483727" r:id="rId2"/>
    <p:sldMasterId id="2147483801" r:id="rId3"/>
    <p:sldMasterId id="2147483818" r:id="rId4"/>
  </p:sldMasterIdLst>
  <p:sldIdLst>
    <p:sldId id="256" r:id="rId5"/>
    <p:sldId id="704" r:id="rId6"/>
    <p:sldId id="260" r:id="rId7"/>
    <p:sldId id="332" r:id="rId8"/>
    <p:sldId id="335" r:id="rId9"/>
    <p:sldId id="337" r:id="rId10"/>
    <p:sldId id="338" r:id="rId11"/>
    <p:sldId id="707" r:id="rId12"/>
    <p:sldId id="261" r:id="rId13"/>
    <p:sldId id="265" r:id="rId14"/>
    <p:sldId id="267" r:id="rId15"/>
    <p:sldId id="269" r:id="rId16"/>
    <p:sldId id="275" r:id="rId17"/>
    <p:sldId id="708" r:id="rId18"/>
    <p:sldId id="853" r:id="rId19"/>
    <p:sldId id="350" r:id="rId20"/>
    <p:sldId id="351" r:id="rId21"/>
    <p:sldId id="354" r:id="rId22"/>
    <p:sldId id="356" r:id="rId23"/>
    <p:sldId id="358" r:id="rId24"/>
    <p:sldId id="359" r:id="rId25"/>
    <p:sldId id="360" r:id="rId26"/>
    <p:sldId id="362" r:id="rId27"/>
    <p:sldId id="363" r:id="rId28"/>
    <p:sldId id="364" r:id="rId29"/>
    <p:sldId id="365" r:id="rId30"/>
    <p:sldId id="367" r:id="rId31"/>
    <p:sldId id="371" r:id="rId32"/>
    <p:sldId id="372" r:id="rId33"/>
    <p:sldId id="376" r:id="rId34"/>
    <p:sldId id="378" r:id="rId35"/>
    <p:sldId id="379" r:id="rId36"/>
    <p:sldId id="381" r:id="rId37"/>
    <p:sldId id="709" r:id="rId38"/>
    <p:sldId id="305" r:id="rId39"/>
    <p:sldId id="307" r:id="rId40"/>
    <p:sldId id="309" r:id="rId41"/>
    <p:sldId id="310" r:id="rId42"/>
    <p:sldId id="311" r:id="rId43"/>
    <p:sldId id="312" r:id="rId44"/>
    <p:sldId id="313" r:id="rId45"/>
    <p:sldId id="314" r:id="rId46"/>
    <p:sldId id="315" r:id="rId47"/>
    <p:sldId id="316" r:id="rId48"/>
    <p:sldId id="317" r:id="rId49"/>
    <p:sldId id="318" r:id="rId50"/>
    <p:sldId id="319" r:id="rId51"/>
    <p:sldId id="320" r:id="rId52"/>
    <p:sldId id="321" r:id="rId53"/>
    <p:sldId id="322" r:id="rId54"/>
    <p:sldId id="323" r:id="rId55"/>
    <p:sldId id="324" r:id="rId56"/>
    <p:sldId id="325" r:id="rId57"/>
    <p:sldId id="326" r:id="rId58"/>
    <p:sldId id="327" r:id="rId59"/>
    <p:sldId id="710" r:id="rId60"/>
    <p:sldId id="280" r:id="rId61"/>
    <p:sldId id="282" r:id="rId62"/>
    <p:sldId id="284" r:id="rId63"/>
    <p:sldId id="285" r:id="rId64"/>
    <p:sldId id="286" r:id="rId65"/>
    <p:sldId id="287" r:id="rId66"/>
    <p:sldId id="288" r:id="rId67"/>
    <p:sldId id="289" r:id="rId68"/>
    <p:sldId id="290" r:id="rId69"/>
    <p:sldId id="291" r:id="rId70"/>
    <p:sldId id="292" r:id="rId71"/>
    <p:sldId id="293" r:id="rId72"/>
    <p:sldId id="294" r:id="rId73"/>
    <p:sldId id="295" r:id="rId74"/>
    <p:sldId id="296" r:id="rId75"/>
    <p:sldId id="297" r:id="rId76"/>
    <p:sldId id="298" r:id="rId77"/>
    <p:sldId id="299" r:id="rId78"/>
    <p:sldId id="300" r:id="rId79"/>
    <p:sldId id="301" r:id="rId80"/>
    <p:sldId id="854" r:id="rId81"/>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591" autoAdjust="0"/>
    <p:restoredTop sz="94660"/>
  </p:normalViewPr>
  <p:slideViewPr>
    <p:cSldViewPr snapToGrid="0">
      <p:cViewPr varScale="1">
        <p:scale>
          <a:sx n="85" d="100"/>
          <a:sy n="85" d="100"/>
        </p:scale>
        <p:origin x="701"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theme" Target="theme/theme1.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61" Type="http://schemas.openxmlformats.org/officeDocument/2006/relationships/slide" Target="slides/slide57.xml"/><Relationship Id="rId8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s://bit.ly/3A1uf1Q"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950967" y="813733"/>
            <a:ext cx="10290000" cy="2617200"/>
          </a:xfrm>
          <a:prstGeom prst="rect">
            <a:avLst/>
          </a:prstGeom>
        </p:spPr>
        <p:txBody>
          <a:bodyPr spcFirstLastPara="1" wrap="square" lIns="91425" tIns="91425" rIns="91425" bIns="91425" anchor="t" anchorCtr="0">
            <a:noAutofit/>
          </a:bodyPr>
          <a:lstStyle>
            <a:lvl1pPr lvl="0">
              <a:lnSpc>
                <a:spcPct val="80000"/>
              </a:lnSpc>
              <a:spcBef>
                <a:spcPts val="0"/>
              </a:spcBef>
              <a:spcAft>
                <a:spcPts val="0"/>
              </a:spcAft>
              <a:buClr>
                <a:srgbClr val="191919"/>
              </a:buClr>
              <a:buSzPts val="5200"/>
              <a:buNone/>
              <a:defRPr sz="10666"/>
            </a:lvl1pPr>
            <a:lvl2pPr lvl="1" algn="ctr">
              <a:spcBef>
                <a:spcPts val="0"/>
              </a:spcBef>
              <a:spcAft>
                <a:spcPts val="0"/>
              </a:spcAft>
              <a:buClr>
                <a:srgbClr val="191919"/>
              </a:buClr>
              <a:buSzPts val="5200"/>
              <a:buNone/>
              <a:defRPr sz="6933">
                <a:solidFill>
                  <a:srgbClr val="191919"/>
                </a:solidFill>
              </a:defRPr>
            </a:lvl2pPr>
            <a:lvl3pPr lvl="2" algn="ctr">
              <a:spcBef>
                <a:spcPts val="0"/>
              </a:spcBef>
              <a:spcAft>
                <a:spcPts val="0"/>
              </a:spcAft>
              <a:buClr>
                <a:srgbClr val="191919"/>
              </a:buClr>
              <a:buSzPts val="5200"/>
              <a:buNone/>
              <a:defRPr sz="6933">
                <a:solidFill>
                  <a:srgbClr val="191919"/>
                </a:solidFill>
              </a:defRPr>
            </a:lvl3pPr>
            <a:lvl4pPr lvl="3" algn="ctr">
              <a:spcBef>
                <a:spcPts val="0"/>
              </a:spcBef>
              <a:spcAft>
                <a:spcPts val="0"/>
              </a:spcAft>
              <a:buClr>
                <a:srgbClr val="191919"/>
              </a:buClr>
              <a:buSzPts val="5200"/>
              <a:buNone/>
              <a:defRPr sz="6933">
                <a:solidFill>
                  <a:srgbClr val="191919"/>
                </a:solidFill>
              </a:defRPr>
            </a:lvl4pPr>
            <a:lvl5pPr lvl="4" algn="ctr">
              <a:spcBef>
                <a:spcPts val="0"/>
              </a:spcBef>
              <a:spcAft>
                <a:spcPts val="0"/>
              </a:spcAft>
              <a:buClr>
                <a:srgbClr val="191919"/>
              </a:buClr>
              <a:buSzPts val="5200"/>
              <a:buNone/>
              <a:defRPr sz="6933">
                <a:solidFill>
                  <a:srgbClr val="191919"/>
                </a:solidFill>
              </a:defRPr>
            </a:lvl5pPr>
            <a:lvl6pPr lvl="5" algn="ctr">
              <a:spcBef>
                <a:spcPts val="0"/>
              </a:spcBef>
              <a:spcAft>
                <a:spcPts val="0"/>
              </a:spcAft>
              <a:buClr>
                <a:srgbClr val="191919"/>
              </a:buClr>
              <a:buSzPts val="5200"/>
              <a:buNone/>
              <a:defRPr sz="6933">
                <a:solidFill>
                  <a:srgbClr val="191919"/>
                </a:solidFill>
              </a:defRPr>
            </a:lvl6pPr>
            <a:lvl7pPr lvl="6" algn="ctr">
              <a:spcBef>
                <a:spcPts val="0"/>
              </a:spcBef>
              <a:spcAft>
                <a:spcPts val="0"/>
              </a:spcAft>
              <a:buClr>
                <a:srgbClr val="191919"/>
              </a:buClr>
              <a:buSzPts val="5200"/>
              <a:buNone/>
              <a:defRPr sz="6933">
                <a:solidFill>
                  <a:srgbClr val="191919"/>
                </a:solidFill>
              </a:defRPr>
            </a:lvl7pPr>
            <a:lvl8pPr lvl="7" algn="ctr">
              <a:spcBef>
                <a:spcPts val="0"/>
              </a:spcBef>
              <a:spcAft>
                <a:spcPts val="0"/>
              </a:spcAft>
              <a:buClr>
                <a:srgbClr val="191919"/>
              </a:buClr>
              <a:buSzPts val="5200"/>
              <a:buNone/>
              <a:defRPr sz="6933">
                <a:solidFill>
                  <a:srgbClr val="191919"/>
                </a:solidFill>
              </a:defRPr>
            </a:lvl8pPr>
            <a:lvl9pPr lvl="8" algn="ctr">
              <a:spcBef>
                <a:spcPts val="0"/>
              </a:spcBef>
              <a:spcAft>
                <a:spcPts val="0"/>
              </a:spcAft>
              <a:buClr>
                <a:srgbClr val="191919"/>
              </a:buClr>
              <a:buSzPts val="5200"/>
              <a:buNone/>
              <a:defRPr sz="6933">
                <a:solidFill>
                  <a:srgbClr val="191919"/>
                </a:solidFill>
              </a:defRPr>
            </a:lvl9pPr>
          </a:lstStyle>
          <a:p>
            <a:r>
              <a:rPr lang="en-US"/>
              <a:t>Click to edit Master title style</a:t>
            </a:r>
            <a:endParaRPr/>
          </a:p>
        </p:txBody>
      </p:sp>
      <p:sp>
        <p:nvSpPr>
          <p:cNvPr id="10" name="Google Shape;10;p2"/>
          <p:cNvSpPr txBox="1">
            <a:spLocks noGrp="1"/>
          </p:cNvSpPr>
          <p:nvPr>
            <p:ph type="subTitle" idx="1"/>
          </p:nvPr>
        </p:nvSpPr>
        <p:spPr>
          <a:xfrm>
            <a:off x="1077767" y="3434433"/>
            <a:ext cx="6038400" cy="6344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200"/>
              <a:buNone/>
              <a:defRPr sz="2133"/>
            </a:lvl1pPr>
            <a:lvl2pPr lvl="1" algn="ctr">
              <a:lnSpc>
                <a:spcPct val="100000"/>
              </a:lnSpc>
              <a:spcBef>
                <a:spcPts val="0"/>
              </a:spcBef>
              <a:spcAft>
                <a:spcPts val="0"/>
              </a:spcAft>
              <a:buSzPts val="1800"/>
              <a:buNone/>
              <a:defRPr sz="2400"/>
            </a:lvl2pPr>
            <a:lvl3pPr lvl="2" algn="ctr">
              <a:lnSpc>
                <a:spcPct val="100000"/>
              </a:lnSpc>
              <a:spcBef>
                <a:spcPts val="0"/>
              </a:spcBef>
              <a:spcAft>
                <a:spcPts val="0"/>
              </a:spcAft>
              <a:buSzPts val="1800"/>
              <a:buNone/>
              <a:defRPr sz="2400"/>
            </a:lvl3pPr>
            <a:lvl4pPr lvl="3" algn="ctr">
              <a:lnSpc>
                <a:spcPct val="100000"/>
              </a:lnSpc>
              <a:spcBef>
                <a:spcPts val="0"/>
              </a:spcBef>
              <a:spcAft>
                <a:spcPts val="0"/>
              </a:spcAft>
              <a:buSzPts val="1800"/>
              <a:buNone/>
              <a:defRPr sz="2400"/>
            </a:lvl4pPr>
            <a:lvl5pPr lvl="4" algn="ctr">
              <a:lnSpc>
                <a:spcPct val="100000"/>
              </a:lnSpc>
              <a:spcBef>
                <a:spcPts val="0"/>
              </a:spcBef>
              <a:spcAft>
                <a:spcPts val="0"/>
              </a:spcAft>
              <a:buSzPts val="1800"/>
              <a:buNone/>
              <a:defRPr sz="2400"/>
            </a:lvl5pPr>
            <a:lvl6pPr lvl="5" algn="ctr">
              <a:lnSpc>
                <a:spcPct val="100000"/>
              </a:lnSpc>
              <a:spcBef>
                <a:spcPts val="0"/>
              </a:spcBef>
              <a:spcAft>
                <a:spcPts val="0"/>
              </a:spcAft>
              <a:buSzPts val="1800"/>
              <a:buNone/>
              <a:defRPr sz="2400"/>
            </a:lvl6pPr>
            <a:lvl7pPr lvl="6" algn="ctr">
              <a:lnSpc>
                <a:spcPct val="100000"/>
              </a:lnSpc>
              <a:spcBef>
                <a:spcPts val="0"/>
              </a:spcBef>
              <a:spcAft>
                <a:spcPts val="0"/>
              </a:spcAft>
              <a:buSzPts val="1800"/>
              <a:buNone/>
              <a:defRPr sz="2400"/>
            </a:lvl7pPr>
            <a:lvl8pPr lvl="7" algn="ctr">
              <a:lnSpc>
                <a:spcPct val="100000"/>
              </a:lnSpc>
              <a:spcBef>
                <a:spcPts val="0"/>
              </a:spcBef>
              <a:spcAft>
                <a:spcPts val="0"/>
              </a:spcAft>
              <a:buSzPts val="1800"/>
              <a:buNone/>
              <a:defRPr sz="2400"/>
            </a:lvl8pPr>
            <a:lvl9pPr lvl="8" algn="ctr">
              <a:lnSpc>
                <a:spcPct val="100000"/>
              </a:lnSpc>
              <a:spcBef>
                <a:spcPts val="0"/>
              </a:spcBef>
              <a:spcAft>
                <a:spcPts val="0"/>
              </a:spcAft>
              <a:buSzPts val="1800"/>
              <a:buNone/>
              <a:defRPr sz="2400"/>
            </a:lvl9pPr>
          </a:lstStyle>
          <a:p>
            <a:r>
              <a:rPr lang="en-US"/>
              <a:t>Click to edit Master subtitle style</a:t>
            </a:r>
            <a:endParaRPr/>
          </a:p>
        </p:txBody>
      </p:sp>
      <p:sp>
        <p:nvSpPr>
          <p:cNvPr id="11" name="Google Shape;11;p2"/>
          <p:cNvSpPr/>
          <p:nvPr/>
        </p:nvSpPr>
        <p:spPr>
          <a:xfrm>
            <a:off x="11081000" y="142851"/>
            <a:ext cx="2183000" cy="2180467"/>
          </a:xfrm>
          <a:custGeom>
            <a:avLst/>
            <a:gdLst/>
            <a:ahLst/>
            <a:cxnLst/>
            <a:rect l="l" t="t" r="r" b="b"/>
            <a:pathLst>
              <a:path w="65490" h="65414" extrusionOk="0">
                <a:moveTo>
                  <a:pt x="32833" y="8471"/>
                </a:moveTo>
                <a:cubicBezTo>
                  <a:pt x="46217" y="8521"/>
                  <a:pt x="56968" y="19374"/>
                  <a:pt x="56968" y="32757"/>
                </a:cubicBezTo>
                <a:cubicBezTo>
                  <a:pt x="56968" y="46116"/>
                  <a:pt x="46116" y="56893"/>
                  <a:pt x="32758" y="56893"/>
                </a:cubicBezTo>
                <a:cubicBezTo>
                  <a:pt x="19299" y="56893"/>
                  <a:pt x="8497" y="46040"/>
                  <a:pt x="8522" y="32532"/>
                </a:cubicBezTo>
                <a:cubicBezTo>
                  <a:pt x="8572" y="19223"/>
                  <a:pt x="19425" y="8471"/>
                  <a:pt x="32833" y="8471"/>
                </a:cubicBezTo>
                <a:close/>
                <a:moveTo>
                  <a:pt x="32758" y="0"/>
                </a:moveTo>
                <a:cubicBezTo>
                  <a:pt x="14763" y="0"/>
                  <a:pt x="51" y="14662"/>
                  <a:pt x="1" y="32657"/>
                </a:cubicBezTo>
                <a:cubicBezTo>
                  <a:pt x="1" y="50752"/>
                  <a:pt x="14763" y="65414"/>
                  <a:pt x="32833" y="65414"/>
                </a:cubicBezTo>
                <a:cubicBezTo>
                  <a:pt x="50878" y="65364"/>
                  <a:pt x="65490" y="50677"/>
                  <a:pt x="65490" y="32657"/>
                </a:cubicBezTo>
                <a:cubicBezTo>
                  <a:pt x="65465" y="14662"/>
                  <a:pt x="50753" y="0"/>
                  <a:pt x="32758" y="0"/>
                </a:cubicBezTo>
                <a:close/>
              </a:path>
            </a:pathLst>
          </a:cu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solidFill>
                <a:schemeClr val="accent4"/>
              </a:solidFill>
            </a:endParaRPr>
          </a:p>
        </p:txBody>
      </p:sp>
      <p:sp>
        <p:nvSpPr>
          <p:cNvPr id="12" name="Google Shape;12;p2"/>
          <p:cNvSpPr/>
          <p:nvPr/>
        </p:nvSpPr>
        <p:spPr>
          <a:xfrm>
            <a:off x="-1105233" y="4677517"/>
            <a:ext cx="2183000" cy="2180467"/>
          </a:xfrm>
          <a:custGeom>
            <a:avLst/>
            <a:gdLst/>
            <a:ahLst/>
            <a:cxnLst/>
            <a:rect l="l" t="t" r="r" b="b"/>
            <a:pathLst>
              <a:path w="65490" h="65414" extrusionOk="0">
                <a:moveTo>
                  <a:pt x="32833" y="8471"/>
                </a:moveTo>
                <a:cubicBezTo>
                  <a:pt x="46217" y="8521"/>
                  <a:pt x="56968" y="19374"/>
                  <a:pt x="56968" y="32757"/>
                </a:cubicBezTo>
                <a:cubicBezTo>
                  <a:pt x="56968" y="46116"/>
                  <a:pt x="46116" y="56893"/>
                  <a:pt x="32758" y="56893"/>
                </a:cubicBezTo>
                <a:cubicBezTo>
                  <a:pt x="19299" y="56893"/>
                  <a:pt x="8497" y="46040"/>
                  <a:pt x="8522" y="32532"/>
                </a:cubicBezTo>
                <a:cubicBezTo>
                  <a:pt x="8572" y="19223"/>
                  <a:pt x="19425" y="8471"/>
                  <a:pt x="32833" y="8471"/>
                </a:cubicBezTo>
                <a:close/>
                <a:moveTo>
                  <a:pt x="32758" y="0"/>
                </a:moveTo>
                <a:cubicBezTo>
                  <a:pt x="14763" y="0"/>
                  <a:pt x="51" y="14662"/>
                  <a:pt x="1" y="32657"/>
                </a:cubicBezTo>
                <a:cubicBezTo>
                  <a:pt x="1" y="50752"/>
                  <a:pt x="14763" y="65414"/>
                  <a:pt x="32833" y="65414"/>
                </a:cubicBezTo>
                <a:cubicBezTo>
                  <a:pt x="50878" y="65364"/>
                  <a:pt x="65490" y="50677"/>
                  <a:pt x="65490" y="32657"/>
                </a:cubicBezTo>
                <a:cubicBezTo>
                  <a:pt x="65465" y="14662"/>
                  <a:pt x="50753" y="0"/>
                  <a:pt x="32758" y="0"/>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solidFill>
                <a:schemeClr val="accent4"/>
              </a:solidFill>
            </a:endParaRPr>
          </a:p>
        </p:txBody>
      </p:sp>
      <p:sp>
        <p:nvSpPr>
          <p:cNvPr id="13" name="Google Shape;13;p2"/>
          <p:cNvSpPr/>
          <p:nvPr/>
        </p:nvSpPr>
        <p:spPr>
          <a:xfrm flipH="1">
            <a:off x="671216" y="-220200"/>
            <a:ext cx="1145376" cy="797975"/>
          </a:xfrm>
          <a:custGeom>
            <a:avLst/>
            <a:gdLst/>
            <a:ahLst/>
            <a:cxnLst/>
            <a:rect l="l" t="t" r="r" b="b"/>
            <a:pathLst>
              <a:path w="50302" h="35045" extrusionOk="0">
                <a:moveTo>
                  <a:pt x="42970" y="0"/>
                </a:moveTo>
                <a:cubicBezTo>
                  <a:pt x="41721" y="0"/>
                  <a:pt x="40466" y="364"/>
                  <a:pt x="39224" y="1084"/>
                </a:cubicBezTo>
                <a:cubicBezTo>
                  <a:pt x="32557" y="4919"/>
                  <a:pt x="25865" y="8804"/>
                  <a:pt x="19174" y="12638"/>
                </a:cubicBezTo>
                <a:cubicBezTo>
                  <a:pt x="14161" y="15521"/>
                  <a:pt x="9149" y="18378"/>
                  <a:pt x="4186" y="21335"/>
                </a:cubicBezTo>
                <a:cubicBezTo>
                  <a:pt x="1229" y="23090"/>
                  <a:pt x="1" y="26398"/>
                  <a:pt x="928" y="29556"/>
                </a:cubicBezTo>
                <a:cubicBezTo>
                  <a:pt x="1805" y="32613"/>
                  <a:pt x="4637" y="34794"/>
                  <a:pt x="7895" y="35045"/>
                </a:cubicBezTo>
                <a:lnTo>
                  <a:pt x="7946" y="34994"/>
                </a:lnTo>
                <a:cubicBezTo>
                  <a:pt x="9149" y="34543"/>
                  <a:pt x="10452" y="34242"/>
                  <a:pt x="11630" y="33666"/>
                </a:cubicBezTo>
                <a:cubicBezTo>
                  <a:pt x="13509" y="32689"/>
                  <a:pt x="15289" y="31561"/>
                  <a:pt x="17144" y="30533"/>
                </a:cubicBezTo>
                <a:lnTo>
                  <a:pt x="46216" y="13741"/>
                </a:lnTo>
                <a:cubicBezTo>
                  <a:pt x="48622" y="12363"/>
                  <a:pt x="50051" y="10358"/>
                  <a:pt x="50176" y="7601"/>
                </a:cubicBezTo>
                <a:cubicBezTo>
                  <a:pt x="50301" y="4794"/>
                  <a:pt x="49098" y="2588"/>
                  <a:pt x="46743" y="1135"/>
                </a:cubicBezTo>
                <a:cubicBezTo>
                  <a:pt x="45504" y="376"/>
                  <a:pt x="44240" y="0"/>
                  <a:pt x="42970" y="0"/>
                </a:cubicBezTo>
                <a:close/>
              </a:path>
            </a:pathLst>
          </a:cu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4" name="Google Shape;14;p2"/>
          <p:cNvSpPr/>
          <p:nvPr/>
        </p:nvSpPr>
        <p:spPr>
          <a:xfrm>
            <a:off x="10213733" y="2511400"/>
            <a:ext cx="1396955" cy="1367725"/>
          </a:xfrm>
          <a:custGeom>
            <a:avLst/>
            <a:gdLst/>
            <a:ahLst/>
            <a:cxnLst/>
            <a:rect l="l" t="t" r="r" b="b"/>
            <a:pathLst>
              <a:path w="48748" h="47728" extrusionOk="0">
                <a:moveTo>
                  <a:pt x="18786" y="1"/>
                </a:moveTo>
                <a:cubicBezTo>
                  <a:pt x="18512" y="1"/>
                  <a:pt x="18231" y="39"/>
                  <a:pt x="17945" y="119"/>
                </a:cubicBezTo>
                <a:cubicBezTo>
                  <a:pt x="16116" y="620"/>
                  <a:pt x="15239" y="2299"/>
                  <a:pt x="15790" y="4505"/>
                </a:cubicBezTo>
                <a:cubicBezTo>
                  <a:pt x="16291" y="6560"/>
                  <a:pt x="16868" y="8515"/>
                  <a:pt x="17419" y="10520"/>
                </a:cubicBezTo>
                <a:cubicBezTo>
                  <a:pt x="17945" y="12625"/>
                  <a:pt x="18497" y="14755"/>
                  <a:pt x="19123" y="17161"/>
                </a:cubicBezTo>
                <a:cubicBezTo>
                  <a:pt x="18196" y="16660"/>
                  <a:pt x="17620" y="16384"/>
                  <a:pt x="17068" y="16033"/>
                </a:cubicBezTo>
                <a:cubicBezTo>
                  <a:pt x="13860" y="14204"/>
                  <a:pt x="10652" y="12274"/>
                  <a:pt x="7394" y="10495"/>
                </a:cubicBezTo>
                <a:cubicBezTo>
                  <a:pt x="6834" y="10185"/>
                  <a:pt x="6266" y="10041"/>
                  <a:pt x="5724" y="10041"/>
                </a:cubicBezTo>
                <a:cubicBezTo>
                  <a:pt x="4640" y="10041"/>
                  <a:pt x="3660" y="10620"/>
                  <a:pt x="3058" y="11622"/>
                </a:cubicBezTo>
                <a:cubicBezTo>
                  <a:pt x="2131" y="13126"/>
                  <a:pt x="2582" y="14881"/>
                  <a:pt x="4136" y="15958"/>
                </a:cubicBezTo>
                <a:cubicBezTo>
                  <a:pt x="4637" y="16284"/>
                  <a:pt x="5189" y="16535"/>
                  <a:pt x="5690" y="16835"/>
                </a:cubicBezTo>
                <a:cubicBezTo>
                  <a:pt x="8973" y="18765"/>
                  <a:pt x="12281" y="20670"/>
                  <a:pt x="15815" y="22725"/>
                </a:cubicBezTo>
                <a:cubicBezTo>
                  <a:pt x="15163" y="22976"/>
                  <a:pt x="14788" y="23101"/>
                  <a:pt x="14412" y="23226"/>
                </a:cubicBezTo>
                <a:cubicBezTo>
                  <a:pt x="10652" y="24279"/>
                  <a:pt x="6843" y="25232"/>
                  <a:pt x="3083" y="26309"/>
                </a:cubicBezTo>
                <a:cubicBezTo>
                  <a:pt x="1003" y="26936"/>
                  <a:pt x="1" y="28690"/>
                  <a:pt x="627" y="30495"/>
                </a:cubicBezTo>
                <a:cubicBezTo>
                  <a:pt x="1117" y="31867"/>
                  <a:pt x="2190" y="32595"/>
                  <a:pt x="3678" y="32595"/>
                </a:cubicBezTo>
                <a:cubicBezTo>
                  <a:pt x="4092" y="32595"/>
                  <a:pt x="4538" y="32539"/>
                  <a:pt x="5013" y="32425"/>
                </a:cubicBezTo>
                <a:cubicBezTo>
                  <a:pt x="8697" y="31447"/>
                  <a:pt x="12306" y="30445"/>
                  <a:pt x="15991" y="29492"/>
                </a:cubicBezTo>
                <a:cubicBezTo>
                  <a:pt x="16417" y="29417"/>
                  <a:pt x="16818" y="29367"/>
                  <a:pt x="17494" y="29292"/>
                </a:cubicBezTo>
                <a:lnTo>
                  <a:pt x="17494" y="29292"/>
                </a:lnTo>
                <a:cubicBezTo>
                  <a:pt x="17043" y="30194"/>
                  <a:pt x="16667" y="30795"/>
                  <a:pt x="16316" y="31422"/>
                </a:cubicBezTo>
                <a:cubicBezTo>
                  <a:pt x="14487" y="34555"/>
                  <a:pt x="12682" y="37688"/>
                  <a:pt x="10903" y="40821"/>
                </a:cubicBezTo>
                <a:cubicBezTo>
                  <a:pt x="10051" y="42274"/>
                  <a:pt x="10276" y="43703"/>
                  <a:pt x="11529" y="44831"/>
                </a:cubicBezTo>
                <a:cubicBezTo>
                  <a:pt x="12153" y="45387"/>
                  <a:pt x="12857" y="45678"/>
                  <a:pt x="13579" y="45678"/>
                </a:cubicBezTo>
                <a:cubicBezTo>
                  <a:pt x="14191" y="45678"/>
                  <a:pt x="14816" y="45468"/>
                  <a:pt x="15414" y="45031"/>
                </a:cubicBezTo>
                <a:cubicBezTo>
                  <a:pt x="15991" y="44580"/>
                  <a:pt x="16442" y="43903"/>
                  <a:pt x="16818" y="43227"/>
                </a:cubicBezTo>
                <a:cubicBezTo>
                  <a:pt x="18911" y="39737"/>
                  <a:pt x="20906" y="36222"/>
                  <a:pt x="23171" y="32313"/>
                </a:cubicBezTo>
                <a:lnTo>
                  <a:pt x="23171" y="32313"/>
                </a:lnTo>
                <a:cubicBezTo>
                  <a:pt x="24359" y="36668"/>
                  <a:pt x="25400" y="40561"/>
                  <a:pt x="26442" y="44455"/>
                </a:cubicBezTo>
                <a:cubicBezTo>
                  <a:pt x="26972" y="46576"/>
                  <a:pt x="28184" y="47728"/>
                  <a:pt x="29684" y="47728"/>
                </a:cubicBezTo>
                <a:cubicBezTo>
                  <a:pt x="29956" y="47728"/>
                  <a:pt x="30238" y="47690"/>
                  <a:pt x="30527" y="47613"/>
                </a:cubicBezTo>
                <a:cubicBezTo>
                  <a:pt x="32532" y="47086"/>
                  <a:pt x="33284" y="45332"/>
                  <a:pt x="32582" y="42725"/>
                </a:cubicBezTo>
                <a:lnTo>
                  <a:pt x="30702" y="35708"/>
                </a:lnTo>
                <a:cubicBezTo>
                  <a:pt x="30276" y="34129"/>
                  <a:pt x="29900" y="32550"/>
                  <a:pt x="29399" y="30620"/>
                </a:cubicBezTo>
                <a:lnTo>
                  <a:pt x="29399" y="30620"/>
                </a:lnTo>
                <a:cubicBezTo>
                  <a:pt x="30326" y="31121"/>
                  <a:pt x="30903" y="31422"/>
                  <a:pt x="31454" y="31748"/>
                </a:cubicBezTo>
                <a:cubicBezTo>
                  <a:pt x="34662" y="33577"/>
                  <a:pt x="37870" y="35507"/>
                  <a:pt x="41128" y="37312"/>
                </a:cubicBezTo>
                <a:cubicBezTo>
                  <a:pt x="41688" y="37613"/>
                  <a:pt x="42256" y="37755"/>
                  <a:pt x="42799" y="37755"/>
                </a:cubicBezTo>
                <a:cubicBezTo>
                  <a:pt x="43885" y="37755"/>
                  <a:pt x="44871" y="37186"/>
                  <a:pt x="45489" y="36184"/>
                </a:cubicBezTo>
                <a:cubicBezTo>
                  <a:pt x="46392" y="34680"/>
                  <a:pt x="45940" y="32926"/>
                  <a:pt x="44387" y="31823"/>
                </a:cubicBezTo>
                <a:cubicBezTo>
                  <a:pt x="43885" y="31447"/>
                  <a:pt x="43259" y="31171"/>
                  <a:pt x="42732" y="30821"/>
                </a:cubicBezTo>
                <a:cubicBezTo>
                  <a:pt x="39424" y="28941"/>
                  <a:pt x="36166" y="27036"/>
                  <a:pt x="32707" y="25031"/>
                </a:cubicBezTo>
                <a:cubicBezTo>
                  <a:pt x="33359" y="24780"/>
                  <a:pt x="33735" y="24655"/>
                  <a:pt x="34111" y="24530"/>
                </a:cubicBezTo>
                <a:cubicBezTo>
                  <a:pt x="37920" y="23477"/>
                  <a:pt x="41680" y="22525"/>
                  <a:pt x="45439" y="21422"/>
                </a:cubicBezTo>
                <a:cubicBezTo>
                  <a:pt x="47770" y="20795"/>
                  <a:pt x="48747" y="18665"/>
                  <a:pt x="47695" y="16785"/>
                </a:cubicBezTo>
                <a:cubicBezTo>
                  <a:pt x="47096" y="15737"/>
                  <a:pt x="46175" y="15192"/>
                  <a:pt x="44913" y="15192"/>
                </a:cubicBezTo>
                <a:cubicBezTo>
                  <a:pt x="44485" y="15192"/>
                  <a:pt x="44017" y="15255"/>
                  <a:pt x="43509" y="15382"/>
                </a:cubicBezTo>
                <a:cubicBezTo>
                  <a:pt x="39850" y="16334"/>
                  <a:pt x="36216" y="17337"/>
                  <a:pt x="32532" y="18289"/>
                </a:cubicBezTo>
                <a:cubicBezTo>
                  <a:pt x="32106" y="18414"/>
                  <a:pt x="31705" y="18414"/>
                  <a:pt x="31204" y="18515"/>
                </a:cubicBezTo>
                <a:cubicBezTo>
                  <a:pt x="31229" y="18164"/>
                  <a:pt x="31279" y="18038"/>
                  <a:pt x="31329" y="17963"/>
                </a:cubicBezTo>
                <a:lnTo>
                  <a:pt x="37093" y="7938"/>
                </a:lnTo>
                <a:cubicBezTo>
                  <a:pt x="38547" y="5432"/>
                  <a:pt x="38346" y="3602"/>
                  <a:pt x="36467" y="2550"/>
                </a:cubicBezTo>
                <a:cubicBezTo>
                  <a:pt x="35937" y="2255"/>
                  <a:pt x="35423" y="2108"/>
                  <a:pt x="34924" y="2108"/>
                </a:cubicBezTo>
                <a:cubicBezTo>
                  <a:pt x="33723" y="2108"/>
                  <a:pt x="32614" y="2962"/>
                  <a:pt x="31605" y="4680"/>
                </a:cubicBezTo>
                <a:cubicBezTo>
                  <a:pt x="30226" y="7011"/>
                  <a:pt x="28898" y="9392"/>
                  <a:pt x="27519" y="11748"/>
                </a:cubicBezTo>
                <a:cubicBezTo>
                  <a:pt x="26893" y="12876"/>
                  <a:pt x="26216" y="14003"/>
                  <a:pt x="25339" y="15507"/>
                </a:cubicBezTo>
                <a:cubicBezTo>
                  <a:pt x="24136" y="11021"/>
                  <a:pt x="23083" y="6986"/>
                  <a:pt x="21955" y="2926"/>
                </a:cubicBezTo>
                <a:cubicBezTo>
                  <a:pt x="21470" y="1090"/>
                  <a:pt x="20239" y="1"/>
                  <a:pt x="18786" y="1"/>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5" name="Google Shape;15;p2"/>
          <p:cNvSpPr/>
          <p:nvPr/>
        </p:nvSpPr>
        <p:spPr>
          <a:xfrm>
            <a:off x="3072933" y="5800070"/>
            <a:ext cx="574092" cy="565301"/>
          </a:xfrm>
          <a:custGeom>
            <a:avLst/>
            <a:gdLst/>
            <a:ahLst/>
            <a:cxnLst/>
            <a:rect l="l" t="t" r="r" b="b"/>
            <a:pathLst>
              <a:path w="55665" h="54795" extrusionOk="0">
                <a:moveTo>
                  <a:pt x="31547" y="1"/>
                </a:moveTo>
                <a:cubicBezTo>
                  <a:pt x="31102" y="1"/>
                  <a:pt x="30586" y="407"/>
                  <a:pt x="29775" y="1184"/>
                </a:cubicBezTo>
                <a:cubicBezTo>
                  <a:pt x="29073" y="1835"/>
                  <a:pt x="28321" y="2562"/>
                  <a:pt x="27619" y="3264"/>
                </a:cubicBezTo>
                <a:cubicBezTo>
                  <a:pt x="27217" y="3693"/>
                  <a:pt x="26815" y="3899"/>
                  <a:pt x="26398" y="3899"/>
                </a:cubicBezTo>
                <a:cubicBezTo>
                  <a:pt x="26035" y="3899"/>
                  <a:pt x="25660" y="3743"/>
                  <a:pt x="25263" y="3439"/>
                </a:cubicBezTo>
                <a:cubicBezTo>
                  <a:pt x="24436" y="2763"/>
                  <a:pt x="23559" y="2086"/>
                  <a:pt x="22732" y="1459"/>
                </a:cubicBezTo>
                <a:cubicBezTo>
                  <a:pt x="21989" y="918"/>
                  <a:pt x="21476" y="629"/>
                  <a:pt x="21062" y="629"/>
                </a:cubicBezTo>
                <a:cubicBezTo>
                  <a:pt x="20498" y="629"/>
                  <a:pt x="20119" y="1166"/>
                  <a:pt x="19599" y="2337"/>
                </a:cubicBezTo>
                <a:cubicBezTo>
                  <a:pt x="19223" y="3189"/>
                  <a:pt x="18797" y="4066"/>
                  <a:pt x="18471" y="4943"/>
                </a:cubicBezTo>
                <a:cubicBezTo>
                  <a:pt x="18116" y="5842"/>
                  <a:pt x="17634" y="6307"/>
                  <a:pt x="16869" y="6307"/>
                </a:cubicBezTo>
                <a:cubicBezTo>
                  <a:pt x="16611" y="6307"/>
                  <a:pt x="16320" y="6254"/>
                  <a:pt x="15990" y="6146"/>
                </a:cubicBezTo>
                <a:cubicBezTo>
                  <a:pt x="14712" y="5720"/>
                  <a:pt x="13359" y="5444"/>
                  <a:pt x="11654" y="5018"/>
                </a:cubicBezTo>
                <a:lnTo>
                  <a:pt x="11654" y="4968"/>
                </a:lnTo>
                <a:cubicBezTo>
                  <a:pt x="11328" y="5394"/>
                  <a:pt x="10827" y="5845"/>
                  <a:pt x="10652" y="6397"/>
                </a:cubicBezTo>
                <a:cubicBezTo>
                  <a:pt x="10451" y="7073"/>
                  <a:pt x="10577" y="7825"/>
                  <a:pt x="10577" y="8527"/>
                </a:cubicBezTo>
                <a:cubicBezTo>
                  <a:pt x="10577" y="10808"/>
                  <a:pt x="9449" y="12111"/>
                  <a:pt x="7218" y="12462"/>
                </a:cubicBezTo>
                <a:cubicBezTo>
                  <a:pt x="6642" y="12537"/>
                  <a:pt x="6065" y="12662"/>
                  <a:pt x="5464" y="12713"/>
                </a:cubicBezTo>
                <a:cubicBezTo>
                  <a:pt x="3960" y="12863"/>
                  <a:pt x="3459" y="13590"/>
                  <a:pt x="4060" y="14993"/>
                </a:cubicBezTo>
                <a:cubicBezTo>
                  <a:pt x="4511" y="16096"/>
                  <a:pt x="4837" y="17224"/>
                  <a:pt x="5338" y="18302"/>
                </a:cubicBezTo>
                <a:cubicBezTo>
                  <a:pt x="5840" y="19379"/>
                  <a:pt x="5564" y="20106"/>
                  <a:pt x="4562" y="20632"/>
                </a:cubicBezTo>
                <a:cubicBezTo>
                  <a:pt x="3559" y="21184"/>
                  <a:pt x="2582" y="21760"/>
                  <a:pt x="1629" y="22362"/>
                </a:cubicBezTo>
                <a:cubicBezTo>
                  <a:pt x="75" y="23314"/>
                  <a:pt x="0" y="23865"/>
                  <a:pt x="1303" y="25244"/>
                </a:cubicBezTo>
                <a:cubicBezTo>
                  <a:pt x="2055" y="26071"/>
                  <a:pt x="2832" y="26873"/>
                  <a:pt x="3634" y="27650"/>
                </a:cubicBezTo>
                <a:cubicBezTo>
                  <a:pt x="4386" y="28402"/>
                  <a:pt x="4436" y="29154"/>
                  <a:pt x="3760" y="30006"/>
                </a:cubicBezTo>
                <a:cubicBezTo>
                  <a:pt x="3058" y="30883"/>
                  <a:pt x="2381" y="31760"/>
                  <a:pt x="1704" y="32663"/>
                </a:cubicBezTo>
                <a:cubicBezTo>
                  <a:pt x="577" y="34267"/>
                  <a:pt x="702" y="34718"/>
                  <a:pt x="2557" y="35545"/>
                </a:cubicBezTo>
                <a:cubicBezTo>
                  <a:pt x="3509" y="36021"/>
                  <a:pt x="4461" y="36472"/>
                  <a:pt x="5464" y="36848"/>
                </a:cubicBezTo>
                <a:cubicBezTo>
                  <a:pt x="6592" y="37274"/>
                  <a:pt x="6892" y="38026"/>
                  <a:pt x="6592" y="39104"/>
                </a:cubicBezTo>
                <a:cubicBezTo>
                  <a:pt x="6341" y="40031"/>
                  <a:pt x="6140" y="40933"/>
                  <a:pt x="5890" y="41861"/>
                </a:cubicBezTo>
                <a:cubicBezTo>
                  <a:pt x="5313" y="44242"/>
                  <a:pt x="5564" y="44617"/>
                  <a:pt x="7945" y="44668"/>
                </a:cubicBezTo>
                <a:cubicBezTo>
                  <a:pt x="8948" y="44693"/>
                  <a:pt x="9950" y="44693"/>
                  <a:pt x="10953" y="44693"/>
                </a:cubicBezTo>
                <a:cubicBezTo>
                  <a:pt x="10977" y="44692"/>
                  <a:pt x="11001" y="44692"/>
                  <a:pt x="11025" y="44692"/>
                </a:cubicBezTo>
                <a:cubicBezTo>
                  <a:pt x="12055" y="44692"/>
                  <a:pt x="12584" y="45218"/>
                  <a:pt x="12707" y="46247"/>
                </a:cubicBezTo>
                <a:cubicBezTo>
                  <a:pt x="12857" y="47425"/>
                  <a:pt x="12983" y="48577"/>
                  <a:pt x="13158" y="49755"/>
                </a:cubicBezTo>
                <a:cubicBezTo>
                  <a:pt x="13287" y="50766"/>
                  <a:pt x="13671" y="51399"/>
                  <a:pt x="14449" y="51399"/>
                </a:cubicBezTo>
                <a:cubicBezTo>
                  <a:pt x="14733" y="51399"/>
                  <a:pt x="15069" y="51315"/>
                  <a:pt x="15464" y="51134"/>
                </a:cubicBezTo>
                <a:cubicBezTo>
                  <a:pt x="16541" y="50683"/>
                  <a:pt x="17669" y="50307"/>
                  <a:pt x="18747" y="49831"/>
                </a:cubicBezTo>
                <a:cubicBezTo>
                  <a:pt x="19076" y="49705"/>
                  <a:pt x="19376" y="49638"/>
                  <a:pt x="19650" y="49638"/>
                </a:cubicBezTo>
                <a:cubicBezTo>
                  <a:pt x="20251" y="49638"/>
                  <a:pt x="20724" y="49959"/>
                  <a:pt x="21103" y="50683"/>
                </a:cubicBezTo>
                <a:cubicBezTo>
                  <a:pt x="21554" y="51635"/>
                  <a:pt x="22130" y="52512"/>
                  <a:pt x="22682" y="53440"/>
                </a:cubicBezTo>
                <a:cubicBezTo>
                  <a:pt x="23259" y="54347"/>
                  <a:pt x="23678" y="54794"/>
                  <a:pt x="24174" y="54794"/>
                </a:cubicBezTo>
                <a:cubicBezTo>
                  <a:pt x="24583" y="54794"/>
                  <a:pt x="25044" y="54491"/>
                  <a:pt x="25689" y="53891"/>
                </a:cubicBezTo>
                <a:cubicBezTo>
                  <a:pt x="26441" y="53214"/>
                  <a:pt x="27193" y="52562"/>
                  <a:pt x="27870" y="51811"/>
                </a:cubicBezTo>
                <a:cubicBezTo>
                  <a:pt x="28335" y="51268"/>
                  <a:pt x="28807" y="51005"/>
                  <a:pt x="29300" y="51005"/>
                </a:cubicBezTo>
                <a:cubicBezTo>
                  <a:pt x="29762" y="51005"/>
                  <a:pt x="30242" y="51236"/>
                  <a:pt x="30752" y="51685"/>
                </a:cubicBezTo>
                <a:cubicBezTo>
                  <a:pt x="31504" y="52337"/>
                  <a:pt x="32331" y="52938"/>
                  <a:pt x="33133" y="53515"/>
                </a:cubicBezTo>
                <a:cubicBezTo>
                  <a:pt x="33781" y="53971"/>
                  <a:pt x="34239" y="54212"/>
                  <a:pt x="34612" y="54212"/>
                </a:cubicBezTo>
                <a:cubicBezTo>
                  <a:pt x="35119" y="54212"/>
                  <a:pt x="35467" y="53766"/>
                  <a:pt x="35915" y="52813"/>
                </a:cubicBezTo>
                <a:cubicBezTo>
                  <a:pt x="36391" y="51836"/>
                  <a:pt x="36892" y="50883"/>
                  <a:pt x="37218" y="49881"/>
                </a:cubicBezTo>
                <a:cubicBezTo>
                  <a:pt x="37550" y="48923"/>
                  <a:pt x="38098" y="48534"/>
                  <a:pt x="38842" y="48534"/>
                </a:cubicBezTo>
                <a:cubicBezTo>
                  <a:pt x="39111" y="48534"/>
                  <a:pt x="39405" y="48585"/>
                  <a:pt x="39724" y="48678"/>
                </a:cubicBezTo>
                <a:lnTo>
                  <a:pt x="42983" y="49555"/>
                </a:lnTo>
                <a:cubicBezTo>
                  <a:pt x="43266" y="49635"/>
                  <a:pt x="43522" y="49675"/>
                  <a:pt x="43751" y="49675"/>
                </a:cubicBezTo>
                <a:cubicBezTo>
                  <a:pt x="44597" y="49675"/>
                  <a:pt x="45063" y="49125"/>
                  <a:pt x="45063" y="48001"/>
                </a:cubicBezTo>
                <a:lnTo>
                  <a:pt x="45063" y="44442"/>
                </a:lnTo>
                <a:cubicBezTo>
                  <a:pt x="45013" y="43189"/>
                  <a:pt x="45564" y="42612"/>
                  <a:pt x="46817" y="42537"/>
                </a:cubicBezTo>
                <a:cubicBezTo>
                  <a:pt x="47995" y="42412"/>
                  <a:pt x="49148" y="42186"/>
                  <a:pt x="50326" y="42036"/>
                </a:cubicBezTo>
                <a:cubicBezTo>
                  <a:pt x="51704" y="41810"/>
                  <a:pt x="52080" y="41059"/>
                  <a:pt x="51529" y="39780"/>
                </a:cubicBezTo>
                <a:cubicBezTo>
                  <a:pt x="51028" y="38653"/>
                  <a:pt x="50501" y="37525"/>
                  <a:pt x="50251" y="36297"/>
                </a:cubicBezTo>
                <a:cubicBezTo>
                  <a:pt x="50125" y="35670"/>
                  <a:pt x="50501" y="34718"/>
                  <a:pt x="50953" y="34292"/>
                </a:cubicBezTo>
                <a:cubicBezTo>
                  <a:pt x="51780" y="33540"/>
                  <a:pt x="52882" y="33139"/>
                  <a:pt x="53835" y="32537"/>
                </a:cubicBezTo>
                <a:cubicBezTo>
                  <a:pt x="55639" y="31510"/>
                  <a:pt x="55664" y="31008"/>
                  <a:pt x="54211" y="29454"/>
                </a:cubicBezTo>
                <a:cubicBezTo>
                  <a:pt x="53509" y="28703"/>
                  <a:pt x="52757" y="27901"/>
                  <a:pt x="52005" y="27149"/>
                </a:cubicBezTo>
                <a:cubicBezTo>
                  <a:pt x="51253" y="26397"/>
                  <a:pt x="51203" y="25645"/>
                  <a:pt x="51880" y="24818"/>
                </a:cubicBezTo>
                <a:cubicBezTo>
                  <a:pt x="52506" y="24016"/>
                  <a:pt x="53083" y="23189"/>
                  <a:pt x="53709" y="22387"/>
                </a:cubicBezTo>
                <a:cubicBezTo>
                  <a:pt x="55138" y="20507"/>
                  <a:pt x="55013" y="20056"/>
                  <a:pt x="52907" y="19129"/>
                </a:cubicBezTo>
                <a:cubicBezTo>
                  <a:pt x="52005" y="18753"/>
                  <a:pt x="51128" y="18302"/>
                  <a:pt x="50151" y="17976"/>
                </a:cubicBezTo>
                <a:cubicBezTo>
                  <a:pt x="49073" y="17550"/>
                  <a:pt x="48772" y="16798"/>
                  <a:pt x="49073" y="15720"/>
                </a:cubicBezTo>
                <a:cubicBezTo>
                  <a:pt x="49374" y="14667"/>
                  <a:pt x="49649" y="13665"/>
                  <a:pt x="49900" y="12612"/>
                </a:cubicBezTo>
                <a:cubicBezTo>
                  <a:pt x="50401" y="10708"/>
                  <a:pt x="50075" y="10231"/>
                  <a:pt x="48146" y="10206"/>
                </a:cubicBezTo>
                <a:lnTo>
                  <a:pt x="44937" y="10206"/>
                </a:lnTo>
                <a:cubicBezTo>
                  <a:pt x="43684" y="10206"/>
                  <a:pt x="43058" y="9655"/>
                  <a:pt x="42983" y="8402"/>
                </a:cubicBezTo>
                <a:cubicBezTo>
                  <a:pt x="42857" y="7224"/>
                  <a:pt x="42682" y="6071"/>
                  <a:pt x="42506" y="4893"/>
                </a:cubicBezTo>
                <a:cubicBezTo>
                  <a:pt x="42394" y="3918"/>
                  <a:pt x="41945" y="3420"/>
                  <a:pt x="41222" y="3420"/>
                </a:cubicBezTo>
                <a:cubicBezTo>
                  <a:pt x="40978" y="3420"/>
                  <a:pt x="40704" y="3476"/>
                  <a:pt x="40401" y="3590"/>
                </a:cubicBezTo>
                <a:cubicBezTo>
                  <a:pt x="39273" y="4016"/>
                  <a:pt x="38146" y="4442"/>
                  <a:pt x="37093" y="4943"/>
                </a:cubicBezTo>
                <a:cubicBezTo>
                  <a:pt x="36699" y="5140"/>
                  <a:pt x="36355" y="5233"/>
                  <a:pt x="36050" y="5233"/>
                </a:cubicBezTo>
                <a:cubicBezTo>
                  <a:pt x="35385" y="5233"/>
                  <a:pt x="34907" y="4789"/>
                  <a:pt x="34511" y="4016"/>
                </a:cubicBezTo>
                <a:cubicBezTo>
                  <a:pt x="34085" y="3214"/>
                  <a:pt x="33634" y="2462"/>
                  <a:pt x="33158" y="1710"/>
                </a:cubicBezTo>
                <a:cubicBezTo>
                  <a:pt x="32484" y="551"/>
                  <a:pt x="32064" y="1"/>
                  <a:pt x="31547" y="1"/>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6" name="Google Shape;16;p2"/>
          <p:cNvSpPr/>
          <p:nvPr/>
        </p:nvSpPr>
        <p:spPr>
          <a:xfrm>
            <a:off x="260101" y="3395966"/>
            <a:ext cx="416633" cy="407915"/>
          </a:xfrm>
          <a:custGeom>
            <a:avLst/>
            <a:gdLst/>
            <a:ahLst/>
            <a:cxnLst/>
            <a:rect l="l" t="t" r="r" b="b"/>
            <a:pathLst>
              <a:path w="48748" h="47728" extrusionOk="0">
                <a:moveTo>
                  <a:pt x="18786" y="1"/>
                </a:moveTo>
                <a:cubicBezTo>
                  <a:pt x="18512" y="1"/>
                  <a:pt x="18231" y="39"/>
                  <a:pt x="17945" y="119"/>
                </a:cubicBezTo>
                <a:cubicBezTo>
                  <a:pt x="16116" y="620"/>
                  <a:pt x="15239" y="2299"/>
                  <a:pt x="15790" y="4505"/>
                </a:cubicBezTo>
                <a:cubicBezTo>
                  <a:pt x="16291" y="6560"/>
                  <a:pt x="16868" y="8515"/>
                  <a:pt x="17419" y="10520"/>
                </a:cubicBezTo>
                <a:cubicBezTo>
                  <a:pt x="17945" y="12625"/>
                  <a:pt x="18497" y="14755"/>
                  <a:pt x="19123" y="17161"/>
                </a:cubicBezTo>
                <a:cubicBezTo>
                  <a:pt x="18196" y="16660"/>
                  <a:pt x="17620" y="16384"/>
                  <a:pt x="17068" y="16033"/>
                </a:cubicBezTo>
                <a:cubicBezTo>
                  <a:pt x="13860" y="14204"/>
                  <a:pt x="10652" y="12274"/>
                  <a:pt x="7394" y="10495"/>
                </a:cubicBezTo>
                <a:cubicBezTo>
                  <a:pt x="6834" y="10185"/>
                  <a:pt x="6266" y="10041"/>
                  <a:pt x="5724" y="10041"/>
                </a:cubicBezTo>
                <a:cubicBezTo>
                  <a:pt x="4640" y="10041"/>
                  <a:pt x="3660" y="10620"/>
                  <a:pt x="3058" y="11622"/>
                </a:cubicBezTo>
                <a:cubicBezTo>
                  <a:pt x="2131" y="13126"/>
                  <a:pt x="2582" y="14881"/>
                  <a:pt x="4136" y="15958"/>
                </a:cubicBezTo>
                <a:cubicBezTo>
                  <a:pt x="4637" y="16284"/>
                  <a:pt x="5189" y="16535"/>
                  <a:pt x="5690" y="16835"/>
                </a:cubicBezTo>
                <a:cubicBezTo>
                  <a:pt x="8973" y="18765"/>
                  <a:pt x="12281" y="20670"/>
                  <a:pt x="15815" y="22725"/>
                </a:cubicBezTo>
                <a:cubicBezTo>
                  <a:pt x="15163" y="22976"/>
                  <a:pt x="14788" y="23101"/>
                  <a:pt x="14412" y="23226"/>
                </a:cubicBezTo>
                <a:cubicBezTo>
                  <a:pt x="10652" y="24279"/>
                  <a:pt x="6843" y="25232"/>
                  <a:pt x="3083" y="26309"/>
                </a:cubicBezTo>
                <a:cubicBezTo>
                  <a:pt x="1003" y="26936"/>
                  <a:pt x="1" y="28690"/>
                  <a:pt x="627" y="30495"/>
                </a:cubicBezTo>
                <a:cubicBezTo>
                  <a:pt x="1117" y="31867"/>
                  <a:pt x="2190" y="32595"/>
                  <a:pt x="3678" y="32595"/>
                </a:cubicBezTo>
                <a:cubicBezTo>
                  <a:pt x="4092" y="32595"/>
                  <a:pt x="4538" y="32539"/>
                  <a:pt x="5013" y="32425"/>
                </a:cubicBezTo>
                <a:cubicBezTo>
                  <a:pt x="8697" y="31447"/>
                  <a:pt x="12306" y="30445"/>
                  <a:pt x="15991" y="29492"/>
                </a:cubicBezTo>
                <a:cubicBezTo>
                  <a:pt x="16417" y="29417"/>
                  <a:pt x="16818" y="29367"/>
                  <a:pt x="17494" y="29292"/>
                </a:cubicBezTo>
                <a:lnTo>
                  <a:pt x="17494" y="29292"/>
                </a:lnTo>
                <a:cubicBezTo>
                  <a:pt x="17043" y="30194"/>
                  <a:pt x="16667" y="30795"/>
                  <a:pt x="16316" y="31422"/>
                </a:cubicBezTo>
                <a:cubicBezTo>
                  <a:pt x="14487" y="34555"/>
                  <a:pt x="12682" y="37688"/>
                  <a:pt x="10903" y="40821"/>
                </a:cubicBezTo>
                <a:cubicBezTo>
                  <a:pt x="10051" y="42274"/>
                  <a:pt x="10276" y="43703"/>
                  <a:pt x="11529" y="44831"/>
                </a:cubicBezTo>
                <a:cubicBezTo>
                  <a:pt x="12153" y="45387"/>
                  <a:pt x="12857" y="45678"/>
                  <a:pt x="13579" y="45678"/>
                </a:cubicBezTo>
                <a:cubicBezTo>
                  <a:pt x="14191" y="45678"/>
                  <a:pt x="14816" y="45468"/>
                  <a:pt x="15414" y="45031"/>
                </a:cubicBezTo>
                <a:cubicBezTo>
                  <a:pt x="15991" y="44580"/>
                  <a:pt x="16442" y="43903"/>
                  <a:pt x="16818" y="43227"/>
                </a:cubicBezTo>
                <a:cubicBezTo>
                  <a:pt x="18911" y="39737"/>
                  <a:pt x="20906" y="36222"/>
                  <a:pt x="23171" y="32313"/>
                </a:cubicBezTo>
                <a:lnTo>
                  <a:pt x="23171" y="32313"/>
                </a:lnTo>
                <a:cubicBezTo>
                  <a:pt x="24359" y="36668"/>
                  <a:pt x="25400" y="40561"/>
                  <a:pt x="26442" y="44455"/>
                </a:cubicBezTo>
                <a:cubicBezTo>
                  <a:pt x="26972" y="46576"/>
                  <a:pt x="28184" y="47728"/>
                  <a:pt x="29684" y="47728"/>
                </a:cubicBezTo>
                <a:cubicBezTo>
                  <a:pt x="29956" y="47728"/>
                  <a:pt x="30238" y="47690"/>
                  <a:pt x="30527" y="47613"/>
                </a:cubicBezTo>
                <a:cubicBezTo>
                  <a:pt x="32532" y="47086"/>
                  <a:pt x="33284" y="45332"/>
                  <a:pt x="32582" y="42725"/>
                </a:cubicBezTo>
                <a:lnTo>
                  <a:pt x="30702" y="35708"/>
                </a:lnTo>
                <a:cubicBezTo>
                  <a:pt x="30276" y="34129"/>
                  <a:pt x="29900" y="32550"/>
                  <a:pt x="29399" y="30620"/>
                </a:cubicBezTo>
                <a:lnTo>
                  <a:pt x="29399" y="30620"/>
                </a:lnTo>
                <a:cubicBezTo>
                  <a:pt x="30326" y="31121"/>
                  <a:pt x="30903" y="31422"/>
                  <a:pt x="31454" y="31748"/>
                </a:cubicBezTo>
                <a:cubicBezTo>
                  <a:pt x="34662" y="33577"/>
                  <a:pt x="37870" y="35507"/>
                  <a:pt x="41128" y="37312"/>
                </a:cubicBezTo>
                <a:cubicBezTo>
                  <a:pt x="41688" y="37613"/>
                  <a:pt x="42256" y="37755"/>
                  <a:pt x="42799" y="37755"/>
                </a:cubicBezTo>
                <a:cubicBezTo>
                  <a:pt x="43885" y="37755"/>
                  <a:pt x="44871" y="37186"/>
                  <a:pt x="45489" y="36184"/>
                </a:cubicBezTo>
                <a:cubicBezTo>
                  <a:pt x="46392" y="34680"/>
                  <a:pt x="45940" y="32926"/>
                  <a:pt x="44387" y="31823"/>
                </a:cubicBezTo>
                <a:cubicBezTo>
                  <a:pt x="43885" y="31447"/>
                  <a:pt x="43259" y="31171"/>
                  <a:pt x="42732" y="30821"/>
                </a:cubicBezTo>
                <a:cubicBezTo>
                  <a:pt x="39424" y="28941"/>
                  <a:pt x="36166" y="27036"/>
                  <a:pt x="32707" y="25031"/>
                </a:cubicBezTo>
                <a:cubicBezTo>
                  <a:pt x="33359" y="24780"/>
                  <a:pt x="33735" y="24655"/>
                  <a:pt x="34111" y="24530"/>
                </a:cubicBezTo>
                <a:cubicBezTo>
                  <a:pt x="37920" y="23477"/>
                  <a:pt x="41680" y="22525"/>
                  <a:pt x="45439" y="21422"/>
                </a:cubicBezTo>
                <a:cubicBezTo>
                  <a:pt x="47770" y="20795"/>
                  <a:pt x="48747" y="18665"/>
                  <a:pt x="47695" y="16785"/>
                </a:cubicBezTo>
                <a:cubicBezTo>
                  <a:pt x="47096" y="15737"/>
                  <a:pt x="46175" y="15192"/>
                  <a:pt x="44913" y="15192"/>
                </a:cubicBezTo>
                <a:cubicBezTo>
                  <a:pt x="44485" y="15192"/>
                  <a:pt x="44017" y="15255"/>
                  <a:pt x="43509" y="15382"/>
                </a:cubicBezTo>
                <a:cubicBezTo>
                  <a:pt x="39850" y="16334"/>
                  <a:pt x="36216" y="17337"/>
                  <a:pt x="32532" y="18289"/>
                </a:cubicBezTo>
                <a:cubicBezTo>
                  <a:pt x="32106" y="18414"/>
                  <a:pt x="31705" y="18414"/>
                  <a:pt x="31204" y="18515"/>
                </a:cubicBezTo>
                <a:cubicBezTo>
                  <a:pt x="31229" y="18164"/>
                  <a:pt x="31279" y="18038"/>
                  <a:pt x="31329" y="17963"/>
                </a:cubicBezTo>
                <a:lnTo>
                  <a:pt x="37093" y="7938"/>
                </a:lnTo>
                <a:cubicBezTo>
                  <a:pt x="38547" y="5432"/>
                  <a:pt x="38346" y="3602"/>
                  <a:pt x="36467" y="2550"/>
                </a:cubicBezTo>
                <a:cubicBezTo>
                  <a:pt x="35937" y="2255"/>
                  <a:pt x="35423" y="2108"/>
                  <a:pt x="34924" y="2108"/>
                </a:cubicBezTo>
                <a:cubicBezTo>
                  <a:pt x="33723" y="2108"/>
                  <a:pt x="32614" y="2962"/>
                  <a:pt x="31605" y="4680"/>
                </a:cubicBezTo>
                <a:cubicBezTo>
                  <a:pt x="30226" y="7011"/>
                  <a:pt x="28898" y="9392"/>
                  <a:pt x="27519" y="11748"/>
                </a:cubicBezTo>
                <a:cubicBezTo>
                  <a:pt x="26893" y="12876"/>
                  <a:pt x="26216" y="14003"/>
                  <a:pt x="25339" y="15507"/>
                </a:cubicBezTo>
                <a:cubicBezTo>
                  <a:pt x="24136" y="11021"/>
                  <a:pt x="23083" y="6986"/>
                  <a:pt x="21955" y="2926"/>
                </a:cubicBezTo>
                <a:cubicBezTo>
                  <a:pt x="21470" y="1090"/>
                  <a:pt x="20239" y="1"/>
                  <a:pt x="18786" y="1"/>
                </a:cubicBezTo>
                <a:close/>
              </a:path>
            </a:pathLst>
          </a:cu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solidFill>
                <a:schemeClr val="accent1"/>
              </a:solidFill>
            </a:endParaRPr>
          </a:p>
        </p:txBody>
      </p:sp>
      <p:sp>
        <p:nvSpPr>
          <p:cNvPr id="17" name="Google Shape;17;p2"/>
          <p:cNvSpPr>
            <a:spLocks noGrp="1"/>
          </p:cNvSpPr>
          <p:nvPr>
            <p:ph type="pic" idx="2"/>
          </p:nvPr>
        </p:nvSpPr>
        <p:spPr>
          <a:xfrm>
            <a:off x="951000" y="4072333"/>
            <a:ext cx="10290000" cy="2054000"/>
          </a:xfrm>
          <a:prstGeom prst="roundRect">
            <a:avLst>
              <a:gd name="adj" fmla="val 16667"/>
            </a:avLst>
          </a:prstGeom>
          <a:noFill/>
          <a:ln>
            <a:noFill/>
          </a:ln>
        </p:spPr>
      </p:sp>
    </p:spTree>
    <p:extLst>
      <p:ext uri="{BB962C8B-B14F-4D97-AF65-F5344CB8AC3E}">
        <p14:creationId xmlns:p14="http://schemas.microsoft.com/office/powerpoint/2010/main" val="11788303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54"/>
        <p:cNvGrpSpPr/>
        <p:nvPr/>
      </p:nvGrpSpPr>
      <p:grpSpPr>
        <a:xfrm>
          <a:off x="0" y="0"/>
          <a:ext cx="0" cy="0"/>
          <a:chOff x="0" y="0"/>
          <a:chExt cx="0" cy="0"/>
        </a:xfrm>
      </p:grpSpPr>
      <p:sp>
        <p:nvSpPr>
          <p:cNvPr id="55" name="Google Shape;55;p11"/>
          <p:cNvSpPr txBox="1">
            <a:spLocks noGrp="1"/>
          </p:cNvSpPr>
          <p:nvPr>
            <p:ph type="title" hasCustomPrompt="1"/>
          </p:nvPr>
        </p:nvSpPr>
        <p:spPr>
          <a:xfrm>
            <a:off x="1712000" y="922533"/>
            <a:ext cx="8768000" cy="2024000"/>
          </a:xfrm>
          <a:prstGeom prst="rect">
            <a:avLst/>
          </a:prstGeom>
        </p:spPr>
        <p:txBody>
          <a:bodyPr spcFirstLastPara="1" wrap="square" lIns="91425" tIns="91425" rIns="91425" bIns="91425" anchor="ctr" anchorCtr="0">
            <a:noAutofit/>
          </a:bodyPr>
          <a:lstStyle>
            <a:lvl1pPr lvl="0" algn="ctr">
              <a:spcBef>
                <a:spcPts val="0"/>
              </a:spcBef>
              <a:spcAft>
                <a:spcPts val="0"/>
              </a:spcAft>
              <a:buSzPts val="9600"/>
              <a:buNone/>
              <a:defRPr sz="10666"/>
            </a:lvl1pPr>
            <a:lvl2pPr lvl="1" algn="ctr">
              <a:spcBef>
                <a:spcPts val="0"/>
              </a:spcBef>
              <a:spcAft>
                <a:spcPts val="0"/>
              </a:spcAft>
              <a:buSzPts val="9600"/>
              <a:buNone/>
              <a:defRPr sz="12800"/>
            </a:lvl2pPr>
            <a:lvl3pPr lvl="2" algn="ctr">
              <a:spcBef>
                <a:spcPts val="0"/>
              </a:spcBef>
              <a:spcAft>
                <a:spcPts val="0"/>
              </a:spcAft>
              <a:buSzPts val="9600"/>
              <a:buNone/>
              <a:defRPr sz="12800"/>
            </a:lvl3pPr>
            <a:lvl4pPr lvl="3" algn="ctr">
              <a:spcBef>
                <a:spcPts val="0"/>
              </a:spcBef>
              <a:spcAft>
                <a:spcPts val="0"/>
              </a:spcAft>
              <a:buSzPts val="9600"/>
              <a:buNone/>
              <a:defRPr sz="12800"/>
            </a:lvl4pPr>
            <a:lvl5pPr lvl="4" algn="ctr">
              <a:spcBef>
                <a:spcPts val="0"/>
              </a:spcBef>
              <a:spcAft>
                <a:spcPts val="0"/>
              </a:spcAft>
              <a:buSzPts val="9600"/>
              <a:buNone/>
              <a:defRPr sz="12800"/>
            </a:lvl5pPr>
            <a:lvl6pPr lvl="5" algn="ctr">
              <a:spcBef>
                <a:spcPts val="0"/>
              </a:spcBef>
              <a:spcAft>
                <a:spcPts val="0"/>
              </a:spcAft>
              <a:buSzPts val="9600"/>
              <a:buNone/>
              <a:defRPr sz="12800"/>
            </a:lvl6pPr>
            <a:lvl7pPr lvl="6" algn="ctr">
              <a:spcBef>
                <a:spcPts val="0"/>
              </a:spcBef>
              <a:spcAft>
                <a:spcPts val="0"/>
              </a:spcAft>
              <a:buSzPts val="9600"/>
              <a:buNone/>
              <a:defRPr sz="12800"/>
            </a:lvl7pPr>
            <a:lvl8pPr lvl="7" algn="ctr">
              <a:spcBef>
                <a:spcPts val="0"/>
              </a:spcBef>
              <a:spcAft>
                <a:spcPts val="0"/>
              </a:spcAft>
              <a:buSzPts val="9600"/>
              <a:buNone/>
              <a:defRPr sz="12800"/>
            </a:lvl8pPr>
            <a:lvl9pPr lvl="8" algn="ctr">
              <a:spcBef>
                <a:spcPts val="0"/>
              </a:spcBef>
              <a:spcAft>
                <a:spcPts val="0"/>
              </a:spcAft>
              <a:buSzPts val="9600"/>
              <a:buNone/>
              <a:defRPr sz="12800"/>
            </a:lvl9pPr>
          </a:lstStyle>
          <a:p>
            <a:r>
              <a:t>xx%</a:t>
            </a:r>
          </a:p>
        </p:txBody>
      </p:sp>
      <p:sp>
        <p:nvSpPr>
          <p:cNvPr id="56" name="Google Shape;56;p11"/>
          <p:cNvSpPr txBox="1">
            <a:spLocks noGrp="1"/>
          </p:cNvSpPr>
          <p:nvPr>
            <p:ph type="subTitle" idx="1"/>
          </p:nvPr>
        </p:nvSpPr>
        <p:spPr>
          <a:xfrm>
            <a:off x="1712000" y="2738667"/>
            <a:ext cx="8768000" cy="66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2267"/>
            </a:lvl1pPr>
            <a:lvl2pPr lvl="1" algn="ctr" rtl="0">
              <a:lnSpc>
                <a:spcPct val="100000"/>
              </a:lnSpc>
              <a:spcBef>
                <a:spcPts val="0"/>
              </a:spcBef>
              <a:spcAft>
                <a:spcPts val="0"/>
              </a:spcAft>
              <a:buSzPts val="1600"/>
              <a:buNone/>
              <a:defRPr sz="2133"/>
            </a:lvl2pPr>
            <a:lvl3pPr lvl="2" algn="ctr" rtl="0">
              <a:lnSpc>
                <a:spcPct val="100000"/>
              </a:lnSpc>
              <a:spcBef>
                <a:spcPts val="2133"/>
              </a:spcBef>
              <a:spcAft>
                <a:spcPts val="0"/>
              </a:spcAft>
              <a:buSzPts val="1600"/>
              <a:buNone/>
              <a:defRPr sz="2133"/>
            </a:lvl3pPr>
            <a:lvl4pPr lvl="3" algn="ctr" rtl="0">
              <a:lnSpc>
                <a:spcPct val="100000"/>
              </a:lnSpc>
              <a:spcBef>
                <a:spcPts val="2133"/>
              </a:spcBef>
              <a:spcAft>
                <a:spcPts val="0"/>
              </a:spcAft>
              <a:buSzPts val="1600"/>
              <a:buNone/>
              <a:defRPr sz="2133"/>
            </a:lvl4pPr>
            <a:lvl5pPr lvl="4" algn="ctr" rtl="0">
              <a:lnSpc>
                <a:spcPct val="100000"/>
              </a:lnSpc>
              <a:spcBef>
                <a:spcPts val="2133"/>
              </a:spcBef>
              <a:spcAft>
                <a:spcPts val="0"/>
              </a:spcAft>
              <a:buSzPts val="1600"/>
              <a:buNone/>
              <a:defRPr sz="2133"/>
            </a:lvl5pPr>
            <a:lvl6pPr lvl="5" algn="ctr" rtl="0">
              <a:lnSpc>
                <a:spcPct val="100000"/>
              </a:lnSpc>
              <a:spcBef>
                <a:spcPts val="2133"/>
              </a:spcBef>
              <a:spcAft>
                <a:spcPts val="0"/>
              </a:spcAft>
              <a:buSzPts val="1600"/>
              <a:buNone/>
              <a:defRPr sz="2133"/>
            </a:lvl6pPr>
            <a:lvl7pPr lvl="6" algn="ctr" rtl="0">
              <a:lnSpc>
                <a:spcPct val="100000"/>
              </a:lnSpc>
              <a:spcBef>
                <a:spcPts val="2133"/>
              </a:spcBef>
              <a:spcAft>
                <a:spcPts val="0"/>
              </a:spcAft>
              <a:buSzPts val="1600"/>
              <a:buNone/>
              <a:defRPr sz="2133"/>
            </a:lvl7pPr>
            <a:lvl8pPr lvl="7" algn="ctr" rtl="0">
              <a:lnSpc>
                <a:spcPct val="100000"/>
              </a:lnSpc>
              <a:spcBef>
                <a:spcPts val="2133"/>
              </a:spcBef>
              <a:spcAft>
                <a:spcPts val="0"/>
              </a:spcAft>
              <a:buSzPts val="1600"/>
              <a:buNone/>
              <a:defRPr sz="2133"/>
            </a:lvl8pPr>
            <a:lvl9pPr lvl="8" algn="ctr" rtl="0">
              <a:lnSpc>
                <a:spcPct val="100000"/>
              </a:lnSpc>
              <a:spcBef>
                <a:spcPts val="2133"/>
              </a:spcBef>
              <a:spcAft>
                <a:spcPts val="2133"/>
              </a:spcAft>
              <a:buSzPts val="1600"/>
              <a:buNone/>
              <a:defRPr sz="2133"/>
            </a:lvl9pPr>
          </a:lstStyle>
          <a:p>
            <a:r>
              <a:rPr lang="en-US"/>
              <a:t>Click to edit Master subtitle style</a:t>
            </a:r>
            <a:endParaRPr/>
          </a:p>
        </p:txBody>
      </p:sp>
      <p:sp>
        <p:nvSpPr>
          <p:cNvPr id="57" name="Google Shape;57;p11"/>
          <p:cNvSpPr>
            <a:spLocks noGrp="1"/>
          </p:cNvSpPr>
          <p:nvPr>
            <p:ph type="pic" idx="2"/>
          </p:nvPr>
        </p:nvSpPr>
        <p:spPr>
          <a:xfrm>
            <a:off x="951000" y="4084651"/>
            <a:ext cx="10290000" cy="2054000"/>
          </a:xfrm>
          <a:prstGeom prst="roundRect">
            <a:avLst>
              <a:gd name="adj" fmla="val 16667"/>
            </a:avLst>
          </a:prstGeom>
          <a:noFill/>
          <a:ln>
            <a:noFill/>
          </a:ln>
        </p:spPr>
      </p:sp>
      <p:sp>
        <p:nvSpPr>
          <p:cNvPr id="58" name="Google Shape;58;p11"/>
          <p:cNvSpPr/>
          <p:nvPr/>
        </p:nvSpPr>
        <p:spPr>
          <a:xfrm>
            <a:off x="11003933" y="-296883"/>
            <a:ext cx="2183000" cy="2180467"/>
          </a:xfrm>
          <a:custGeom>
            <a:avLst/>
            <a:gdLst/>
            <a:ahLst/>
            <a:cxnLst/>
            <a:rect l="l" t="t" r="r" b="b"/>
            <a:pathLst>
              <a:path w="65490" h="65414" extrusionOk="0">
                <a:moveTo>
                  <a:pt x="32833" y="8471"/>
                </a:moveTo>
                <a:cubicBezTo>
                  <a:pt x="46217" y="8521"/>
                  <a:pt x="56968" y="19374"/>
                  <a:pt x="56968" y="32757"/>
                </a:cubicBezTo>
                <a:cubicBezTo>
                  <a:pt x="56968" y="46116"/>
                  <a:pt x="46116" y="56893"/>
                  <a:pt x="32758" y="56893"/>
                </a:cubicBezTo>
                <a:cubicBezTo>
                  <a:pt x="19299" y="56893"/>
                  <a:pt x="8497" y="46040"/>
                  <a:pt x="8522" y="32532"/>
                </a:cubicBezTo>
                <a:cubicBezTo>
                  <a:pt x="8572" y="19223"/>
                  <a:pt x="19425" y="8471"/>
                  <a:pt x="32833" y="8471"/>
                </a:cubicBezTo>
                <a:close/>
                <a:moveTo>
                  <a:pt x="32758" y="0"/>
                </a:moveTo>
                <a:cubicBezTo>
                  <a:pt x="14763" y="0"/>
                  <a:pt x="51" y="14662"/>
                  <a:pt x="1" y="32657"/>
                </a:cubicBezTo>
                <a:cubicBezTo>
                  <a:pt x="1" y="50752"/>
                  <a:pt x="14763" y="65414"/>
                  <a:pt x="32833" y="65414"/>
                </a:cubicBezTo>
                <a:cubicBezTo>
                  <a:pt x="50878" y="65364"/>
                  <a:pt x="65490" y="50677"/>
                  <a:pt x="65490" y="32657"/>
                </a:cubicBezTo>
                <a:cubicBezTo>
                  <a:pt x="65465" y="14662"/>
                  <a:pt x="50753" y="0"/>
                  <a:pt x="32758" y="0"/>
                </a:cubicBezTo>
                <a:close/>
              </a:path>
            </a:pathLst>
          </a:cu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9" name="Google Shape;59;p11"/>
          <p:cNvSpPr/>
          <p:nvPr/>
        </p:nvSpPr>
        <p:spPr>
          <a:xfrm>
            <a:off x="-1232033" y="1527284"/>
            <a:ext cx="2183000" cy="2180467"/>
          </a:xfrm>
          <a:custGeom>
            <a:avLst/>
            <a:gdLst/>
            <a:ahLst/>
            <a:cxnLst/>
            <a:rect l="l" t="t" r="r" b="b"/>
            <a:pathLst>
              <a:path w="65490" h="65414" extrusionOk="0">
                <a:moveTo>
                  <a:pt x="32833" y="8471"/>
                </a:moveTo>
                <a:cubicBezTo>
                  <a:pt x="46217" y="8521"/>
                  <a:pt x="56968" y="19374"/>
                  <a:pt x="56968" y="32757"/>
                </a:cubicBezTo>
                <a:cubicBezTo>
                  <a:pt x="56968" y="46116"/>
                  <a:pt x="46116" y="56893"/>
                  <a:pt x="32758" y="56893"/>
                </a:cubicBezTo>
                <a:cubicBezTo>
                  <a:pt x="19299" y="56893"/>
                  <a:pt x="8497" y="46040"/>
                  <a:pt x="8522" y="32532"/>
                </a:cubicBezTo>
                <a:cubicBezTo>
                  <a:pt x="8572" y="19223"/>
                  <a:pt x="19425" y="8471"/>
                  <a:pt x="32833" y="8471"/>
                </a:cubicBezTo>
                <a:close/>
                <a:moveTo>
                  <a:pt x="32758" y="0"/>
                </a:moveTo>
                <a:cubicBezTo>
                  <a:pt x="14763" y="0"/>
                  <a:pt x="51" y="14662"/>
                  <a:pt x="1" y="32657"/>
                </a:cubicBezTo>
                <a:cubicBezTo>
                  <a:pt x="1" y="50752"/>
                  <a:pt x="14763" y="65414"/>
                  <a:pt x="32833" y="65414"/>
                </a:cubicBezTo>
                <a:cubicBezTo>
                  <a:pt x="50878" y="65364"/>
                  <a:pt x="65490" y="50677"/>
                  <a:pt x="65490" y="32657"/>
                </a:cubicBezTo>
                <a:cubicBezTo>
                  <a:pt x="65465" y="14662"/>
                  <a:pt x="50753" y="0"/>
                  <a:pt x="32758" y="0"/>
                </a:cubicBezTo>
                <a:close/>
              </a:path>
            </a:pathLst>
          </a:cu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1320893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0"/>
        <p:cNvGrpSpPr/>
        <p:nvPr/>
      </p:nvGrpSpPr>
      <p:grpSpPr>
        <a:xfrm>
          <a:off x="0" y="0"/>
          <a:ext cx="0" cy="0"/>
          <a:chOff x="0" y="0"/>
          <a:chExt cx="0" cy="0"/>
        </a:xfrm>
      </p:grpSpPr>
    </p:spTree>
    <p:extLst>
      <p:ext uri="{BB962C8B-B14F-4D97-AF65-F5344CB8AC3E}">
        <p14:creationId xmlns:p14="http://schemas.microsoft.com/office/powerpoint/2010/main" val="12838936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61"/>
        <p:cNvGrpSpPr/>
        <p:nvPr/>
      </p:nvGrpSpPr>
      <p:grpSpPr>
        <a:xfrm>
          <a:off x="0" y="0"/>
          <a:ext cx="0" cy="0"/>
          <a:chOff x="0" y="0"/>
          <a:chExt cx="0" cy="0"/>
        </a:xfrm>
      </p:grpSpPr>
      <p:sp>
        <p:nvSpPr>
          <p:cNvPr id="62" name="Google Shape;62;p13"/>
          <p:cNvSpPr txBox="1">
            <a:spLocks noGrp="1"/>
          </p:cNvSpPr>
          <p:nvPr>
            <p:ph type="title"/>
          </p:nvPr>
        </p:nvSpPr>
        <p:spPr>
          <a:xfrm>
            <a:off x="960033" y="719333"/>
            <a:ext cx="10272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r>
              <a:rPr lang="en-US"/>
              <a:t>Click to edit Master title style</a:t>
            </a:r>
            <a:endParaRPr/>
          </a:p>
        </p:txBody>
      </p:sp>
      <p:sp>
        <p:nvSpPr>
          <p:cNvPr id="63" name="Google Shape;63;p13"/>
          <p:cNvSpPr txBox="1">
            <a:spLocks noGrp="1"/>
          </p:cNvSpPr>
          <p:nvPr>
            <p:ph type="title" idx="2" hasCustomPrompt="1"/>
          </p:nvPr>
        </p:nvSpPr>
        <p:spPr>
          <a:xfrm>
            <a:off x="1091197" y="1974500"/>
            <a:ext cx="2085200" cy="596800"/>
          </a:xfrm>
          <a:prstGeom prst="rect">
            <a:avLst/>
          </a:prstGeom>
          <a:solidFill>
            <a:schemeClr val="accent4"/>
          </a:solidFill>
        </p:spPr>
        <p:txBody>
          <a:bodyPr spcFirstLastPara="1" wrap="square" lIns="91425" tIns="91425" rIns="91425" bIns="91425" anchor="ctr" anchorCtr="0">
            <a:noAutofit/>
          </a:bodyPr>
          <a:lstStyle>
            <a:lvl1pPr lvl="0" rtl="0">
              <a:spcBef>
                <a:spcPts val="0"/>
              </a:spcBef>
              <a:spcAft>
                <a:spcPts val="0"/>
              </a:spcAft>
              <a:buSzPts val="3000"/>
              <a:buNone/>
              <a:defRPr sz="4000">
                <a:solidFill>
                  <a:schemeClr val="accent2"/>
                </a:solidFill>
              </a:defRPr>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r>
              <a:t>xx%</a:t>
            </a:r>
          </a:p>
        </p:txBody>
      </p:sp>
      <p:sp>
        <p:nvSpPr>
          <p:cNvPr id="64" name="Google Shape;64;p13"/>
          <p:cNvSpPr txBox="1">
            <a:spLocks noGrp="1"/>
          </p:cNvSpPr>
          <p:nvPr>
            <p:ph type="title" idx="3" hasCustomPrompt="1"/>
          </p:nvPr>
        </p:nvSpPr>
        <p:spPr>
          <a:xfrm>
            <a:off x="1091197" y="3885733"/>
            <a:ext cx="2085200" cy="596800"/>
          </a:xfrm>
          <a:prstGeom prst="rect">
            <a:avLst/>
          </a:prstGeom>
          <a:solidFill>
            <a:schemeClr val="accent4"/>
          </a:solidFill>
        </p:spPr>
        <p:txBody>
          <a:bodyPr spcFirstLastPara="1" wrap="square" lIns="91425" tIns="91425" rIns="91425" bIns="91425" anchor="ctr" anchorCtr="0">
            <a:noAutofit/>
          </a:bodyPr>
          <a:lstStyle>
            <a:lvl1pPr lvl="0" rtl="0">
              <a:spcBef>
                <a:spcPts val="0"/>
              </a:spcBef>
              <a:spcAft>
                <a:spcPts val="0"/>
              </a:spcAft>
              <a:buSzPts val="3000"/>
              <a:buNone/>
              <a:defRPr sz="4000">
                <a:solidFill>
                  <a:schemeClr val="accent2"/>
                </a:solidFill>
              </a:defRPr>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r>
              <a:t>xx%</a:t>
            </a:r>
          </a:p>
        </p:txBody>
      </p:sp>
      <p:sp>
        <p:nvSpPr>
          <p:cNvPr id="65" name="Google Shape;65;p13"/>
          <p:cNvSpPr txBox="1">
            <a:spLocks noGrp="1"/>
          </p:cNvSpPr>
          <p:nvPr>
            <p:ph type="title" idx="4" hasCustomPrompt="1"/>
          </p:nvPr>
        </p:nvSpPr>
        <p:spPr>
          <a:xfrm>
            <a:off x="4690231" y="1974500"/>
            <a:ext cx="2085200" cy="596800"/>
          </a:xfrm>
          <a:prstGeom prst="rect">
            <a:avLst/>
          </a:prstGeom>
          <a:solidFill>
            <a:schemeClr val="accent4"/>
          </a:solidFill>
        </p:spPr>
        <p:txBody>
          <a:bodyPr spcFirstLastPara="1" wrap="square" lIns="91425" tIns="91425" rIns="91425" bIns="91425" anchor="ctr" anchorCtr="0">
            <a:noAutofit/>
          </a:bodyPr>
          <a:lstStyle>
            <a:lvl1pPr lvl="0" rtl="0">
              <a:spcBef>
                <a:spcPts val="0"/>
              </a:spcBef>
              <a:spcAft>
                <a:spcPts val="0"/>
              </a:spcAft>
              <a:buSzPts val="3000"/>
              <a:buNone/>
              <a:defRPr sz="4000">
                <a:solidFill>
                  <a:schemeClr val="accent2"/>
                </a:solidFill>
              </a:defRPr>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r>
              <a:t>xx%</a:t>
            </a:r>
          </a:p>
        </p:txBody>
      </p:sp>
      <p:sp>
        <p:nvSpPr>
          <p:cNvPr id="66" name="Google Shape;66;p13"/>
          <p:cNvSpPr txBox="1">
            <a:spLocks noGrp="1"/>
          </p:cNvSpPr>
          <p:nvPr>
            <p:ph type="title" idx="5" hasCustomPrompt="1"/>
          </p:nvPr>
        </p:nvSpPr>
        <p:spPr>
          <a:xfrm>
            <a:off x="4690231" y="3885733"/>
            <a:ext cx="2085200" cy="596800"/>
          </a:xfrm>
          <a:prstGeom prst="rect">
            <a:avLst/>
          </a:prstGeom>
          <a:solidFill>
            <a:schemeClr val="accent4"/>
          </a:solidFill>
        </p:spPr>
        <p:txBody>
          <a:bodyPr spcFirstLastPara="1" wrap="square" lIns="91425" tIns="91425" rIns="91425" bIns="91425" anchor="ctr" anchorCtr="0">
            <a:noAutofit/>
          </a:bodyPr>
          <a:lstStyle>
            <a:lvl1pPr lvl="0" rtl="0">
              <a:spcBef>
                <a:spcPts val="0"/>
              </a:spcBef>
              <a:spcAft>
                <a:spcPts val="0"/>
              </a:spcAft>
              <a:buSzPts val="3000"/>
              <a:buNone/>
              <a:defRPr sz="4000">
                <a:solidFill>
                  <a:schemeClr val="accent2"/>
                </a:solidFill>
              </a:defRPr>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r>
              <a:t>xx%</a:t>
            </a:r>
          </a:p>
        </p:txBody>
      </p:sp>
      <p:sp>
        <p:nvSpPr>
          <p:cNvPr id="67" name="Google Shape;67;p13"/>
          <p:cNvSpPr txBox="1">
            <a:spLocks noGrp="1"/>
          </p:cNvSpPr>
          <p:nvPr>
            <p:ph type="subTitle" idx="1"/>
          </p:nvPr>
        </p:nvSpPr>
        <p:spPr>
          <a:xfrm>
            <a:off x="960000" y="3025167"/>
            <a:ext cx="2216400" cy="5260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3200">
                <a:latin typeface="Oswald"/>
                <a:ea typeface="Oswald"/>
                <a:cs typeface="Oswald"/>
                <a:sym typeface="Oswald"/>
              </a:defRPr>
            </a:lvl1pPr>
            <a:lvl2pPr lvl="1" rtl="0">
              <a:lnSpc>
                <a:spcPct val="100000"/>
              </a:lnSpc>
              <a:spcBef>
                <a:spcPts val="0"/>
              </a:spcBef>
              <a:spcAft>
                <a:spcPts val="0"/>
              </a:spcAft>
              <a:buSzPts val="2400"/>
              <a:buFont typeface="Bebas Neue"/>
              <a:buNone/>
              <a:defRPr sz="3200">
                <a:latin typeface="Bebas Neue"/>
                <a:ea typeface="Bebas Neue"/>
                <a:cs typeface="Bebas Neue"/>
                <a:sym typeface="Bebas Neue"/>
              </a:defRPr>
            </a:lvl2pPr>
            <a:lvl3pPr lvl="2" rtl="0">
              <a:lnSpc>
                <a:spcPct val="100000"/>
              </a:lnSpc>
              <a:spcBef>
                <a:spcPts val="0"/>
              </a:spcBef>
              <a:spcAft>
                <a:spcPts val="0"/>
              </a:spcAft>
              <a:buSzPts val="2400"/>
              <a:buFont typeface="Bebas Neue"/>
              <a:buNone/>
              <a:defRPr sz="3200">
                <a:latin typeface="Bebas Neue"/>
                <a:ea typeface="Bebas Neue"/>
                <a:cs typeface="Bebas Neue"/>
                <a:sym typeface="Bebas Neue"/>
              </a:defRPr>
            </a:lvl3pPr>
            <a:lvl4pPr lvl="3" rtl="0">
              <a:lnSpc>
                <a:spcPct val="100000"/>
              </a:lnSpc>
              <a:spcBef>
                <a:spcPts val="0"/>
              </a:spcBef>
              <a:spcAft>
                <a:spcPts val="0"/>
              </a:spcAft>
              <a:buSzPts val="2400"/>
              <a:buFont typeface="Bebas Neue"/>
              <a:buNone/>
              <a:defRPr sz="3200">
                <a:latin typeface="Bebas Neue"/>
                <a:ea typeface="Bebas Neue"/>
                <a:cs typeface="Bebas Neue"/>
                <a:sym typeface="Bebas Neue"/>
              </a:defRPr>
            </a:lvl4pPr>
            <a:lvl5pPr lvl="4" rtl="0">
              <a:lnSpc>
                <a:spcPct val="100000"/>
              </a:lnSpc>
              <a:spcBef>
                <a:spcPts val="0"/>
              </a:spcBef>
              <a:spcAft>
                <a:spcPts val="0"/>
              </a:spcAft>
              <a:buSzPts val="2400"/>
              <a:buFont typeface="Bebas Neue"/>
              <a:buNone/>
              <a:defRPr sz="3200">
                <a:latin typeface="Bebas Neue"/>
                <a:ea typeface="Bebas Neue"/>
                <a:cs typeface="Bebas Neue"/>
                <a:sym typeface="Bebas Neue"/>
              </a:defRPr>
            </a:lvl5pPr>
            <a:lvl6pPr lvl="5" rtl="0">
              <a:lnSpc>
                <a:spcPct val="100000"/>
              </a:lnSpc>
              <a:spcBef>
                <a:spcPts val="0"/>
              </a:spcBef>
              <a:spcAft>
                <a:spcPts val="0"/>
              </a:spcAft>
              <a:buSzPts val="2400"/>
              <a:buFont typeface="Bebas Neue"/>
              <a:buNone/>
              <a:defRPr sz="3200">
                <a:latin typeface="Bebas Neue"/>
                <a:ea typeface="Bebas Neue"/>
                <a:cs typeface="Bebas Neue"/>
                <a:sym typeface="Bebas Neue"/>
              </a:defRPr>
            </a:lvl6pPr>
            <a:lvl7pPr lvl="6" rtl="0">
              <a:lnSpc>
                <a:spcPct val="100000"/>
              </a:lnSpc>
              <a:spcBef>
                <a:spcPts val="0"/>
              </a:spcBef>
              <a:spcAft>
                <a:spcPts val="0"/>
              </a:spcAft>
              <a:buSzPts val="2400"/>
              <a:buFont typeface="Bebas Neue"/>
              <a:buNone/>
              <a:defRPr sz="3200">
                <a:latin typeface="Bebas Neue"/>
                <a:ea typeface="Bebas Neue"/>
                <a:cs typeface="Bebas Neue"/>
                <a:sym typeface="Bebas Neue"/>
              </a:defRPr>
            </a:lvl7pPr>
            <a:lvl8pPr lvl="7" rtl="0">
              <a:lnSpc>
                <a:spcPct val="100000"/>
              </a:lnSpc>
              <a:spcBef>
                <a:spcPts val="0"/>
              </a:spcBef>
              <a:spcAft>
                <a:spcPts val="0"/>
              </a:spcAft>
              <a:buSzPts val="2400"/>
              <a:buFont typeface="Bebas Neue"/>
              <a:buNone/>
              <a:defRPr sz="3200">
                <a:latin typeface="Bebas Neue"/>
                <a:ea typeface="Bebas Neue"/>
                <a:cs typeface="Bebas Neue"/>
                <a:sym typeface="Bebas Neue"/>
              </a:defRPr>
            </a:lvl8pPr>
            <a:lvl9pPr lvl="8" rtl="0">
              <a:lnSpc>
                <a:spcPct val="100000"/>
              </a:lnSpc>
              <a:spcBef>
                <a:spcPts val="0"/>
              </a:spcBef>
              <a:spcAft>
                <a:spcPts val="0"/>
              </a:spcAft>
              <a:buSzPts val="2400"/>
              <a:buFont typeface="Bebas Neue"/>
              <a:buNone/>
              <a:defRPr sz="3200">
                <a:latin typeface="Bebas Neue"/>
                <a:ea typeface="Bebas Neue"/>
                <a:cs typeface="Bebas Neue"/>
                <a:sym typeface="Bebas Neue"/>
              </a:defRPr>
            </a:lvl9pPr>
          </a:lstStyle>
          <a:p>
            <a:r>
              <a:rPr lang="en-US"/>
              <a:t>Click to edit Master subtitle style</a:t>
            </a:r>
            <a:endParaRPr/>
          </a:p>
        </p:txBody>
      </p:sp>
      <p:sp>
        <p:nvSpPr>
          <p:cNvPr id="68" name="Google Shape;68;p13"/>
          <p:cNvSpPr txBox="1">
            <a:spLocks noGrp="1"/>
          </p:cNvSpPr>
          <p:nvPr>
            <p:ph type="subTitle" idx="6"/>
          </p:nvPr>
        </p:nvSpPr>
        <p:spPr>
          <a:xfrm>
            <a:off x="4559033" y="3025167"/>
            <a:ext cx="2216400" cy="5260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3200">
                <a:latin typeface="Oswald"/>
                <a:ea typeface="Oswald"/>
                <a:cs typeface="Oswald"/>
                <a:sym typeface="Oswald"/>
              </a:defRPr>
            </a:lvl1pPr>
            <a:lvl2pPr lvl="1" rtl="0">
              <a:lnSpc>
                <a:spcPct val="100000"/>
              </a:lnSpc>
              <a:spcBef>
                <a:spcPts val="0"/>
              </a:spcBef>
              <a:spcAft>
                <a:spcPts val="0"/>
              </a:spcAft>
              <a:buSzPts val="2400"/>
              <a:buFont typeface="Bebas Neue"/>
              <a:buNone/>
              <a:defRPr sz="3200">
                <a:latin typeface="Bebas Neue"/>
                <a:ea typeface="Bebas Neue"/>
                <a:cs typeface="Bebas Neue"/>
                <a:sym typeface="Bebas Neue"/>
              </a:defRPr>
            </a:lvl2pPr>
            <a:lvl3pPr lvl="2" rtl="0">
              <a:lnSpc>
                <a:spcPct val="100000"/>
              </a:lnSpc>
              <a:spcBef>
                <a:spcPts val="0"/>
              </a:spcBef>
              <a:spcAft>
                <a:spcPts val="0"/>
              </a:spcAft>
              <a:buSzPts val="2400"/>
              <a:buFont typeface="Bebas Neue"/>
              <a:buNone/>
              <a:defRPr sz="3200">
                <a:latin typeface="Bebas Neue"/>
                <a:ea typeface="Bebas Neue"/>
                <a:cs typeface="Bebas Neue"/>
                <a:sym typeface="Bebas Neue"/>
              </a:defRPr>
            </a:lvl3pPr>
            <a:lvl4pPr lvl="3" rtl="0">
              <a:lnSpc>
                <a:spcPct val="100000"/>
              </a:lnSpc>
              <a:spcBef>
                <a:spcPts val="0"/>
              </a:spcBef>
              <a:spcAft>
                <a:spcPts val="0"/>
              </a:spcAft>
              <a:buSzPts val="2400"/>
              <a:buFont typeface="Bebas Neue"/>
              <a:buNone/>
              <a:defRPr sz="3200">
                <a:latin typeface="Bebas Neue"/>
                <a:ea typeface="Bebas Neue"/>
                <a:cs typeface="Bebas Neue"/>
                <a:sym typeface="Bebas Neue"/>
              </a:defRPr>
            </a:lvl4pPr>
            <a:lvl5pPr lvl="4" rtl="0">
              <a:lnSpc>
                <a:spcPct val="100000"/>
              </a:lnSpc>
              <a:spcBef>
                <a:spcPts val="0"/>
              </a:spcBef>
              <a:spcAft>
                <a:spcPts val="0"/>
              </a:spcAft>
              <a:buSzPts val="2400"/>
              <a:buFont typeface="Bebas Neue"/>
              <a:buNone/>
              <a:defRPr sz="3200">
                <a:latin typeface="Bebas Neue"/>
                <a:ea typeface="Bebas Neue"/>
                <a:cs typeface="Bebas Neue"/>
                <a:sym typeface="Bebas Neue"/>
              </a:defRPr>
            </a:lvl5pPr>
            <a:lvl6pPr lvl="5" rtl="0">
              <a:lnSpc>
                <a:spcPct val="100000"/>
              </a:lnSpc>
              <a:spcBef>
                <a:spcPts val="0"/>
              </a:spcBef>
              <a:spcAft>
                <a:spcPts val="0"/>
              </a:spcAft>
              <a:buSzPts val="2400"/>
              <a:buFont typeface="Bebas Neue"/>
              <a:buNone/>
              <a:defRPr sz="3200">
                <a:latin typeface="Bebas Neue"/>
                <a:ea typeface="Bebas Neue"/>
                <a:cs typeface="Bebas Neue"/>
                <a:sym typeface="Bebas Neue"/>
              </a:defRPr>
            </a:lvl6pPr>
            <a:lvl7pPr lvl="6" rtl="0">
              <a:lnSpc>
                <a:spcPct val="100000"/>
              </a:lnSpc>
              <a:spcBef>
                <a:spcPts val="0"/>
              </a:spcBef>
              <a:spcAft>
                <a:spcPts val="0"/>
              </a:spcAft>
              <a:buSzPts val="2400"/>
              <a:buFont typeface="Bebas Neue"/>
              <a:buNone/>
              <a:defRPr sz="3200">
                <a:latin typeface="Bebas Neue"/>
                <a:ea typeface="Bebas Neue"/>
                <a:cs typeface="Bebas Neue"/>
                <a:sym typeface="Bebas Neue"/>
              </a:defRPr>
            </a:lvl7pPr>
            <a:lvl8pPr lvl="7" rtl="0">
              <a:lnSpc>
                <a:spcPct val="100000"/>
              </a:lnSpc>
              <a:spcBef>
                <a:spcPts val="0"/>
              </a:spcBef>
              <a:spcAft>
                <a:spcPts val="0"/>
              </a:spcAft>
              <a:buSzPts val="2400"/>
              <a:buFont typeface="Bebas Neue"/>
              <a:buNone/>
              <a:defRPr sz="3200">
                <a:latin typeface="Bebas Neue"/>
                <a:ea typeface="Bebas Neue"/>
                <a:cs typeface="Bebas Neue"/>
                <a:sym typeface="Bebas Neue"/>
              </a:defRPr>
            </a:lvl8pPr>
            <a:lvl9pPr lvl="8" rtl="0">
              <a:lnSpc>
                <a:spcPct val="100000"/>
              </a:lnSpc>
              <a:spcBef>
                <a:spcPts val="0"/>
              </a:spcBef>
              <a:spcAft>
                <a:spcPts val="0"/>
              </a:spcAft>
              <a:buSzPts val="2400"/>
              <a:buFont typeface="Bebas Neue"/>
              <a:buNone/>
              <a:defRPr sz="3200">
                <a:latin typeface="Bebas Neue"/>
                <a:ea typeface="Bebas Neue"/>
                <a:cs typeface="Bebas Neue"/>
                <a:sym typeface="Bebas Neue"/>
              </a:defRPr>
            </a:lvl9pPr>
          </a:lstStyle>
          <a:p>
            <a:r>
              <a:rPr lang="en-US"/>
              <a:t>Click to edit Master subtitle style</a:t>
            </a:r>
            <a:endParaRPr/>
          </a:p>
        </p:txBody>
      </p:sp>
      <p:sp>
        <p:nvSpPr>
          <p:cNvPr id="69" name="Google Shape;69;p13"/>
          <p:cNvSpPr txBox="1">
            <a:spLocks noGrp="1"/>
          </p:cNvSpPr>
          <p:nvPr>
            <p:ph type="subTitle" idx="7"/>
          </p:nvPr>
        </p:nvSpPr>
        <p:spPr>
          <a:xfrm>
            <a:off x="960000" y="4936467"/>
            <a:ext cx="2216400" cy="5260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3200">
                <a:latin typeface="Oswald"/>
                <a:ea typeface="Oswald"/>
                <a:cs typeface="Oswald"/>
                <a:sym typeface="Oswald"/>
              </a:defRPr>
            </a:lvl1pPr>
            <a:lvl2pPr lvl="1" rtl="0">
              <a:lnSpc>
                <a:spcPct val="100000"/>
              </a:lnSpc>
              <a:spcBef>
                <a:spcPts val="0"/>
              </a:spcBef>
              <a:spcAft>
                <a:spcPts val="0"/>
              </a:spcAft>
              <a:buSzPts val="2400"/>
              <a:buFont typeface="Bebas Neue"/>
              <a:buNone/>
              <a:defRPr sz="3200">
                <a:latin typeface="Bebas Neue"/>
                <a:ea typeface="Bebas Neue"/>
                <a:cs typeface="Bebas Neue"/>
                <a:sym typeface="Bebas Neue"/>
              </a:defRPr>
            </a:lvl2pPr>
            <a:lvl3pPr lvl="2" rtl="0">
              <a:lnSpc>
                <a:spcPct val="100000"/>
              </a:lnSpc>
              <a:spcBef>
                <a:spcPts val="0"/>
              </a:spcBef>
              <a:spcAft>
                <a:spcPts val="0"/>
              </a:spcAft>
              <a:buSzPts val="2400"/>
              <a:buFont typeface="Bebas Neue"/>
              <a:buNone/>
              <a:defRPr sz="3200">
                <a:latin typeface="Bebas Neue"/>
                <a:ea typeface="Bebas Neue"/>
                <a:cs typeface="Bebas Neue"/>
                <a:sym typeface="Bebas Neue"/>
              </a:defRPr>
            </a:lvl3pPr>
            <a:lvl4pPr lvl="3" rtl="0">
              <a:lnSpc>
                <a:spcPct val="100000"/>
              </a:lnSpc>
              <a:spcBef>
                <a:spcPts val="0"/>
              </a:spcBef>
              <a:spcAft>
                <a:spcPts val="0"/>
              </a:spcAft>
              <a:buSzPts val="2400"/>
              <a:buFont typeface="Bebas Neue"/>
              <a:buNone/>
              <a:defRPr sz="3200">
                <a:latin typeface="Bebas Neue"/>
                <a:ea typeface="Bebas Neue"/>
                <a:cs typeface="Bebas Neue"/>
                <a:sym typeface="Bebas Neue"/>
              </a:defRPr>
            </a:lvl4pPr>
            <a:lvl5pPr lvl="4" rtl="0">
              <a:lnSpc>
                <a:spcPct val="100000"/>
              </a:lnSpc>
              <a:spcBef>
                <a:spcPts val="0"/>
              </a:spcBef>
              <a:spcAft>
                <a:spcPts val="0"/>
              </a:spcAft>
              <a:buSzPts val="2400"/>
              <a:buFont typeface="Bebas Neue"/>
              <a:buNone/>
              <a:defRPr sz="3200">
                <a:latin typeface="Bebas Neue"/>
                <a:ea typeface="Bebas Neue"/>
                <a:cs typeface="Bebas Neue"/>
                <a:sym typeface="Bebas Neue"/>
              </a:defRPr>
            </a:lvl5pPr>
            <a:lvl6pPr lvl="5" rtl="0">
              <a:lnSpc>
                <a:spcPct val="100000"/>
              </a:lnSpc>
              <a:spcBef>
                <a:spcPts val="0"/>
              </a:spcBef>
              <a:spcAft>
                <a:spcPts val="0"/>
              </a:spcAft>
              <a:buSzPts val="2400"/>
              <a:buFont typeface="Bebas Neue"/>
              <a:buNone/>
              <a:defRPr sz="3200">
                <a:latin typeface="Bebas Neue"/>
                <a:ea typeface="Bebas Neue"/>
                <a:cs typeface="Bebas Neue"/>
                <a:sym typeface="Bebas Neue"/>
              </a:defRPr>
            </a:lvl6pPr>
            <a:lvl7pPr lvl="6" rtl="0">
              <a:lnSpc>
                <a:spcPct val="100000"/>
              </a:lnSpc>
              <a:spcBef>
                <a:spcPts val="0"/>
              </a:spcBef>
              <a:spcAft>
                <a:spcPts val="0"/>
              </a:spcAft>
              <a:buSzPts val="2400"/>
              <a:buFont typeface="Bebas Neue"/>
              <a:buNone/>
              <a:defRPr sz="3200">
                <a:latin typeface="Bebas Neue"/>
                <a:ea typeface="Bebas Neue"/>
                <a:cs typeface="Bebas Neue"/>
                <a:sym typeface="Bebas Neue"/>
              </a:defRPr>
            </a:lvl7pPr>
            <a:lvl8pPr lvl="7" rtl="0">
              <a:lnSpc>
                <a:spcPct val="100000"/>
              </a:lnSpc>
              <a:spcBef>
                <a:spcPts val="0"/>
              </a:spcBef>
              <a:spcAft>
                <a:spcPts val="0"/>
              </a:spcAft>
              <a:buSzPts val="2400"/>
              <a:buFont typeface="Bebas Neue"/>
              <a:buNone/>
              <a:defRPr sz="3200">
                <a:latin typeface="Bebas Neue"/>
                <a:ea typeface="Bebas Neue"/>
                <a:cs typeface="Bebas Neue"/>
                <a:sym typeface="Bebas Neue"/>
              </a:defRPr>
            </a:lvl8pPr>
            <a:lvl9pPr lvl="8" rtl="0">
              <a:lnSpc>
                <a:spcPct val="100000"/>
              </a:lnSpc>
              <a:spcBef>
                <a:spcPts val="0"/>
              </a:spcBef>
              <a:spcAft>
                <a:spcPts val="0"/>
              </a:spcAft>
              <a:buSzPts val="2400"/>
              <a:buFont typeface="Bebas Neue"/>
              <a:buNone/>
              <a:defRPr sz="3200">
                <a:latin typeface="Bebas Neue"/>
                <a:ea typeface="Bebas Neue"/>
                <a:cs typeface="Bebas Neue"/>
                <a:sym typeface="Bebas Neue"/>
              </a:defRPr>
            </a:lvl9pPr>
          </a:lstStyle>
          <a:p>
            <a:r>
              <a:rPr lang="en-US"/>
              <a:t>Click to edit Master subtitle style</a:t>
            </a:r>
            <a:endParaRPr/>
          </a:p>
        </p:txBody>
      </p:sp>
      <p:sp>
        <p:nvSpPr>
          <p:cNvPr id="70" name="Google Shape;70;p13"/>
          <p:cNvSpPr txBox="1">
            <a:spLocks noGrp="1"/>
          </p:cNvSpPr>
          <p:nvPr>
            <p:ph type="subTitle" idx="8"/>
          </p:nvPr>
        </p:nvSpPr>
        <p:spPr>
          <a:xfrm>
            <a:off x="4559033" y="4936467"/>
            <a:ext cx="2216400" cy="5260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3200">
                <a:latin typeface="Oswald"/>
                <a:ea typeface="Oswald"/>
                <a:cs typeface="Oswald"/>
                <a:sym typeface="Oswald"/>
              </a:defRPr>
            </a:lvl1pPr>
            <a:lvl2pPr lvl="1" rtl="0">
              <a:lnSpc>
                <a:spcPct val="100000"/>
              </a:lnSpc>
              <a:spcBef>
                <a:spcPts val="0"/>
              </a:spcBef>
              <a:spcAft>
                <a:spcPts val="0"/>
              </a:spcAft>
              <a:buSzPts val="2400"/>
              <a:buFont typeface="Bebas Neue"/>
              <a:buNone/>
              <a:defRPr sz="3200">
                <a:latin typeface="Bebas Neue"/>
                <a:ea typeface="Bebas Neue"/>
                <a:cs typeface="Bebas Neue"/>
                <a:sym typeface="Bebas Neue"/>
              </a:defRPr>
            </a:lvl2pPr>
            <a:lvl3pPr lvl="2" rtl="0">
              <a:lnSpc>
                <a:spcPct val="100000"/>
              </a:lnSpc>
              <a:spcBef>
                <a:spcPts val="0"/>
              </a:spcBef>
              <a:spcAft>
                <a:spcPts val="0"/>
              </a:spcAft>
              <a:buSzPts val="2400"/>
              <a:buFont typeface="Bebas Neue"/>
              <a:buNone/>
              <a:defRPr sz="3200">
                <a:latin typeface="Bebas Neue"/>
                <a:ea typeface="Bebas Neue"/>
                <a:cs typeface="Bebas Neue"/>
                <a:sym typeface="Bebas Neue"/>
              </a:defRPr>
            </a:lvl3pPr>
            <a:lvl4pPr lvl="3" rtl="0">
              <a:lnSpc>
                <a:spcPct val="100000"/>
              </a:lnSpc>
              <a:spcBef>
                <a:spcPts val="0"/>
              </a:spcBef>
              <a:spcAft>
                <a:spcPts val="0"/>
              </a:spcAft>
              <a:buSzPts val="2400"/>
              <a:buFont typeface="Bebas Neue"/>
              <a:buNone/>
              <a:defRPr sz="3200">
                <a:latin typeface="Bebas Neue"/>
                <a:ea typeface="Bebas Neue"/>
                <a:cs typeface="Bebas Neue"/>
                <a:sym typeface="Bebas Neue"/>
              </a:defRPr>
            </a:lvl4pPr>
            <a:lvl5pPr lvl="4" rtl="0">
              <a:lnSpc>
                <a:spcPct val="100000"/>
              </a:lnSpc>
              <a:spcBef>
                <a:spcPts val="0"/>
              </a:spcBef>
              <a:spcAft>
                <a:spcPts val="0"/>
              </a:spcAft>
              <a:buSzPts val="2400"/>
              <a:buFont typeface="Bebas Neue"/>
              <a:buNone/>
              <a:defRPr sz="3200">
                <a:latin typeface="Bebas Neue"/>
                <a:ea typeface="Bebas Neue"/>
                <a:cs typeface="Bebas Neue"/>
                <a:sym typeface="Bebas Neue"/>
              </a:defRPr>
            </a:lvl5pPr>
            <a:lvl6pPr lvl="5" rtl="0">
              <a:lnSpc>
                <a:spcPct val="100000"/>
              </a:lnSpc>
              <a:spcBef>
                <a:spcPts val="0"/>
              </a:spcBef>
              <a:spcAft>
                <a:spcPts val="0"/>
              </a:spcAft>
              <a:buSzPts val="2400"/>
              <a:buFont typeface="Bebas Neue"/>
              <a:buNone/>
              <a:defRPr sz="3200">
                <a:latin typeface="Bebas Neue"/>
                <a:ea typeface="Bebas Neue"/>
                <a:cs typeface="Bebas Neue"/>
                <a:sym typeface="Bebas Neue"/>
              </a:defRPr>
            </a:lvl6pPr>
            <a:lvl7pPr lvl="6" rtl="0">
              <a:lnSpc>
                <a:spcPct val="100000"/>
              </a:lnSpc>
              <a:spcBef>
                <a:spcPts val="0"/>
              </a:spcBef>
              <a:spcAft>
                <a:spcPts val="0"/>
              </a:spcAft>
              <a:buSzPts val="2400"/>
              <a:buFont typeface="Bebas Neue"/>
              <a:buNone/>
              <a:defRPr sz="3200">
                <a:latin typeface="Bebas Neue"/>
                <a:ea typeface="Bebas Neue"/>
                <a:cs typeface="Bebas Neue"/>
                <a:sym typeface="Bebas Neue"/>
              </a:defRPr>
            </a:lvl7pPr>
            <a:lvl8pPr lvl="7" rtl="0">
              <a:lnSpc>
                <a:spcPct val="100000"/>
              </a:lnSpc>
              <a:spcBef>
                <a:spcPts val="0"/>
              </a:spcBef>
              <a:spcAft>
                <a:spcPts val="0"/>
              </a:spcAft>
              <a:buSzPts val="2400"/>
              <a:buFont typeface="Bebas Neue"/>
              <a:buNone/>
              <a:defRPr sz="3200">
                <a:latin typeface="Bebas Neue"/>
                <a:ea typeface="Bebas Neue"/>
                <a:cs typeface="Bebas Neue"/>
                <a:sym typeface="Bebas Neue"/>
              </a:defRPr>
            </a:lvl8pPr>
            <a:lvl9pPr lvl="8" rtl="0">
              <a:lnSpc>
                <a:spcPct val="100000"/>
              </a:lnSpc>
              <a:spcBef>
                <a:spcPts val="0"/>
              </a:spcBef>
              <a:spcAft>
                <a:spcPts val="0"/>
              </a:spcAft>
              <a:buSzPts val="2400"/>
              <a:buFont typeface="Bebas Neue"/>
              <a:buNone/>
              <a:defRPr sz="3200">
                <a:latin typeface="Bebas Neue"/>
                <a:ea typeface="Bebas Neue"/>
                <a:cs typeface="Bebas Neue"/>
                <a:sym typeface="Bebas Neue"/>
              </a:defRPr>
            </a:lvl9pPr>
          </a:lstStyle>
          <a:p>
            <a:r>
              <a:rPr lang="en-US"/>
              <a:t>Click to edit Master subtitle style</a:t>
            </a:r>
            <a:endParaRPr/>
          </a:p>
        </p:txBody>
      </p:sp>
      <p:sp>
        <p:nvSpPr>
          <p:cNvPr id="71" name="Google Shape;71;p13"/>
          <p:cNvSpPr/>
          <p:nvPr/>
        </p:nvSpPr>
        <p:spPr>
          <a:xfrm>
            <a:off x="11470100" y="10884"/>
            <a:ext cx="2183000" cy="2180467"/>
          </a:xfrm>
          <a:custGeom>
            <a:avLst/>
            <a:gdLst/>
            <a:ahLst/>
            <a:cxnLst/>
            <a:rect l="l" t="t" r="r" b="b"/>
            <a:pathLst>
              <a:path w="65490" h="65414" extrusionOk="0">
                <a:moveTo>
                  <a:pt x="32833" y="8471"/>
                </a:moveTo>
                <a:cubicBezTo>
                  <a:pt x="46217" y="8521"/>
                  <a:pt x="56968" y="19374"/>
                  <a:pt x="56968" y="32757"/>
                </a:cubicBezTo>
                <a:cubicBezTo>
                  <a:pt x="56968" y="46116"/>
                  <a:pt x="46116" y="56893"/>
                  <a:pt x="32758" y="56893"/>
                </a:cubicBezTo>
                <a:cubicBezTo>
                  <a:pt x="19299" y="56893"/>
                  <a:pt x="8497" y="46040"/>
                  <a:pt x="8522" y="32532"/>
                </a:cubicBezTo>
                <a:cubicBezTo>
                  <a:pt x="8572" y="19223"/>
                  <a:pt x="19425" y="8471"/>
                  <a:pt x="32833" y="8471"/>
                </a:cubicBezTo>
                <a:close/>
                <a:moveTo>
                  <a:pt x="32758" y="0"/>
                </a:moveTo>
                <a:cubicBezTo>
                  <a:pt x="14763" y="0"/>
                  <a:pt x="51" y="14662"/>
                  <a:pt x="1" y="32657"/>
                </a:cubicBezTo>
                <a:cubicBezTo>
                  <a:pt x="1" y="50752"/>
                  <a:pt x="14763" y="65414"/>
                  <a:pt x="32833" y="65414"/>
                </a:cubicBezTo>
                <a:cubicBezTo>
                  <a:pt x="50878" y="65364"/>
                  <a:pt x="65490" y="50677"/>
                  <a:pt x="65490" y="32657"/>
                </a:cubicBezTo>
                <a:cubicBezTo>
                  <a:pt x="65465" y="14662"/>
                  <a:pt x="50753" y="0"/>
                  <a:pt x="32758" y="0"/>
                </a:cubicBezTo>
                <a:close/>
              </a:path>
            </a:pathLst>
          </a:cu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2" name="Google Shape;72;p13"/>
          <p:cNvSpPr>
            <a:spLocks noGrp="1"/>
          </p:cNvSpPr>
          <p:nvPr>
            <p:ph type="pic" idx="9"/>
          </p:nvPr>
        </p:nvSpPr>
        <p:spPr>
          <a:xfrm rot="500907">
            <a:off x="7577163" y="1003220"/>
            <a:ext cx="3518080" cy="5154561"/>
          </a:xfrm>
          <a:prstGeom prst="ellipse">
            <a:avLst/>
          </a:prstGeom>
          <a:noFill/>
          <a:ln>
            <a:noFill/>
          </a:ln>
        </p:spPr>
      </p:sp>
    </p:spTree>
    <p:extLst>
      <p:ext uri="{BB962C8B-B14F-4D97-AF65-F5344CB8AC3E}">
        <p14:creationId xmlns:p14="http://schemas.microsoft.com/office/powerpoint/2010/main" val="12634131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only 2">
  <p:cSld name="Title only 2">
    <p:spTree>
      <p:nvGrpSpPr>
        <p:cNvPr id="1" name="Shape 73"/>
        <p:cNvGrpSpPr/>
        <p:nvPr/>
      </p:nvGrpSpPr>
      <p:grpSpPr>
        <a:xfrm>
          <a:off x="0" y="0"/>
          <a:ext cx="0" cy="0"/>
          <a:chOff x="0" y="0"/>
          <a:chExt cx="0" cy="0"/>
        </a:xfrm>
      </p:grpSpPr>
      <p:sp>
        <p:nvSpPr>
          <p:cNvPr id="74" name="Google Shape;74;p14"/>
          <p:cNvSpPr txBox="1">
            <a:spLocks noGrp="1"/>
          </p:cNvSpPr>
          <p:nvPr>
            <p:ph type="title"/>
          </p:nvPr>
        </p:nvSpPr>
        <p:spPr>
          <a:xfrm>
            <a:off x="960067" y="719333"/>
            <a:ext cx="10272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r>
              <a:rPr lang="en-US"/>
              <a:t>Click to edit Master title style</a:t>
            </a:r>
            <a:endParaRPr/>
          </a:p>
        </p:txBody>
      </p:sp>
      <p:sp>
        <p:nvSpPr>
          <p:cNvPr id="75" name="Google Shape;75;p14"/>
          <p:cNvSpPr/>
          <p:nvPr/>
        </p:nvSpPr>
        <p:spPr>
          <a:xfrm>
            <a:off x="9168067" y="-943483"/>
            <a:ext cx="2183000" cy="2180467"/>
          </a:xfrm>
          <a:custGeom>
            <a:avLst/>
            <a:gdLst/>
            <a:ahLst/>
            <a:cxnLst/>
            <a:rect l="l" t="t" r="r" b="b"/>
            <a:pathLst>
              <a:path w="65490" h="65414" extrusionOk="0">
                <a:moveTo>
                  <a:pt x="32833" y="8471"/>
                </a:moveTo>
                <a:cubicBezTo>
                  <a:pt x="46217" y="8521"/>
                  <a:pt x="56968" y="19374"/>
                  <a:pt x="56968" y="32757"/>
                </a:cubicBezTo>
                <a:cubicBezTo>
                  <a:pt x="56968" y="46116"/>
                  <a:pt x="46116" y="56893"/>
                  <a:pt x="32758" y="56893"/>
                </a:cubicBezTo>
                <a:cubicBezTo>
                  <a:pt x="19299" y="56893"/>
                  <a:pt x="8497" y="46040"/>
                  <a:pt x="8522" y="32532"/>
                </a:cubicBezTo>
                <a:cubicBezTo>
                  <a:pt x="8572" y="19223"/>
                  <a:pt x="19425" y="8471"/>
                  <a:pt x="32833" y="8471"/>
                </a:cubicBezTo>
                <a:close/>
                <a:moveTo>
                  <a:pt x="32758" y="0"/>
                </a:moveTo>
                <a:cubicBezTo>
                  <a:pt x="14763" y="0"/>
                  <a:pt x="51" y="14662"/>
                  <a:pt x="1" y="32657"/>
                </a:cubicBezTo>
                <a:cubicBezTo>
                  <a:pt x="1" y="50752"/>
                  <a:pt x="14763" y="65414"/>
                  <a:pt x="32833" y="65414"/>
                </a:cubicBezTo>
                <a:cubicBezTo>
                  <a:pt x="50878" y="65364"/>
                  <a:pt x="65490" y="50677"/>
                  <a:pt x="65490" y="32657"/>
                </a:cubicBezTo>
                <a:cubicBezTo>
                  <a:pt x="65465" y="14662"/>
                  <a:pt x="50753" y="0"/>
                  <a:pt x="32758" y="0"/>
                </a:cubicBezTo>
                <a:close/>
              </a:path>
            </a:pathLst>
          </a:cu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6" name="Google Shape;76;p14"/>
          <p:cNvSpPr/>
          <p:nvPr/>
        </p:nvSpPr>
        <p:spPr>
          <a:xfrm>
            <a:off x="9003701" y="515383"/>
            <a:ext cx="416633" cy="407915"/>
          </a:xfrm>
          <a:custGeom>
            <a:avLst/>
            <a:gdLst/>
            <a:ahLst/>
            <a:cxnLst/>
            <a:rect l="l" t="t" r="r" b="b"/>
            <a:pathLst>
              <a:path w="48748" h="47728" extrusionOk="0">
                <a:moveTo>
                  <a:pt x="18786" y="1"/>
                </a:moveTo>
                <a:cubicBezTo>
                  <a:pt x="18512" y="1"/>
                  <a:pt x="18231" y="39"/>
                  <a:pt x="17945" y="119"/>
                </a:cubicBezTo>
                <a:cubicBezTo>
                  <a:pt x="16116" y="620"/>
                  <a:pt x="15239" y="2299"/>
                  <a:pt x="15790" y="4505"/>
                </a:cubicBezTo>
                <a:cubicBezTo>
                  <a:pt x="16291" y="6560"/>
                  <a:pt x="16868" y="8515"/>
                  <a:pt x="17419" y="10520"/>
                </a:cubicBezTo>
                <a:cubicBezTo>
                  <a:pt x="17945" y="12625"/>
                  <a:pt x="18497" y="14755"/>
                  <a:pt x="19123" y="17161"/>
                </a:cubicBezTo>
                <a:cubicBezTo>
                  <a:pt x="18196" y="16660"/>
                  <a:pt x="17620" y="16384"/>
                  <a:pt x="17068" y="16033"/>
                </a:cubicBezTo>
                <a:cubicBezTo>
                  <a:pt x="13860" y="14204"/>
                  <a:pt x="10652" y="12274"/>
                  <a:pt x="7394" y="10495"/>
                </a:cubicBezTo>
                <a:cubicBezTo>
                  <a:pt x="6834" y="10185"/>
                  <a:pt x="6266" y="10041"/>
                  <a:pt x="5724" y="10041"/>
                </a:cubicBezTo>
                <a:cubicBezTo>
                  <a:pt x="4640" y="10041"/>
                  <a:pt x="3660" y="10620"/>
                  <a:pt x="3058" y="11622"/>
                </a:cubicBezTo>
                <a:cubicBezTo>
                  <a:pt x="2131" y="13126"/>
                  <a:pt x="2582" y="14881"/>
                  <a:pt x="4136" y="15958"/>
                </a:cubicBezTo>
                <a:cubicBezTo>
                  <a:pt x="4637" y="16284"/>
                  <a:pt x="5189" y="16535"/>
                  <a:pt x="5690" y="16835"/>
                </a:cubicBezTo>
                <a:cubicBezTo>
                  <a:pt x="8973" y="18765"/>
                  <a:pt x="12281" y="20670"/>
                  <a:pt x="15815" y="22725"/>
                </a:cubicBezTo>
                <a:cubicBezTo>
                  <a:pt x="15163" y="22976"/>
                  <a:pt x="14788" y="23101"/>
                  <a:pt x="14412" y="23226"/>
                </a:cubicBezTo>
                <a:cubicBezTo>
                  <a:pt x="10652" y="24279"/>
                  <a:pt x="6843" y="25232"/>
                  <a:pt x="3083" y="26309"/>
                </a:cubicBezTo>
                <a:cubicBezTo>
                  <a:pt x="1003" y="26936"/>
                  <a:pt x="1" y="28690"/>
                  <a:pt x="627" y="30495"/>
                </a:cubicBezTo>
                <a:cubicBezTo>
                  <a:pt x="1117" y="31867"/>
                  <a:pt x="2190" y="32595"/>
                  <a:pt x="3678" y="32595"/>
                </a:cubicBezTo>
                <a:cubicBezTo>
                  <a:pt x="4092" y="32595"/>
                  <a:pt x="4538" y="32539"/>
                  <a:pt x="5013" y="32425"/>
                </a:cubicBezTo>
                <a:cubicBezTo>
                  <a:pt x="8697" y="31447"/>
                  <a:pt x="12306" y="30445"/>
                  <a:pt x="15991" y="29492"/>
                </a:cubicBezTo>
                <a:cubicBezTo>
                  <a:pt x="16417" y="29417"/>
                  <a:pt x="16818" y="29367"/>
                  <a:pt x="17494" y="29292"/>
                </a:cubicBezTo>
                <a:lnTo>
                  <a:pt x="17494" y="29292"/>
                </a:lnTo>
                <a:cubicBezTo>
                  <a:pt x="17043" y="30194"/>
                  <a:pt x="16667" y="30795"/>
                  <a:pt x="16316" y="31422"/>
                </a:cubicBezTo>
                <a:cubicBezTo>
                  <a:pt x="14487" y="34555"/>
                  <a:pt x="12682" y="37688"/>
                  <a:pt x="10903" y="40821"/>
                </a:cubicBezTo>
                <a:cubicBezTo>
                  <a:pt x="10051" y="42274"/>
                  <a:pt x="10276" y="43703"/>
                  <a:pt x="11529" y="44831"/>
                </a:cubicBezTo>
                <a:cubicBezTo>
                  <a:pt x="12153" y="45387"/>
                  <a:pt x="12857" y="45678"/>
                  <a:pt x="13579" y="45678"/>
                </a:cubicBezTo>
                <a:cubicBezTo>
                  <a:pt x="14191" y="45678"/>
                  <a:pt x="14816" y="45468"/>
                  <a:pt x="15414" y="45031"/>
                </a:cubicBezTo>
                <a:cubicBezTo>
                  <a:pt x="15991" y="44580"/>
                  <a:pt x="16442" y="43903"/>
                  <a:pt x="16818" y="43227"/>
                </a:cubicBezTo>
                <a:cubicBezTo>
                  <a:pt x="18911" y="39737"/>
                  <a:pt x="20906" y="36222"/>
                  <a:pt x="23171" y="32313"/>
                </a:cubicBezTo>
                <a:lnTo>
                  <a:pt x="23171" y="32313"/>
                </a:lnTo>
                <a:cubicBezTo>
                  <a:pt x="24359" y="36668"/>
                  <a:pt x="25400" y="40561"/>
                  <a:pt x="26442" y="44455"/>
                </a:cubicBezTo>
                <a:cubicBezTo>
                  <a:pt x="26972" y="46576"/>
                  <a:pt x="28184" y="47728"/>
                  <a:pt x="29684" y="47728"/>
                </a:cubicBezTo>
                <a:cubicBezTo>
                  <a:pt x="29956" y="47728"/>
                  <a:pt x="30238" y="47690"/>
                  <a:pt x="30527" y="47613"/>
                </a:cubicBezTo>
                <a:cubicBezTo>
                  <a:pt x="32532" y="47086"/>
                  <a:pt x="33284" y="45332"/>
                  <a:pt x="32582" y="42725"/>
                </a:cubicBezTo>
                <a:lnTo>
                  <a:pt x="30702" y="35708"/>
                </a:lnTo>
                <a:cubicBezTo>
                  <a:pt x="30276" y="34129"/>
                  <a:pt x="29900" y="32550"/>
                  <a:pt x="29399" y="30620"/>
                </a:cubicBezTo>
                <a:lnTo>
                  <a:pt x="29399" y="30620"/>
                </a:lnTo>
                <a:cubicBezTo>
                  <a:pt x="30326" y="31121"/>
                  <a:pt x="30903" y="31422"/>
                  <a:pt x="31454" y="31748"/>
                </a:cubicBezTo>
                <a:cubicBezTo>
                  <a:pt x="34662" y="33577"/>
                  <a:pt x="37870" y="35507"/>
                  <a:pt x="41128" y="37312"/>
                </a:cubicBezTo>
                <a:cubicBezTo>
                  <a:pt x="41688" y="37613"/>
                  <a:pt x="42256" y="37755"/>
                  <a:pt x="42799" y="37755"/>
                </a:cubicBezTo>
                <a:cubicBezTo>
                  <a:pt x="43885" y="37755"/>
                  <a:pt x="44871" y="37186"/>
                  <a:pt x="45489" y="36184"/>
                </a:cubicBezTo>
                <a:cubicBezTo>
                  <a:pt x="46392" y="34680"/>
                  <a:pt x="45940" y="32926"/>
                  <a:pt x="44387" y="31823"/>
                </a:cubicBezTo>
                <a:cubicBezTo>
                  <a:pt x="43885" y="31447"/>
                  <a:pt x="43259" y="31171"/>
                  <a:pt x="42732" y="30821"/>
                </a:cubicBezTo>
                <a:cubicBezTo>
                  <a:pt x="39424" y="28941"/>
                  <a:pt x="36166" y="27036"/>
                  <a:pt x="32707" y="25031"/>
                </a:cubicBezTo>
                <a:cubicBezTo>
                  <a:pt x="33359" y="24780"/>
                  <a:pt x="33735" y="24655"/>
                  <a:pt x="34111" y="24530"/>
                </a:cubicBezTo>
                <a:cubicBezTo>
                  <a:pt x="37920" y="23477"/>
                  <a:pt x="41680" y="22525"/>
                  <a:pt x="45439" y="21422"/>
                </a:cubicBezTo>
                <a:cubicBezTo>
                  <a:pt x="47770" y="20795"/>
                  <a:pt x="48747" y="18665"/>
                  <a:pt x="47695" y="16785"/>
                </a:cubicBezTo>
                <a:cubicBezTo>
                  <a:pt x="47096" y="15737"/>
                  <a:pt x="46175" y="15192"/>
                  <a:pt x="44913" y="15192"/>
                </a:cubicBezTo>
                <a:cubicBezTo>
                  <a:pt x="44485" y="15192"/>
                  <a:pt x="44017" y="15255"/>
                  <a:pt x="43509" y="15382"/>
                </a:cubicBezTo>
                <a:cubicBezTo>
                  <a:pt x="39850" y="16334"/>
                  <a:pt x="36216" y="17337"/>
                  <a:pt x="32532" y="18289"/>
                </a:cubicBezTo>
                <a:cubicBezTo>
                  <a:pt x="32106" y="18414"/>
                  <a:pt x="31705" y="18414"/>
                  <a:pt x="31204" y="18515"/>
                </a:cubicBezTo>
                <a:cubicBezTo>
                  <a:pt x="31229" y="18164"/>
                  <a:pt x="31279" y="18038"/>
                  <a:pt x="31329" y="17963"/>
                </a:cubicBezTo>
                <a:lnTo>
                  <a:pt x="37093" y="7938"/>
                </a:lnTo>
                <a:cubicBezTo>
                  <a:pt x="38547" y="5432"/>
                  <a:pt x="38346" y="3602"/>
                  <a:pt x="36467" y="2550"/>
                </a:cubicBezTo>
                <a:cubicBezTo>
                  <a:pt x="35937" y="2255"/>
                  <a:pt x="35423" y="2108"/>
                  <a:pt x="34924" y="2108"/>
                </a:cubicBezTo>
                <a:cubicBezTo>
                  <a:pt x="33723" y="2108"/>
                  <a:pt x="32614" y="2962"/>
                  <a:pt x="31605" y="4680"/>
                </a:cubicBezTo>
                <a:cubicBezTo>
                  <a:pt x="30226" y="7011"/>
                  <a:pt x="28898" y="9392"/>
                  <a:pt x="27519" y="11748"/>
                </a:cubicBezTo>
                <a:cubicBezTo>
                  <a:pt x="26893" y="12876"/>
                  <a:pt x="26216" y="14003"/>
                  <a:pt x="25339" y="15507"/>
                </a:cubicBezTo>
                <a:cubicBezTo>
                  <a:pt x="24136" y="11021"/>
                  <a:pt x="23083" y="6986"/>
                  <a:pt x="21955" y="2926"/>
                </a:cubicBezTo>
                <a:cubicBezTo>
                  <a:pt x="21470" y="1090"/>
                  <a:pt x="20239" y="1"/>
                  <a:pt x="18786" y="1"/>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solidFill>
                <a:schemeClr val="accent1"/>
              </a:solidFill>
            </a:endParaRPr>
          </a:p>
        </p:txBody>
      </p:sp>
      <p:sp>
        <p:nvSpPr>
          <p:cNvPr id="77" name="Google Shape;77;p14"/>
          <p:cNvSpPr/>
          <p:nvPr/>
        </p:nvSpPr>
        <p:spPr>
          <a:xfrm>
            <a:off x="1076800" y="6205217"/>
            <a:ext cx="2183000" cy="2180467"/>
          </a:xfrm>
          <a:custGeom>
            <a:avLst/>
            <a:gdLst/>
            <a:ahLst/>
            <a:cxnLst/>
            <a:rect l="l" t="t" r="r" b="b"/>
            <a:pathLst>
              <a:path w="65490" h="65414" extrusionOk="0">
                <a:moveTo>
                  <a:pt x="32833" y="8471"/>
                </a:moveTo>
                <a:cubicBezTo>
                  <a:pt x="46217" y="8521"/>
                  <a:pt x="56968" y="19374"/>
                  <a:pt x="56968" y="32757"/>
                </a:cubicBezTo>
                <a:cubicBezTo>
                  <a:pt x="56968" y="46116"/>
                  <a:pt x="46116" y="56893"/>
                  <a:pt x="32758" y="56893"/>
                </a:cubicBezTo>
                <a:cubicBezTo>
                  <a:pt x="19299" y="56893"/>
                  <a:pt x="8497" y="46040"/>
                  <a:pt x="8522" y="32532"/>
                </a:cubicBezTo>
                <a:cubicBezTo>
                  <a:pt x="8572" y="19223"/>
                  <a:pt x="19425" y="8471"/>
                  <a:pt x="32833" y="8471"/>
                </a:cubicBezTo>
                <a:close/>
                <a:moveTo>
                  <a:pt x="32758" y="0"/>
                </a:moveTo>
                <a:cubicBezTo>
                  <a:pt x="14763" y="0"/>
                  <a:pt x="51" y="14662"/>
                  <a:pt x="1" y="32657"/>
                </a:cubicBezTo>
                <a:cubicBezTo>
                  <a:pt x="1" y="50752"/>
                  <a:pt x="14763" y="65414"/>
                  <a:pt x="32833" y="65414"/>
                </a:cubicBezTo>
                <a:cubicBezTo>
                  <a:pt x="50878" y="65364"/>
                  <a:pt x="65490" y="50677"/>
                  <a:pt x="65490" y="32657"/>
                </a:cubicBezTo>
                <a:cubicBezTo>
                  <a:pt x="65465" y="14662"/>
                  <a:pt x="50753" y="0"/>
                  <a:pt x="32758" y="0"/>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8" name="Google Shape;78;p14"/>
          <p:cNvSpPr/>
          <p:nvPr/>
        </p:nvSpPr>
        <p:spPr>
          <a:xfrm>
            <a:off x="-668867" y="1713785"/>
            <a:ext cx="1145376" cy="797975"/>
          </a:xfrm>
          <a:custGeom>
            <a:avLst/>
            <a:gdLst/>
            <a:ahLst/>
            <a:cxnLst/>
            <a:rect l="l" t="t" r="r" b="b"/>
            <a:pathLst>
              <a:path w="50302" h="35045" extrusionOk="0">
                <a:moveTo>
                  <a:pt x="42970" y="0"/>
                </a:moveTo>
                <a:cubicBezTo>
                  <a:pt x="41721" y="0"/>
                  <a:pt x="40466" y="364"/>
                  <a:pt x="39224" y="1084"/>
                </a:cubicBezTo>
                <a:cubicBezTo>
                  <a:pt x="32557" y="4919"/>
                  <a:pt x="25865" y="8804"/>
                  <a:pt x="19174" y="12638"/>
                </a:cubicBezTo>
                <a:cubicBezTo>
                  <a:pt x="14161" y="15521"/>
                  <a:pt x="9149" y="18378"/>
                  <a:pt x="4186" y="21335"/>
                </a:cubicBezTo>
                <a:cubicBezTo>
                  <a:pt x="1229" y="23090"/>
                  <a:pt x="1" y="26398"/>
                  <a:pt x="928" y="29556"/>
                </a:cubicBezTo>
                <a:cubicBezTo>
                  <a:pt x="1805" y="32613"/>
                  <a:pt x="4637" y="34794"/>
                  <a:pt x="7895" y="35045"/>
                </a:cubicBezTo>
                <a:lnTo>
                  <a:pt x="7946" y="34994"/>
                </a:lnTo>
                <a:cubicBezTo>
                  <a:pt x="9149" y="34543"/>
                  <a:pt x="10452" y="34242"/>
                  <a:pt x="11630" y="33666"/>
                </a:cubicBezTo>
                <a:cubicBezTo>
                  <a:pt x="13509" y="32689"/>
                  <a:pt x="15289" y="31561"/>
                  <a:pt x="17144" y="30533"/>
                </a:cubicBezTo>
                <a:lnTo>
                  <a:pt x="46216" y="13741"/>
                </a:lnTo>
                <a:cubicBezTo>
                  <a:pt x="48622" y="12363"/>
                  <a:pt x="50051" y="10358"/>
                  <a:pt x="50176" y="7601"/>
                </a:cubicBezTo>
                <a:cubicBezTo>
                  <a:pt x="50301" y="4794"/>
                  <a:pt x="49098" y="2588"/>
                  <a:pt x="46743" y="1135"/>
                </a:cubicBezTo>
                <a:cubicBezTo>
                  <a:pt x="45504" y="376"/>
                  <a:pt x="44240" y="0"/>
                  <a:pt x="42970" y="0"/>
                </a:cubicBezTo>
                <a:close/>
              </a:path>
            </a:pathLst>
          </a:cu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23744059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3">
  <p:cSld name="Title only 3">
    <p:spTree>
      <p:nvGrpSpPr>
        <p:cNvPr id="1" name="Shape 79"/>
        <p:cNvGrpSpPr/>
        <p:nvPr/>
      </p:nvGrpSpPr>
      <p:grpSpPr>
        <a:xfrm>
          <a:off x="0" y="0"/>
          <a:ext cx="0" cy="0"/>
          <a:chOff x="0" y="0"/>
          <a:chExt cx="0" cy="0"/>
        </a:xfrm>
      </p:grpSpPr>
      <p:sp>
        <p:nvSpPr>
          <p:cNvPr id="80" name="Google Shape;80;p15"/>
          <p:cNvSpPr txBox="1">
            <a:spLocks noGrp="1"/>
          </p:cNvSpPr>
          <p:nvPr>
            <p:ph type="title"/>
          </p:nvPr>
        </p:nvSpPr>
        <p:spPr>
          <a:xfrm>
            <a:off x="960067" y="719333"/>
            <a:ext cx="10272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r>
              <a:rPr lang="en-US"/>
              <a:t>Click to edit Master title style</a:t>
            </a:r>
            <a:endParaRPr/>
          </a:p>
        </p:txBody>
      </p:sp>
      <p:sp>
        <p:nvSpPr>
          <p:cNvPr id="81" name="Google Shape;81;p15"/>
          <p:cNvSpPr/>
          <p:nvPr/>
        </p:nvSpPr>
        <p:spPr>
          <a:xfrm>
            <a:off x="10009000" y="5531884"/>
            <a:ext cx="2183000" cy="2180467"/>
          </a:xfrm>
          <a:custGeom>
            <a:avLst/>
            <a:gdLst/>
            <a:ahLst/>
            <a:cxnLst/>
            <a:rect l="l" t="t" r="r" b="b"/>
            <a:pathLst>
              <a:path w="65490" h="65414" extrusionOk="0">
                <a:moveTo>
                  <a:pt x="32833" y="8471"/>
                </a:moveTo>
                <a:cubicBezTo>
                  <a:pt x="46217" y="8521"/>
                  <a:pt x="56968" y="19374"/>
                  <a:pt x="56968" y="32757"/>
                </a:cubicBezTo>
                <a:cubicBezTo>
                  <a:pt x="56968" y="46116"/>
                  <a:pt x="46116" y="56893"/>
                  <a:pt x="32758" y="56893"/>
                </a:cubicBezTo>
                <a:cubicBezTo>
                  <a:pt x="19299" y="56893"/>
                  <a:pt x="8497" y="46040"/>
                  <a:pt x="8522" y="32532"/>
                </a:cubicBezTo>
                <a:cubicBezTo>
                  <a:pt x="8572" y="19223"/>
                  <a:pt x="19425" y="8471"/>
                  <a:pt x="32833" y="8471"/>
                </a:cubicBezTo>
                <a:close/>
                <a:moveTo>
                  <a:pt x="32758" y="0"/>
                </a:moveTo>
                <a:cubicBezTo>
                  <a:pt x="14763" y="0"/>
                  <a:pt x="51" y="14662"/>
                  <a:pt x="1" y="32657"/>
                </a:cubicBezTo>
                <a:cubicBezTo>
                  <a:pt x="1" y="50752"/>
                  <a:pt x="14763" y="65414"/>
                  <a:pt x="32833" y="65414"/>
                </a:cubicBezTo>
                <a:cubicBezTo>
                  <a:pt x="50878" y="65364"/>
                  <a:pt x="65490" y="50677"/>
                  <a:pt x="65490" y="32657"/>
                </a:cubicBezTo>
                <a:cubicBezTo>
                  <a:pt x="65465" y="14662"/>
                  <a:pt x="50753" y="0"/>
                  <a:pt x="32758" y="0"/>
                </a:cubicBezTo>
                <a:close/>
              </a:path>
            </a:pathLst>
          </a:cu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8751458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4">
  <p:cSld name="Title only 4">
    <p:spTree>
      <p:nvGrpSpPr>
        <p:cNvPr id="1" name="Shape 82"/>
        <p:cNvGrpSpPr/>
        <p:nvPr/>
      </p:nvGrpSpPr>
      <p:grpSpPr>
        <a:xfrm>
          <a:off x="0" y="0"/>
          <a:ext cx="0" cy="0"/>
          <a:chOff x="0" y="0"/>
          <a:chExt cx="0" cy="0"/>
        </a:xfrm>
      </p:grpSpPr>
      <p:sp>
        <p:nvSpPr>
          <p:cNvPr id="83" name="Google Shape;83;p16"/>
          <p:cNvSpPr txBox="1">
            <a:spLocks noGrp="1"/>
          </p:cNvSpPr>
          <p:nvPr>
            <p:ph type="title"/>
          </p:nvPr>
        </p:nvSpPr>
        <p:spPr>
          <a:xfrm>
            <a:off x="960067" y="719333"/>
            <a:ext cx="10272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r>
              <a:rPr lang="en-US"/>
              <a:t>Click to edit Master title style</a:t>
            </a:r>
            <a:endParaRPr/>
          </a:p>
        </p:txBody>
      </p:sp>
      <p:sp>
        <p:nvSpPr>
          <p:cNvPr id="84" name="Google Shape;84;p16"/>
          <p:cNvSpPr/>
          <p:nvPr/>
        </p:nvSpPr>
        <p:spPr>
          <a:xfrm>
            <a:off x="8330733" y="-993783"/>
            <a:ext cx="2183000" cy="2180467"/>
          </a:xfrm>
          <a:custGeom>
            <a:avLst/>
            <a:gdLst/>
            <a:ahLst/>
            <a:cxnLst/>
            <a:rect l="l" t="t" r="r" b="b"/>
            <a:pathLst>
              <a:path w="65490" h="65414" extrusionOk="0">
                <a:moveTo>
                  <a:pt x="32833" y="8471"/>
                </a:moveTo>
                <a:cubicBezTo>
                  <a:pt x="46217" y="8521"/>
                  <a:pt x="56968" y="19374"/>
                  <a:pt x="56968" y="32757"/>
                </a:cubicBezTo>
                <a:cubicBezTo>
                  <a:pt x="56968" y="46116"/>
                  <a:pt x="46116" y="56893"/>
                  <a:pt x="32758" y="56893"/>
                </a:cubicBezTo>
                <a:cubicBezTo>
                  <a:pt x="19299" y="56893"/>
                  <a:pt x="8497" y="46040"/>
                  <a:pt x="8522" y="32532"/>
                </a:cubicBezTo>
                <a:cubicBezTo>
                  <a:pt x="8572" y="19223"/>
                  <a:pt x="19425" y="8471"/>
                  <a:pt x="32833" y="8471"/>
                </a:cubicBezTo>
                <a:close/>
                <a:moveTo>
                  <a:pt x="32758" y="0"/>
                </a:moveTo>
                <a:cubicBezTo>
                  <a:pt x="14763" y="0"/>
                  <a:pt x="51" y="14662"/>
                  <a:pt x="1" y="32657"/>
                </a:cubicBezTo>
                <a:cubicBezTo>
                  <a:pt x="1" y="50752"/>
                  <a:pt x="14763" y="65414"/>
                  <a:pt x="32833" y="65414"/>
                </a:cubicBezTo>
                <a:cubicBezTo>
                  <a:pt x="50878" y="65364"/>
                  <a:pt x="65490" y="50677"/>
                  <a:pt x="65490" y="32657"/>
                </a:cubicBezTo>
                <a:cubicBezTo>
                  <a:pt x="65465" y="14662"/>
                  <a:pt x="50753" y="0"/>
                  <a:pt x="32758" y="0"/>
                </a:cubicBezTo>
                <a:close/>
              </a:path>
            </a:pathLst>
          </a:cu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5" name="Google Shape;85;p16"/>
          <p:cNvSpPr/>
          <p:nvPr/>
        </p:nvSpPr>
        <p:spPr>
          <a:xfrm>
            <a:off x="4873000" y="6318718"/>
            <a:ext cx="1145376" cy="797975"/>
          </a:xfrm>
          <a:custGeom>
            <a:avLst/>
            <a:gdLst/>
            <a:ahLst/>
            <a:cxnLst/>
            <a:rect l="l" t="t" r="r" b="b"/>
            <a:pathLst>
              <a:path w="50302" h="35045" extrusionOk="0">
                <a:moveTo>
                  <a:pt x="42970" y="0"/>
                </a:moveTo>
                <a:cubicBezTo>
                  <a:pt x="41721" y="0"/>
                  <a:pt x="40466" y="364"/>
                  <a:pt x="39224" y="1084"/>
                </a:cubicBezTo>
                <a:cubicBezTo>
                  <a:pt x="32557" y="4919"/>
                  <a:pt x="25865" y="8804"/>
                  <a:pt x="19174" y="12638"/>
                </a:cubicBezTo>
                <a:cubicBezTo>
                  <a:pt x="14161" y="15521"/>
                  <a:pt x="9149" y="18378"/>
                  <a:pt x="4186" y="21335"/>
                </a:cubicBezTo>
                <a:cubicBezTo>
                  <a:pt x="1229" y="23090"/>
                  <a:pt x="1" y="26398"/>
                  <a:pt x="928" y="29556"/>
                </a:cubicBezTo>
                <a:cubicBezTo>
                  <a:pt x="1805" y="32613"/>
                  <a:pt x="4637" y="34794"/>
                  <a:pt x="7895" y="35045"/>
                </a:cubicBezTo>
                <a:lnTo>
                  <a:pt x="7946" y="34994"/>
                </a:lnTo>
                <a:cubicBezTo>
                  <a:pt x="9149" y="34543"/>
                  <a:pt x="10452" y="34242"/>
                  <a:pt x="11630" y="33666"/>
                </a:cubicBezTo>
                <a:cubicBezTo>
                  <a:pt x="13509" y="32689"/>
                  <a:pt x="15289" y="31561"/>
                  <a:pt x="17144" y="30533"/>
                </a:cubicBezTo>
                <a:lnTo>
                  <a:pt x="46216" y="13741"/>
                </a:lnTo>
                <a:cubicBezTo>
                  <a:pt x="48622" y="12363"/>
                  <a:pt x="50051" y="10358"/>
                  <a:pt x="50176" y="7601"/>
                </a:cubicBezTo>
                <a:cubicBezTo>
                  <a:pt x="50301" y="4794"/>
                  <a:pt x="49098" y="2588"/>
                  <a:pt x="46743" y="1135"/>
                </a:cubicBezTo>
                <a:cubicBezTo>
                  <a:pt x="45504" y="376"/>
                  <a:pt x="44240" y="0"/>
                  <a:pt x="42970" y="0"/>
                </a:cubicBezTo>
                <a:close/>
              </a:path>
            </a:pathLst>
          </a:cu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6" name="Google Shape;86;p16"/>
          <p:cNvSpPr/>
          <p:nvPr/>
        </p:nvSpPr>
        <p:spPr>
          <a:xfrm>
            <a:off x="10097101" y="515383"/>
            <a:ext cx="416633" cy="407915"/>
          </a:xfrm>
          <a:custGeom>
            <a:avLst/>
            <a:gdLst/>
            <a:ahLst/>
            <a:cxnLst/>
            <a:rect l="l" t="t" r="r" b="b"/>
            <a:pathLst>
              <a:path w="48748" h="47728" extrusionOk="0">
                <a:moveTo>
                  <a:pt x="18786" y="1"/>
                </a:moveTo>
                <a:cubicBezTo>
                  <a:pt x="18512" y="1"/>
                  <a:pt x="18231" y="39"/>
                  <a:pt x="17945" y="119"/>
                </a:cubicBezTo>
                <a:cubicBezTo>
                  <a:pt x="16116" y="620"/>
                  <a:pt x="15239" y="2299"/>
                  <a:pt x="15790" y="4505"/>
                </a:cubicBezTo>
                <a:cubicBezTo>
                  <a:pt x="16291" y="6560"/>
                  <a:pt x="16868" y="8515"/>
                  <a:pt x="17419" y="10520"/>
                </a:cubicBezTo>
                <a:cubicBezTo>
                  <a:pt x="17945" y="12625"/>
                  <a:pt x="18497" y="14755"/>
                  <a:pt x="19123" y="17161"/>
                </a:cubicBezTo>
                <a:cubicBezTo>
                  <a:pt x="18196" y="16660"/>
                  <a:pt x="17620" y="16384"/>
                  <a:pt x="17068" y="16033"/>
                </a:cubicBezTo>
                <a:cubicBezTo>
                  <a:pt x="13860" y="14204"/>
                  <a:pt x="10652" y="12274"/>
                  <a:pt x="7394" y="10495"/>
                </a:cubicBezTo>
                <a:cubicBezTo>
                  <a:pt x="6834" y="10185"/>
                  <a:pt x="6266" y="10041"/>
                  <a:pt x="5724" y="10041"/>
                </a:cubicBezTo>
                <a:cubicBezTo>
                  <a:pt x="4640" y="10041"/>
                  <a:pt x="3660" y="10620"/>
                  <a:pt x="3058" y="11622"/>
                </a:cubicBezTo>
                <a:cubicBezTo>
                  <a:pt x="2131" y="13126"/>
                  <a:pt x="2582" y="14881"/>
                  <a:pt x="4136" y="15958"/>
                </a:cubicBezTo>
                <a:cubicBezTo>
                  <a:pt x="4637" y="16284"/>
                  <a:pt x="5189" y="16535"/>
                  <a:pt x="5690" y="16835"/>
                </a:cubicBezTo>
                <a:cubicBezTo>
                  <a:pt x="8973" y="18765"/>
                  <a:pt x="12281" y="20670"/>
                  <a:pt x="15815" y="22725"/>
                </a:cubicBezTo>
                <a:cubicBezTo>
                  <a:pt x="15163" y="22976"/>
                  <a:pt x="14788" y="23101"/>
                  <a:pt x="14412" y="23226"/>
                </a:cubicBezTo>
                <a:cubicBezTo>
                  <a:pt x="10652" y="24279"/>
                  <a:pt x="6843" y="25232"/>
                  <a:pt x="3083" y="26309"/>
                </a:cubicBezTo>
                <a:cubicBezTo>
                  <a:pt x="1003" y="26936"/>
                  <a:pt x="1" y="28690"/>
                  <a:pt x="627" y="30495"/>
                </a:cubicBezTo>
                <a:cubicBezTo>
                  <a:pt x="1117" y="31867"/>
                  <a:pt x="2190" y="32595"/>
                  <a:pt x="3678" y="32595"/>
                </a:cubicBezTo>
                <a:cubicBezTo>
                  <a:pt x="4092" y="32595"/>
                  <a:pt x="4538" y="32539"/>
                  <a:pt x="5013" y="32425"/>
                </a:cubicBezTo>
                <a:cubicBezTo>
                  <a:pt x="8697" y="31447"/>
                  <a:pt x="12306" y="30445"/>
                  <a:pt x="15991" y="29492"/>
                </a:cubicBezTo>
                <a:cubicBezTo>
                  <a:pt x="16417" y="29417"/>
                  <a:pt x="16818" y="29367"/>
                  <a:pt x="17494" y="29292"/>
                </a:cubicBezTo>
                <a:lnTo>
                  <a:pt x="17494" y="29292"/>
                </a:lnTo>
                <a:cubicBezTo>
                  <a:pt x="17043" y="30194"/>
                  <a:pt x="16667" y="30795"/>
                  <a:pt x="16316" y="31422"/>
                </a:cubicBezTo>
                <a:cubicBezTo>
                  <a:pt x="14487" y="34555"/>
                  <a:pt x="12682" y="37688"/>
                  <a:pt x="10903" y="40821"/>
                </a:cubicBezTo>
                <a:cubicBezTo>
                  <a:pt x="10051" y="42274"/>
                  <a:pt x="10276" y="43703"/>
                  <a:pt x="11529" y="44831"/>
                </a:cubicBezTo>
                <a:cubicBezTo>
                  <a:pt x="12153" y="45387"/>
                  <a:pt x="12857" y="45678"/>
                  <a:pt x="13579" y="45678"/>
                </a:cubicBezTo>
                <a:cubicBezTo>
                  <a:pt x="14191" y="45678"/>
                  <a:pt x="14816" y="45468"/>
                  <a:pt x="15414" y="45031"/>
                </a:cubicBezTo>
                <a:cubicBezTo>
                  <a:pt x="15991" y="44580"/>
                  <a:pt x="16442" y="43903"/>
                  <a:pt x="16818" y="43227"/>
                </a:cubicBezTo>
                <a:cubicBezTo>
                  <a:pt x="18911" y="39737"/>
                  <a:pt x="20906" y="36222"/>
                  <a:pt x="23171" y="32313"/>
                </a:cubicBezTo>
                <a:lnTo>
                  <a:pt x="23171" y="32313"/>
                </a:lnTo>
                <a:cubicBezTo>
                  <a:pt x="24359" y="36668"/>
                  <a:pt x="25400" y="40561"/>
                  <a:pt x="26442" y="44455"/>
                </a:cubicBezTo>
                <a:cubicBezTo>
                  <a:pt x="26972" y="46576"/>
                  <a:pt x="28184" y="47728"/>
                  <a:pt x="29684" y="47728"/>
                </a:cubicBezTo>
                <a:cubicBezTo>
                  <a:pt x="29956" y="47728"/>
                  <a:pt x="30238" y="47690"/>
                  <a:pt x="30527" y="47613"/>
                </a:cubicBezTo>
                <a:cubicBezTo>
                  <a:pt x="32532" y="47086"/>
                  <a:pt x="33284" y="45332"/>
                  <a:pt x="32582" y="42725"/>
                </a:cubicBezTo>
                <a:lnTo>
                  <a:pt x="30702" y="35708"/>
                </a:lnTo>
                <a:cubicBezTo>
                  <a:pt x="30276" y="34129"/>
                  <a:pt x="29900" y="32550"/>
                  <a:pt x="29399" y="30620"/>
                </a:cubicBezTo>
                <a:lnTo>
                  <a:pt x="29399" y="30620"/>
                </a:lnTo>
                <a:cubicBezTo>
                  <a:pt x="30326" y="31121"/>
                  <a:pt x="30903" y="31422"/>
                  <a:pt x="31454" y="31748"/>
                </a:cubicBezTo>
                <a:cubicBezTo>
                  <a:pt x="34662" y="33577"/>
                  <a:pt x="37870" y="35507"/>
                  <a:pt x="41128" y="37312"/>
                </a:cubicBezTo>
                <a:cubicBezTo>
                  <a:pt x="41688" y="37613"/>
                  <a:pt x="42256" y="37755"/>
                  <a:pt x="42799" y="37755"/>
                </a:cubicBezTo>
                <a:cubicBezTo>
                  <a:pt x="43885" y="37755"/>
                  <a:pt x="44871" y="37186"/>
                  <a:pt x="45489" y="36184"/>
                </a:cubicBezTo>
                <a:cubicBezTo>
                  <a:pt x="46392" y="34680"/>
                  <a:pt x="45940" y="32926"/>
                  <a:pt x="44387" y="31823"/>
                </a:cubicBezTo>
                <a:cubicBezTo>
                  <a:pt x="43885" y="31447"/>
                  <a:pt x="43259" y="31171"/>
                  <a:pt x="42732" y="30821"/>
                </a:cubicBezTo>
                <a:cubicBezTo>
                  <a:pt x="39424" y="28941"/>
                  <a:pt x="36166" y="27036"/>
                  <a:pt x="32707" y="25031"/>
                </a:cubicBezTo>
                <a:cubicBezTo>
                  <a:pt x="33359" y="24780"/>
                  <a:pt x="33735" y="24655"/>
                  <a:pt x="34111" y="24530"/>
                </a:cubicBezTo>
                <a:cubicBezTo>
                  <a:pt x="37920" y="23477"/>
                  <a:pt x="41680" y="22525"/>
                  <a:pt x="45439" y="21422"/>
                </a:cubicBezTo>
                <a:cubicBezTo>
                  <a:pt x="47770" y="20795"/>
                  <a:pt x="48747" y="18665"/>
                  <a:pt x="47695" y="16785"/>
                </a:cubicBezTo>
                <a:cubicBezTo>
                  <a:pt x="47096" y="15737"/>
                  <a:pt x="46175" y="15192"/>
                  <a:pt x="44913" y="15192"/>
                </a:cubicBezTo>
                <a:cubicBezTo>
                  <a:pt x="44485" y="15192"/>
                  <a:pt x="44017" y="15255"/>
                  <a:pt x="43509" y="15382"/>
                </a:cubicBezTo>
                <a:cubicBezTo>
                  <a:pt x="39850" y="16334"/>
                  <a:pt x="36216" y="17337"/>
                  <a:pt x="32532" y="18289"/>
                </a:cubicBezTo>
                <a:cubicBezTo>
                  <a:pt x="32106" y="18414"/>
                  <a:pt x="31705" y="18414"/>
                  <a:pt x="31204" y="18515"/>
                </a:cubicBezTo>
                <a:cubicBezTo>
                  <a:pt x="31229" y="18164"/>
                  <a:pt x="31279" y="18038"/>
                  <a:pt x="31329" y="17963"/>
                </a:cubicBezTo>
                <a:lnTo>
                  <a:pt x="37093" y="7938"/>
                </a:lnTo>
                <a:cubicBezTo>
                  <a:pt x="38547" y="5432"/>
                  <a:pt x="38346" y="3602"/>
                  <a:pt x="36467" y="2550"/>
                </a:cubicBezTo>
                <a:cubicBezTo>
                  <a:pt x="35937" y="2255"/>
                  <a:pt x="35423" y="2108"/>
                  <a:pt x="34924" y="2108"/>
                </a:cubicBezTo>
                <a:cubicBezTo>
                  <a:pt x="33723" y="2108"/>
                  <a:pt x="32614" y="2962"/>
                  <a:pt x="31605" y="4680"/>
                </a:cubicBezTo>
                <a:cubicBezTo>
                  <a:pt x="30226" y="7011"/>
                  <a:pt x="28898" y="9392"/>
                  <a:pt x="27519" y="11748"/>
                </a:cubicBezTo>
                <a:cubicBezTo>
                  <a:pt x="26893" y="12876"/>
                  <a:pt x="26216" y="14003"/>
                  <a:pt x="25339" y="15507"/>
                </a:cubicBezTo>
                <a:cubicBezTo>
                  <a:pt x="24136" y="11021"/>
                  <a:pt x="23083" y="6986"/>
                  <a:pt x="21955" y="2926"/>
                </a:cubicBezTo>
                <a:cubicBezTo>
                  <a:pt x="21470" y="1090"/>
                  <a:pt x="20239" y="1"/>
                  <a:pt x="18786" y="1"/>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solidFill>
                <a:schemeClr val="accent1"/>
              </a:solidFill>
            </a:endParaRPr>
          </a:p>
        </p:txBody>
      </p:sp>
      <p:sp>
        <p:nvSpPr>
          <p:cNvPr id="87" name="Google Shape;87;p16"/>
          <p:cNvSpPr/>
          <p:nvPr/>
        </p:nvSpPr>
        <p:spPr>
          <a:xfrm>
            <a:off x="11241034" y="3729484"/>
            <a:ext cx="1396289" cy="842675"/>
          </a:xfrm>
          <a:custGeom>
            <a:avLst/>
            <a:gdLst/>
            <a:ahLst/>
            <a:cxnLst/>
            <a:rect l="l" t="t" r="r" b="b"/>
            <a:pathLst>
              <a:path w="68998" h="41641" extrusionOk="0">
                <a:moveTo>
                  <a:pt x="44040" y="0"/>
                </a:moveTo>
                <a:cubicBezTo>
                  <a:pt x="41514" y="0"/>
                  <a:pt x="38970" y="214"/>
                  <a:pt x="36416" y="578"/>
                </a:cubicBezTo>
                <a:cubicBezTo>
                  <a:pt x="27193" y="1906"/>
                  <a:pt x="18572" y="5014"/>
                  <a:pt x="10978" y="10603"/>
                </a:cubicBezTo>
                <a:cubicBezTo>
                  <a:pt x="7218" y="13360"/>
                  <a:pt x="4010" y="16618"/>
                  <a:pt x="2005" y="20879"/>
                </a:cubicBezTo>
                <a:cubicBezTo>
                  <a:pt x="501" y="24087"/>
                  <a:pt x="0" y="27445"/>
                  <a:pt x="1328" y="30854"/>
                </a:cubicBezTo>
                <a:cubicBezTo>
                  <a:pt x="2882" y="34914"/>
                  <a:pt x="6040" y="37295"/>
                  <a:pt x="9800" y="38974"/>
                </a:cubicBezTo>
                <a:cubicBezTo>
                  <a:pt x="14238" y="40923"/>
                  <a:pt x="18875" y="41640"/>
                  <a:pt x="23669" y="41640"/>
                </a:cubicBezTo>
                <a:cubicBezTo>
                  <a:pt x="23991" y="41640"/>
                  <a:pt x="24313" y="41637"/>
                  <a:pt x="24637" y="41631"/>
                </a:cubicBezTo>
                <a:lnTo>
                  <a:pt x="24687" y="41606"/>
                </a:lnTo>
                <a:cubicBezTo>
                  <a:pt x="25405" y="41606"/>
                  <a:pt x="26146" y="41617"/>
                  <a:pt x="26879" y="41617"/>
                </a:cubicBezTo>
                <a:cubicBezTo>
                  <a:pt x="27246" y="41617"/>
                  <a:pt x="27611" y="41614"/>
                  <a:pt x="27970" y="41606"/>
                </a:cubicBezTo>
                <a:cubicBezTo>
                  <a:pt x="28847" y="41555"/>
                  <a:pt x="29724" y="41480"/>
                  <a:pt x="30602" y="41355"/>
                </a:cubicBezTo>
                <a:cubicBezTo>
                  <a:pt x="40376" y="40102"/>
                  <a:pt x="49474" y="36994"/>
                  <a:pt x="57469" y="31079"/>
                </a:cubicBezTo>
                <a:cubicBezTo>
                  <a:pt x="61429" y="28147"/>
                  <a:pt x="64762" y="24688"/>
                  <a:pt x="66692" y="20051"/>
                </a:cubicBezTo>
                <a:cubicBezTo>
                  <a:pt x="68998" y="14488"/>
                  <a:pt x="67644" y="9024"/>
                  <a:pt x="62807" y="5415"/>
                </a:cubicBezTo>
                <a:cubicBezTo>
                  <a:pt x="60802" y="3961"/>
                  <a:pt x="58496" y="2783"/>
                  <a:pt x="56166" y="1956"/>
                </a:cubicBezTo>
                <a:cubicBezTo>
                  <a:pt x="52183" y="561"/>
                  <a:pt x="48133" y="0"/>
                  <a:pt x="44040" y="0"/>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3225109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body 1">
  <p:cSld name="Title and body 1">
    <p:spTree>
      <p:nvGrpSpPr>
        <p:cNvPr id="1" name="Shape 88"/>
        <p:cNvGrpSpPr/>
        <p:nvPr/>
      </p:nvGrpSpPr>
      <p:grpSpPr>
        <a:xfrm>
          <a:off x="0" y="0"/>
          <a:ext cx="0" cy="0"/>
          <a:chOff x="0" y="0"/>
          <a:chExt cx="0" cy="0"/>
        </a:xfrm>
      </p:grpSpPr>
      <p:sp>
        <p:nvSpPr>
          <p:cNvPr id="89" name="Google Shape;89;p17"/>
          <p:cNvSpPr txBox="1">
            <a:spLocks noGrp="1"/>
          </p:cNvSpPr>
          <p:nvPr>
            <p:ph type="title"/>
          </p:nvPr>
        </p:nvSpPr>
        <p:spPr>
          <a:xfrm>
            <a:off x="960000" y="706967"/>
            <a:ext cx="10272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r>
              <a:rPr lang="en-US"/>
              <a:t>Click to edit Master title style</a:t>
            </a:r>
            <a:endParaRPr/>
          </a:p>
        </p:txBody>
      </p:sp>
      <p:sp>
        <p:nvSpPr>
          <p:cNvPr id="90" name="Google Shape;90;p17"/>
          <p:cNvSpPr txBox="1">
            <a:spLocks noGrp="1"/>
          </p:cNvSpPr>
          <p:nvPr>
            <p:ph type="body" idx="1"/>
          </p:nvPr>
        </p:nvSpPr>
        <p:spPr>
          <a:xfrm>
            <a:off x="960000" y="1715200"/>
            <a:ext cx="4874800" cy="3531600"/>
          </a:xfrm>
          <a:prstGeom prst="rect">
            <a:avLst/>
          </a:prstGeom>
        </p:spPr>
        <p:txBody>
          <a:bodyPr spcFirstLastPara="1" wrap="square" lIns="91425" tIns="91425" rIns="91425" bIns="91425" anchor="t" anchorCtr="0">
            <a:noAutofit/>
          </a:bodyPr>
          <a:lstStyle>
            <a:lvl1pPr marL="609585" lvl="0" indent="-406390" rtl="0">
              <a:lnSpc>
                <a:spcPct val="100000"/>
              </a:lnSpc>
              <a:spcBef>
                <a:spcPts val="0"/>
              </a:spcBef>
              <a:spcAft>
                <a:spcPts val="0"/>
              </a:spcAft>
              <a:buSzPts val="1200"/>
              <a:buFont typeface="Nunito Light"/>
              <a:buChar char="●"/>
              <a:defRPr/>
            </a:lvl1pPr>
            <a:lvl2pPr marL="1219170" lvl="1" indent="-406390" rtl="0">
              <a:lnSpc>
                <a:spcPct val="100000"/>
              </a:lnSpc>
              <a:spcBef>
                <a:spcPts val="0"/>
              </a:spcBef>
              <a:spcAft>
                <a:spcPts val="0"/>
              </a:spcAft>
              <a:buSzPts val="1200"/>
              <a:buFont typeface="Nunito Light"/>
              <a:buChar char="○"/>
              <a:defRPr/>
            </a:lvl2pPr>
            <a:lvl3pPr marL="1828754" lvl="2" indent="-406390" rtl="0">
              <a:lnSpc>
                <a:spcPct val="100000"/>
              </a:lnSpc>
              <a:spcBef>
                <a:spcPts val="0"/>
              </a:spcBef>
              <a:spcAft>
                <a:spcPts val="0"/>
              </a:spcAft>
              <a:buSzPts val="1200"/>
              <a:buFont typeface="Nunito Light"/>
              <a:buChar char="■"/>
              <a:defRPr/>
            </a:lvl3pPr>
            <a:lvl4pPr marL="2438339" lvl="3" indent="-406390" rtl="0">
              <a:lnSpc>
                <a:spcPct val="100000"/>
              </a:lnSpc>
              <a:spcBef>
                <a:spcPts val="0"/>
              </a:spcBef>
              <a:spcAft>
                <a:spcPts val="0"/>
              </a:spcAft>
              <a:buSzPts val="1200"/>
              <a:buFont typeface="Nunito Light"/>
              <a:buChar char="●"/>
              <a:defRPr/>
            </a:lvl4pPr>
            <a:lvl5pPr marL="3047924" lvl="4" indent="-406390" rtl="0">
              <a:lnSpc>
                <a:spcPct val="100000"/>
              </a:lnSpc>
              <a:spcBef>
                <a:spcPts val="0"/>
              </a:spcBef>
              <a:spcAft>
                <a:spcPts val="0"/>
              </a:spcAft>
              <a:buSzPts val="1200"/>
              <a:buFont typeface="Nunito Light"/>
              <a:buChar char="○"/>
              <a:defRPr/>
            </a:lvl5pPr>
            <a:lvl6pPr marL="3657509" lvl="5" indent="-406390" rtl="0">
              <a:lnSpc>
                <a:spcPct val="100000"/>
              </a:lnSpc>
              <a:spcBef>
                <a:spcPts val="0"/>
              </a:spcBef>
              <a:spcAft>
                <a:spcPts val="0"/>
              </a:spcAft>
              <a:buSzPts val="1200"/>
              <a:buFont typeface="Nunito Light"/>
              <a:buChar char="■"/>
              <a:defRPr/>
            </a:lvl6pPr>
            <a:lvl7pPr marL="4267093" lvl="6" indent="-406390" rtl="0">
              <a:lnSpc>
                <a:spcPct val="100000"/>
              </a:lnSpc>
              <a:spcBef>
                <a:spcPts val="0"/>
              </a:spcBef>
              <a:spcAft>
                <a:spcPts val="0"/>
              </a:spcAft>
              <a:buSzPts val="1200"/>
              <a:buFont typeface="Nunito Light"/>
              <a:buChar char="●"/>
              <a:defRPr/>
            </a:lvl7pPr>
            <a:lvl8pPr marL="4876678" lvl="7" indent="-406390" rtl="0">
              <a:lnSpc>
                <a:spcPct val="100000"/>
              </a:lnSpc>
              <a:spcBef>
                <a:spcPts val="0"/>
              </a:spcBef>
              <a:spcAft>
                <a:spcPts val="0"/>
              </a:spcAft>
              <a:buSzPts val="1200"/>
              <a:buFont typeface="Nunito Light"/>
              <a:buChar char="○"/>
              <a:defRPr/>
            </a:lvl8pPr>
            <a:lvl9pPr marL="5486263" lvl="8" indent="-406390" rtl="0">
              <a:lnSpc>
                <a:spcPct val="100000"/>
              </a:lnSpc>
              <a:spcBef>
                <a:spcPts val="0"/>
              </a:spcBef>
              <a:spcAft>
                <a:spcPts val="0"/>
              </a:spcAft>
              <a:buSzPts val="1200"/>
              <a:buFont typeface="Nunito Light"/>
              <a:buChar char="■"/>
              <a:defRPr/>
            </a:lvl9pPr>
          </a:lstStyle>
          <a:p>
            <a:pPr lvl="0"/>
            <a:r>
              <a:rPr lang="en-US"/>
              <a:t>Edit Master text styles</a:t>
            </a:r>
          </a:p>
        </p:txBody>
      </p:sp>
      <p:sp>
        <p:nvSpPr>
          <p:cNvPr id="91" name="Google Shape;91;p17"/>
          <p:cNvSpPr/>
          <p:nvPr/>
        </p:nvSpPr>
        <p:spPr>
          <a:xfrm>
            <a:off x="11001433" y="3531467"/>
            <a:ext cx="1396955" cy="1367725"/>
          </a:xfrm>
          <a:custGeom>
            <a:avLst/>
            <a:gdLst/>
            <a:ahLst/>
            <a:cxnLst/>
            <a:rect l="l" t="t" r="r" b="b"/>
            <a:pathLst>
              <a:path w="48748" h="47728" extrusionOk="0">
                <a:moveTo>
                  <a:pt x="18786" y="1"/>
                </a:moveTo>
                <a:cubicBezTo>
                  <a:pt x="18512" y="1"/>
                  <a:pt x="18231" y="39"/>
                  <a:pt x="17945" y="119"/>
                </a:cubicBezTo>
                <a:cubicBezTo>
                  <a:pt x="16116" y="620"/>
                  <a:pt x="15239" y="2299"/>
                  <a:pt x="15790" y="4505"/>
                </a:cubicBezTo>
                <a:cubicBezTo>
                  <a:pt x="16291" y="6560"/>
                  <a:pt x="16868" y="8515"/>
                  <a:pt x="17419" y="10520"/>
                </a:cubicBezTo>
                <a:cubicBezTo>
                  <a:pt x="17945" y="12625"/>
                  <a:pt x="18497" y="14755"/>
                  <a:pt x="19123" y="17161"/>
                </a:cubicBezTo>
                <a:cubicBezTo>
                  <a:pt x="18196" y="16660"/>
                  <a:pt x="17620" y="16384"/>
                  <a:pt x="17068" y="16033"/>
                </a:cubicBezTo>
                <a:cubicBezTo>
                  <a:pt x="13860" y="14204"/>
                  <a:pt x="10652" y="12274"/>
                  <a:pt x="7394" y="10495"/>
                </a:cubicBezTo>
                <a:cubicBezTo>
                  <a:pt x="6834" y="10185"/>
                  <a:pt x="6266" y="10041"/>
                  <a:pt x="5724" y="10041"/>
                </a:cubicBezTo>
                <a:cubicBezTo>
                  <a:pt x="4640" y="10041"/>
                  <a:pt x="3660" y="10620"/>
                  <a:pt x="3058" y="11622"/>
                </a:cubicBezTo>
                <a:cubicBezTo>
                  <a:pt x="2131" y="13126"/>
                  <a:pt x="2582" y="14881"/>
                  <a:pt x="4136" y="15958"/>
                </a:cubicBezTo>
                <a:cubicBezTo>
                  <a:pt x="4637" y="16284"/>
                  <a:pt x="5189" y="16535"/>
                  <a:pt x="5690" y="16835"/>
                </a:cubicBezTo>
                <a:cubicBezTo>
                  <a:pt x="8973" y="18765"/>
                  <a:pt x="12281" y="20670"/>
                  <a:pt x="15815" y="22725"/>
                </a:cubicBezTo>
                <a:cubicBezTo>
                  <a:pt x="15163" y="22976"/>
                  <a:pt x="14788" y="23101"/>
                  <a:pt x="14412" y="23226"/>
                </a:cubicBezTo>
                <a:cubicBezTo>
                  <a:pt x="10652" y="24279"/>
                  <a:pt x="6843" y="25232"/>
                  <a:pt x="3083" y="26309"/>
                </a:cubicBezTo>
                <a:cubicBezTo>
                  <a:pt x="1003" y="26936"/>
                  <a:pt x="1" y="28690"/>
                  <a:pt x="627" y="30495"/>
                </a:cubicBezTo>
                <a:cubicBezTo>
                  <a:pt x="1117" y="31867"/>
                  <a:pt x="2190" y="32595"/>
                  <a:pt x="3678" y="32595"/>
                </a:cubicBezTo>
                <a:cubicBezTo>
                  <a:pt x="4092" y="32595"/>
                  <a:pt x="4538" y="32539"/>
                  <a:pt x="5013" y="32425"/>
                </a:cubicBezTo>
                <a:cubicBezTo>
                  <a:pt x="8697" y="31447"/>
                  <a:pt x="12306" y="30445"/>
                  <a:pt x="15991" y="29492"/>
                </a:cubicBezTo>
                <a:cubicBezTo>
                  <a:pt x="16417" y="29417"/>
                  <a:pt x="16818" y="29367"/>
                  <a:pt x="17494" y="29292"/>
                </a:cubicBezTo>
                <a:lnTo>
                  <a:pt x="17494" y="29292"/>
                </a:lnTo>
                <a:cubicBezTo>
                  <a:pt x="17043" y="30194"/>
                  <a:pt x="16667" y="30795"/>
                  <a:pt x="16316" y="31422"/>
                </a:cubicBezTo>
                <a:cubicBezTo>
                  <a:pt x="14487" y="34555"/>
                  <a:pt x="12682" y="37688"/>
                  <a:pt x="10903" y="40821"/>
                </a:cubicBezTo>
                <a:cubicBezTo>
                  <a:pt x="10051" y="42274"/>
                  <a:pt x="10276" y="43703"/>
                  <a:pt x="11529" y="44831"/>
                </a:cubicBezTo>
                <a:cubicBezTo>
                  <a:pt x="12153" y="45387"/>
                  <a:pt x="12857" y="45678"/>
                  <a:pt x="13579" y="45678"/>
                </a:cubicBezTo>
                <a:cubicBezTo>
                  <a:pt x="14191" y="45678"/>
                  <a:pt x="14816" y="45468"/>
                  <a:pt x="15414" y="45031"/>
                </a:cubicBezTo>
                <a:cubicBezTo>
                  <a:pt x="15991" y="44580"/>
                  <a:pt x="16442" y="43903"/>
                  <a:pt x="16818" y="43227"/>
                </a:cubicBezTo>
                <a:cubicBezTo>
                  <a:pt x="18911" y="39737"/>
                  <a:pt x="20906" y="36222"/>
                  <a:pt x="23171" y="32313"/>
                </a:cubicBezTo>
                <a:lnTo>
                  <a:pt x="23171" y="32313"/>
                </a:lnTo>
                <a:cubicBezTo>
                  <a:pt x="24359" y="36668"/>
                  <a:pt x="25400" y="40561"/>
                  <a:pt x="26442" y="44455"/>
                </a:cubicBezTo>
                <a:cubicBezTo>
                  <a:pt x="26972" y="46576"/>
                  <a:pt x="28184" y="47728"/>
                  <a:pt x="29684" y="47728"/>
                </a:cubicBezTo>
                <a:cubicBezTo>
                  <a:pt x="29956" y="47728"/>
                  <a:pt x="30238" y="47690"/>
                  <a:pt x="30527" y="47613"/>
                </a:cubicBezTo>
                <a:cubicBezTo>
                  <a:pt x="32532" y="47086"/>
                  <a:pt x="33284" y="45332"/>
                  <a:pt x="32582" y="42725"/>
                </a:cubicBezTo>
                <a:lnTo>
                  <a:pt x="30702" y="35708"/>
                </a:lnTo>
                <a:cubicBezTo>
                  <a:pt x="30276" y="34129"/>
                  <a:pt x="29900" y="32550"/>
                  <a:pt x="29399" y="30620"/>
                </a:cubicBezTo>
                <a:lnTo>
                  <a:pt x="29399" y="30620"/>
                </a:lnTo>
                <a:cubicBezTo>
                  <a:pt x="30326" y="31121"/>
                  <a:pt x="30903" y="31422"/>
                  <a:pt x="31454" y="31748"/>
                </a:cubicBezTo>
                <a:cubicBezTo>
                  <a:pt x="34662" y="33577"/>
                  <a:pt x="37870" y="35507"/>
                  <a:pt x="41128" y="37312"/>
                </a:cubicBezTo>
                <a:cubicBezTo>
                  <a:pt x="41688" y="37613"/>
                  <a:pt x="42256" y="37755"/>
                  <a:pt x="42799" y="37755"/>
                </a:cubicBezTo>
                <a:cubicBezTo>
                  <a:pt x="43885" y="37755"/>
                  <a:pt x="44871" y="37186"/>
                  <a:pt x="45489" y="36184"/>
                </a:cubicBezTo>
                <a:cubicBezTo>
                  <a:pt x="46392" y="34680"/>
                  <a:pt x="45940" y="32926"/>
                  <a:pt x="44387" y="31823"/>
                </a:cubicBezTo>
                <a:cubicBezTo>
                  <a:pt x="43885" y="31447"/>
                  <a:pt x="43259" y="31171"/>
                  <a:pt x="42732" y="30821"/>
                </a:cubicBezTo>
                <a:cubicBezTo>
                  <a:pt x="39424" y="28941"/>
                  <a:pt x="36166" y="27036"/>
                  <a:pt x="32707" y="25031"/>
                </a:cubicBezTo>
                <a:cubicBezTo>
                  <a:pt x="33359" y="24780"/>
                  <a:pt x="33735" y="24655"/>
                  <a:pt x="34111" y="24530"/>
                </a:cubicBezTo>
                <a:cubicBezTo>
                  <a:pt x="37920" y="23477"/>
                  <a:pt x="41680" y="22525"/>
                  <a:pt x="45439" y="21422"/>
                </a:cubicBezTo>
                <a:cubicBezTo>
                  <a:pt x="47770" y="20795"/>
                  <a:pt x="48747" y="18665"/>
                  <a:pt x="47695" y="16785"/>
                </a:cubicBezTo>
                <a:cubicBezTo>
                  <a:pt x="47096" y="15737"/>
                  <a:pt x="46175" y="15192"/>
                  <a:pt x="44913" y="15192"/>
                </a:cubicBezTo>
                <a:cubicBezTo>
                  <a:pt x="44485" y="15192"/>
                  <a:pt x="44017" y="15255"/>
                  <a:pt x="43509" y="15382"/>
                </a:cubicBezTo>
                <a:cubicBezTo>
                  <a:pt x="39850" y="16334"/>
                  <a:pt x="36216" y="17337"/>
                  <a:pt x="32532" y="18289"/>
                </a:cubicBezTo>
                <a:cubicBezTo>
                  <a:pt x="32106" y="18414"/>
                  <a:pt x="31705" y="18414"/>
                  <a:pt x="31204" y="18515"/>
                </a:cubicBezTo>
                <a:cubicBezTo>
                  <a:pt x="31229" y="18164"/>
                  <a:pt x="31279" y="18038"/>
                  <a:pt x="31329" y="17963"/>
                </a:cubicBezTo>
                <a:lnTo>
                  <a:pt x="37093" y="7938"/>
                </a:lnTo>
                <a:cubicBezTo>
                  <a:pt x="38547" y="5432"/>
                  <a:pt x="38346" y="3602"/>
                  <a:pt x="36467" y="2550"/>
                </a:cubicBezTo>
                <a:cubicBezTo>
                  <a:pt x="35937" y="2255"/>
                  <a:pt x="35423" y="2108"/>
                  <a:pt x="34924" y="2108"/>
                </a:cubicBezTo>
                <a:cubicBezTo>
                  <a:pt x="33723" y="2108"/>
                  <a:pt x="32614" y="2962"/>
                  <a:pt x="31605" y="4680"/>
                </a:cubicBezTo>
                <a:cubicBezTo>
                  <a:pt x="30226" y="7011"/>
                  <a:pt x="28898" y="9392"/>
                  <a:pt x="27519" y="11748"/>
                </a:cubicBezTo>
                <a:cubicBezTo>
                  <a:pt x="26893" y="12876"/>
                  <a:pt x="26216" y="14003"/>
                  <a:pt x="25339" y="15507"/>
                </a:cubicBezTo>
                <a:cubicBezTo>
                  <a:pt x="24136" y="11021"/>
                  <a:pt x="23083" y="6986"/>
                  <a:pt x="21955" y="2926"/>
                </a:cubicBezTo>
                <a:cubicBezTo>
                  <a:pt x="21470" y="1090"/>
                  <a:pt x="20239" y="1"/>
                  <a:pt x="18786" y="1"/>
                </a:cubicBezTo>
                <a:close/>
              </a:path>
            </a:pathLst>
          </a:cu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92" name="Google Shape;92;p17"/>
          <p:cNvSpPr/>
          <p:nvPr/>
        </p:nvSpPr>
        <p:spPr>
          <a:xfrm>
            <a:off x="10890099" y="5752003"/>
            <a:ext cx="574092" cy="565301"/>
          </a:xfrm>
          <a:custGeom>
            <a:avLst/>
            <a:gdLst/>
            <a:ahLst/>
            <a:cxnLst/>
            <a:rect l="l" t="t" r="r" b="b"/>
            <a:pathLst>
              <a:path w="55665" h="54795" extrusionOk="0">
                <a:moveTo>
                  <a:pt x="31547" y="1"/>
                </a:moveTo>
                <a:cubicBezTo>
                  <a:pt x="31102" y="1"/>
                  <a:pt x="30586" y="407"/>
                  <a:pt x="29775" y="1184"/>
                </a:cubicBezTo>
                <a:cubicBezTo>
                  <a:pt x="29073" y="1835"/>
                  <a:pt x="28321" y="2562"/>
                  <a:pt x="27619" y="3264"/>
                </a:cubicBezTo>
                <a:cubicBezTo>
                  <a:pt x="27217" y="3693"/>
                  <a:pt x="26815" y="3899"/>
                  <a:pt x="26398" y="3899"/>
                </a:cubicBezTo>
                <a:cubicBezTo>
                  <a:pt x="26035" y="3899"/>
                  <a:pt x="25660" y="3743"/>
                  <a:pt x="25263" y="3439"/>
                </a:cubicBezTo>
                <a:cubicBezTo>
                  <a:pt x="24436" y="2763"/>
                  <a:pt x="23559" y="2086"/>
                  <a:pt x="22732" y="1459"/>
                </a:cubicBezTo>
                <a:cubicBezTo>
                  <a:pt x="21989" y="918"/>
                  <a:pt x="21476" y="629"/>
                  <a:pt x="21062" y="629"/>
                </a:cubicBezTo>
                <a:cubicBezTo>
                  <a:pt x="20498" y="629"/>
                  <a:pt x="20119" y="1166"/>
                  <a:pt x="19599" y="2337"/>
                </a:cubicBezTo>
                <a:cubicBezTo>
                  <a:pt x="19223" y="3189"/>
                  <a:pt x="18797" y="4066"/>
                  <a:pt x="18471" y="4943"/>
                </a:cubicBezTo>
                <a:cubicBezTo>
                  <a:pt x="18116" y="5842"/>
                  <a:pt x="17634" y="6307"/>
                  <a:pt x="16869" y="6307"/>
                </a:cubicBezTo>
                <a:cubicBezTo>
                  <a:pt x="16611" y="6307"/>
                  <a:pt x="16320" y="6254"/>
                  <a:pt x="15990" y="6146"/>
                </a:cubicBezTo>
                <a:cubicBezTo>
                  <a:pt x="14712" y="5720"/>
                  <a:pt x="13359" y="5444"/>
                  <a:pt x="11654" y="5018"/>
                </a:cubicBezTo>
                <a:lnTo>
                  <a:pt x="11654" y="4968"/>
                </a:lnTo>
                <a:cubicBezTo>
                  <a:pt x="11328" y="5394"/>
                  <a:pt x="10827" y="5845"/>
                  <a:pt x="10652" y="6397"/>
                </a:cubicBezTo>
                <a:cubicBezTo>
                  <a:pt x="10451" y="7073"/>
                  <a:pt x="10577" y="7825"/>
                  <a:pt x="10577" y="8527"/>
                </a:cubicBezTo>
                <a:cubicBezTo>
                  <a:pt x="10577" y="10808"/>
                  <a:pt x="9449" y="12111"/>
                  <a:pt x="7218" y="12462"/>
                </a:cubicBezTo>
                <a:cubicBezTo>
                  <a:pt x="6642" y="12537"/>
                  <a:pt x="6065" y="12662"/>
                  <a:pt x="5464" y="12713"/>
                </a:cubicBezTo>
                <a:cubicBezTo>
                  <a:pt x="3960" y="12863"/>
                  <a:pt x="3459" y="13590"/>
                  <a:pt x="4060" y="14993"/>
                </a:cubicBezTo>
                <a:cubicBezTo>
                  <a:pt x="4511" y="16096"/>
                  <a:pt x="4837" y="17224"/>
                  <a:pt x="5338" y="18302"/>
                </a:cubicBezTo>
                <a:cubicBezTo>
                  <a:pt x="5840" y="19379"/>
                  <a:pt x="5564" y="20106"/>
                  <a:pt x="4562" y="20632"/>
                </a:cubicBezTo>
                <a:cubicBezTo>
                  <a:pt x="3559" y="21184"/>
                  <a:pt x="2582" y="21760"/>
                  <a:pt x="1629" y="22362"/>
                </a:cubicBezTo>
                <a:cubicBezTo>
                  <a:pt x="75" y="23314"/>
                  <a:pt x="0" y="23865"/>
                  <a:pt x="1303" y="25244"/>
                </a:cubicBezTo>
                <a:cubicBezTo>
                  <a:pt x="2055" y="26071"/>
                  <a:pt x="2832" y="26873"/>
                  <a:pt x="3634" y="27650"/>
                </a:cubicBezTo>
                <a:cubicBezTo>
                  <a:pt x="4386" y="28402"/>
                  <a:pt x="4436" y="29154"/>
                  <a:pt x="3760" y="30006"/>
                </a:cubicBezTo>
                <a:cubicBezTo>
                  <a:pt x="3058" y="30883"/>
                  <a:pt x="2381" y="31760"/>
                  <a:pt x="1704" y="32663"/>
                </a:cubicBezTo>
                <a:cubicBezTo>
                  <a:pt x="577" y="34267"/>
                  <a:pt x="702" y="34718"/>
                  <a:pt x="2557" y="35545"/>
                </a:cubicBezTo>
                <a:cubicBezTo>
                  <a:pt x="3509" y="36021"/>
                  <a:pt x="4461" y="36472"/>
                  <a:pt x="5464" y="36848"/>
                </a:cubicBezTo>
                <a:cubicBezTo>
                  <a:pt x="6592" y="37274"/>
                  <a:pt x="6892" y="38026"/>
                  <a:pt x="6592" y="39104"/>
                </a:cubicBezTo>
                <a:cubicBezTo>
                  <a:pt x="6341" y="40031"/>
                  <a:pt x="6140" y="40933"/>
                  <a:pt x="5890" y="41861"/>
                </a:cubicBezTo>
                <a:cubicBezTo>
                  <a:pt x="5313" y="44242"/>
                  <a:pt x="5564" y="44617"/>
                  <a:pt x="7945" y="44668"/>
                </a:cubicBezTo>
                <a:cubicBezTo>
                  <a:pt x="8948" y="44693"/>
                  <a:pt x="9950" y="44693"/>
                  <a:pt x="10953" y="44693"/>
                </a:cubicBezTo>
                <a:cubicBezTo>
                  <a:pt x="10977" y="44692"/>
                  <a:pt x="11001" y="44692"/>
                  <a:pt x="11025" y="44692"/>
                </a:cubicBezTo>
                <a:cubicBezTo>
                  <a:pt x="12055" y="44692"/>
                  <a:pt x="12584" y="45218"/>
                  <a:pt x="12707" y="46247"/>
                </a:cubicBezTo>
                <a:cubicBezTo>
                  <a:pt x="12857" y="47425"/>
                  <a:pt x="12983" y="48577"/>
                  <a:pt x="13158" y="49755"/>
                </a:cubicBezTo>
                <a:cubicBezTo>
                  <a:pt x="13287" y="50766"/>
                  <a:pt x="13671" y="51399"/>
                  <a:pt x="14449" y="51399"/>
                </a:cubicBezTo>
                <a:cubicBezTo>
                  <a:pt x="14733" y="51399"/>
                  <a:pt x="15069" y="51315"/>
                  <a:pt x="15464" y="51134"/>
                </a:cubicBezTo>
                <a:cubicBezTo>
                  <a:pt x="16541" y="50683"/>
                  <a:pt x="17669" y="50307"/>
                  <a:pt x="18747" y="49831"/>
                </a:cubicBezTo>
                <a:cubicBezTo>
                  <a:pt x="19076" y="49705"/>
                  <a:pt x="19376" y="49638"/>
                  <a:pt x="19650" y="49638"/>
                </a:cubicBezTo>
                <a:cubicBezTo>
                  <a:pt x="20251" y="49638"/>
                  <a:pt x="20724" y="49959"/>
                  <a:pt x="21103" y="50683"/>
                </a:cubicBezTo>
                <a:cubicBezTo>
                  <a:pt x="21554" y="51635"/>
                  <a:pt x="22130" y="52512"/>
                  <a:pt x="22682" y="53440"/>
                </a:cubicBezTo>
                <a:cubicBezTo>
                  <a:pt x="23259" y="54347"/>
                  <a:pt x="23678" y="54794"/>
                  <a:pt x="24174" y="54794"/>
                </a:cubicBezTo>
                <a:cubicBezTo>
                  <a:pt x="24583" y="54794"/>
                  <a:pt x="25044" y="54491"/>
                  <a:pt x="25689" y="53891"/>
                </a:cubicBezTo>
                <a:cubicBezTo>
                  <a:pt x="26441" y="53214"/>
                  <a:pt x="27193" y="52562"/>
                  <a:pt x="27870" y="51811"/>
                </a:cubicBezTo>
                <a:cubicBezTo>
                  <a:pt x="28335" y="51268"/>
                  <a:pt x="28807" y="51005"/>
                  <a:pt x="29300" y="51005"/>
                </a:cubicBezTo>
                <a:cubicBezTo>
                  <a:pt x="29762" y="51005"/>
                  <a:pt x="30242" y="51236"/>
                  <a:pt x="30752" y="51685"/>
                </a:cubicBezTo>
                <a:cubicBezTo>
                  <a:pt x="31504" y="52337"/>
                  <a:pt x="32331" y="52938"/>
                  <a:pt x="33133" y="53515"/>
                </a:cubicBezTo>
                <a:cubicBezTo>
                  <a:pt x="33781" y="53971"/>
                  <a:pt x="34239" y="54212"/>
                  <a:pt x="34612" y="54212"/>
                </a:cubicBezTo>
                <a:cubicBezTo>
                  <a:pt x="35119" y="54212"/>
                  <a:pt x="35467" y="53766"/>
                  <a:pt x="35915" y="52813"/>
                </a:cubicBezTo>
                <a:cubicBezTo>
                  <a:pt x="36391" y="51836"/>
                  <a:pt x="36892" y="50883"/>
                  <a:pt x="37218" y="49881"/>
                </a:cubicBezTo>
                <a:cubicBezTo>
                  <a:pt x="37550" y="48923"/>
                  <a:pt x="38098" y="48534"/>
                  <a:pt x="38842" y="48534"/>
                </a:cubicBezTo>
                <a:cubicBezTo>
                  <a:pt x="39111" y="48534"/>
                  <a:pt x="39405" y="48585"/>
                  <a:pt x="39724" y="48678"/>
                </a:cubicBezTo>
                <a:lnTo>
                  <a:pt x="42983" y="49555"/>
                </a:lnTo>
                <a:cubicBezTo>
                  <a:pt x="43266" y="49635"/>
                  <a:pt x="43522" y="49675"/>
                  <a:pt x="43751" y="49675"/>
                </a:cubicBezTo>
                <a:cubicBezTo>
                  <a:pt x="44597" y="49675"/>
                  <a:pt x="45063" y="49125"/>
                  <a:pt x="45063" y="48001"/>
                </a:cubicBezTo>
                <a:lnTo>
                  <a:pt x="45063" y="44442"/>
                </a:lnTo>
                <a:cubicBezTo>
                  <a:pt x="45013" y="43189"/>
                  <a:pt x="45564" y="42612"/>
                  <a:pt x="46817" y="42537"/>
                </a:cubicBezTo>
                <a:cubicBezTo>
                  <a:pt x="47995" y="42412"/>
                  <a:pt x="49148" y="42186"/>
                  <a:pt x="50326" y="42036"/>
                </a:cubicBezTo>
                <a:cubicBezTo>
                  <a:pt x="51704" y="41810"/>
                  <a:pt x="52080" y="41059"/>
                  <a:pt x="51529" y="39780"/>
                </a:cubicBezTo>
                <a:cubicBezTo>
                  <a:pt x="51028" y="38653"/>
                  <a:pt x="50501" y="37525"/>
                  <a:pt x="50251" y="36297"/>
                </a:cubicBezTo>
                <a:cubicBezTo>
                  <a:pt x="50125" y="35670"/>
                  <a:pt x="50501" y="34718"/>
                  <a:pt x="50953" y="34292"/>
                </a:cubicBezTo>
                <a:cubicBezTo>
                  <a:pt x="51780" y="33540"/>
                  <a:pt x="52882" y="33139"/>
                  <a:pt x="53835" y="32537"/>
                </a:cubicBezTo>
                <a:cubicBezTo>
                  <a:pt x="55639" y="31510"/>
                  <a:pt x="55664" y="31008"/>
                  <a:pt x="54211" y="29454"/>
                </a:cubicBezTo>
                <a:cubicBezTo>
                  <a:pt x="53509" y="28703"/>
                  <a:pt x="52757" y="27901"/>
                  <a:pt x="52005" y="27149"/>
                </a:cubicBezTo>
                <a:cubicBezTo>
                  <a:pt x="51253" y="26397"/>
                  <a:pt x="51203" y="25645"/>
                  <a:pt x="51880" y="24818"/>
                </a:cubicBezTo>
                <a:cubicBezTo>
                  <a:pt x="52506" y="24016"/>
                  <a:pt x="53083" y="23189"/>
                  <a:pt x="53709" y="22387"/>
                </a:cubicBezTo>
                <a:cubicBezTo>
                  <a:pt x="55138" y="20507"/>
                  <a:pt x="55013" y="20056"/>
                  <a:pt x="52907" y="19129"/>
                </a:cubicBezTo>
                <a:cubicBezTo>
                  <a:pt x="52005" y="18753"/>
                  <a:pt x="51128" y="18302"/>
                  <a:pt x="50151" y="17976"/>
                </a:cubicBezTo>
                <a:cubicBezTo>
                  <a:pt x="49073" y="17550"/>
                  <a:pt x="48772" y="16798"/>
                  <a:pt x="49073" y="15720"/>
                </a:cubicBezTo>
                <a:cubicBezTo>
                  <a:pt x="49374" y="14667"/>
                  <a:pt x="49649" y="13665"/>
                  <a:pt x="49900" y="12612"/>
                </a:cubicBezTo>
                <a:cubicBezTo>
                  <a:pt x="50401" y="10708"/>
                  <a:pt x="50075" y="10231"/>
                  <a:pt x="48146" y="10206"/>
                </a:cubicBezTo>
                <a:lnTo>
                  <a:pt x="44937" y="10206"/>
                </a:lnTo>
                <a:cubicBezTo>
                  <a:pt x="43684" y="10206"/>
                  <a:pt x="43058" y="9655"/>
                  <a:pt x="42983" y="8402"/>
                </a:cubicBezTo>
                <a:cubicBezTo>
                  <a:pt x="42857" y="7224"/>
                  <a:pt x="42682" y="6071"/>
                  <a:pt x="42506" y="4893"/>
                </a:cubicBezTo>
                <a:cubicBezTo>
                  <a:pt x="42394" y="3918"/>
                  <a:pt x="41945" y="3420"/>
                  <a:pt x="41222" y="3420"/>
                </a:cubicBezTo>
                <a:cubicBezTo>
                  <a:pt x="40978" y="3420"/>
                  <a:pt x="40704" y="3476"/>
                  <a:pt x="40401" y="3590"/>
                </a:cubicBezTo>
                <a:cubicBezTo>
                  <a:pt x="39273" y="4016"/>
                  <a:pt x="38146" y="4442"/>
                  <a:pt x="37093" y="4943"/>
                </a:cubicBezTo>
                <a:cubicBezTo>
                  <a:pt x="36699" y="5140"/>
                  <a:pt x="36355" y="5233"/>
                  <a:pt x="36050" y="5233"/>
                </a:cubicBezTo>
                <a:cubicBezTo>
                  <a:pt x="35385" y="5233"/>
                  <a:pt x="34907" y="4789"/>
                  <a:pt x="34511" y="4016"/>
                </a:cubicBezTo>
                <a:cubicBezTo>
                  <a:pt x="34085" y="3214"/>
                  <a:pt x="33634" y="2462"/>
                  <a:pt x="33158" y="1710"/>
                </a:cubicBezTo>
                <a:cubicBezTo>
                  <a:pt x="32484" y="551"/>
                  <a:pt x="32064" y="1"/>
                  <a:pt x="31547" y="1"/>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93" name="Google Shape;93;p17"/>
          <p:cNvSpPr/>
          <p:nvPr/>
        </p:nvSpPr>
        <p:spPr>
          <a:xfrm>
            <a:off x="35133" y="6032084"/>
            <a:ext cx="2183000" cy="2180467"/>
          </a:xfrm>
          <a:custGeom>
            <a:avLst/>
            <a:gdLst/>
            <a:ahLst/>
            <a:cxnLst/>
            <a:rect l="l" t="t" r="r" b="b"/>
            <a:pathLst>
              <a:path w="65490" h="65414" extrusionOk="0">
                <a:moveTo>
                  <a:pt x="32833" y="8471"/>
                </a:moveTo>
                <a:cubicBezTo>
                  <a:pt x="46217" y="8521"/>
                  <a:pt x="56968" y="19374"/>
                  <a:pt x="56968" y="32757"/>
                </a:cubicBezTo>
                <a:cubicBezTo>
                  <a:pt x="56968" y="46116"/>
                  <a:pt x="46116" y="56893"/>
                  <a:pt x="32758" y="56893"/>
                </a:cubicBezTo>
                <a:cubicBezTo>
                  <a:pt x="19299" y="56893"/>
                  <a:pt x="8497" y="46040"/>
                  <a:pt x="8522" y="32532"/>
                </a:cubicBezTo>
                <a:cubicBezTo>
                  <a:pt x="8572" y="19223"/>
                  <a:pt x="19425" y="8471"/>
                  <a:pt x="32833" y="8471"/>
                </a:cubicBezTo>
                <a:close/>
                <a:moveTo>
                  <a:pt x="32758" y="0"/>
                </a:moveTo>
                <a:cubicBezTo>
                  <a:pt x="14763" y="0"/>
                  <a:pt x="51" y="14662"/>
                  <a:pt x="1" y="32657"/>
                </a:cubicBezTo>
                <a:cubicBezTo>
                  <a:pt x="1" y="50752"/>
                  <a:pt x="14763" y="65414"/>
                  <a:pt x="32833" y="65414"/>
                </a:cubicBezTo>
                <a:cubicBezTo>
                  <a:pt x="50878" y="65364"/>
                  <a:pt x="65490" y="50677"/>
                  <a:pt x="65490" y="32657"/>
                </a:cubicBezTo>
                <a:cubicBezTo>
                  <a:pt x="65465" y="14662"/>
                  <a:pt x="50753" y="0"/>
                  <a:pt x="32758" y="0"/>
                </a:cubicBezTo>
                <a:close/>
              </a:path>
            </a:pathLst>
          </a:cu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94" name="Google Shape;94;p17"/>
          <p:cNvSpPr/>
          <p:nvPr/>
        </p:nvSpPr>
        <p:spPr>
          <a:xfrm>
            <a:off x="8501833" y="-1623950"/>
            <a:ext cx="2183000" cy="2180467"/>
          </a:xfrm>
          <a:custGeom>
            <a:avLst/>
            <a:gdLst/>
            <a:ahLst/>
            <a:cxnLst/>
            <a:rect l="l" t="t" r="r" b="b"/>
            <a:pathLst>
              <a:path w="65490" h="65414" extrusionOk="0">
                <a:moveTo>
                  <a:pt x="32833" y="8471"/>
                </a:moveTo>
                <a:cubicBezTo>
                  <a:pt x="46217" y="8521"/>
                  <a:pt x="56968" y="19374"/>
                  <a:pt x="56968" y="32757"/>
                </a:cubicBezTo>
                <a:cubicBezTo>
                  <a:pt x="56968" y="46116"/>
                  <a:pt x="46116" y="56893"/>
                  <a:pt x="32758" y="56893"/>
                </a:cubicBezTo>
                <a:cubicBezTo>
                  <a:pt x="19299" y="56893"/>
                  <a:pt x="8497" y="46040"/>
                  <a:pt x="8522" y="32532"/>
                </a:cubicBezTo>
                <a:cubicBezTo>
                  <a:pt x="8572" y="19223"/>
                  <a:pt x="19425" y="8471"/>
                  <a:pt x="32833" y="8471"/>
                </a:cubicBezTo>
                <a:close/>
                <a:moveTo>
                  <a:pt x="32758" y="0"/>
                </a:moveTo>
                <a:cubicBezTo>
                  <a:pt x="14763" y="0"/>
                  <a:pt x="51" y="14662"/>
                  <a:pt x="1" y="32657"/>
                </a:cubicBezTo>
                <a:cubicBezTo>
                  <a:pt x="1" y="50752"/>
                  <a:pt x="14763" y="65414"/>
                  <a:pt x="32833" y="65414"/>
                </a:cubicBezTo>
                <a:cubicBezTo>
                  <a:pt x="50878" y="65364"/>
                  <a:pt x="65490" y="50677"/>
                  <a:pt x="65490" y="32657"/>
                </a:cubicBezTo>
                <a:cubicBezTo>
                  <a:pt x="65465" y="14662"/>
                  <a:pt x="50753" y="0"/>
                  <a:pt x="32758" y="0"/>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95" name="Google Shape;95;p17"/>
          <p:cNvSpPr/>
          <p:nvPr/>
        </p:nvSpPr>
        <p:spPr>
          <a:xfrm rot="4075094">
            <a:off x="10668327" y="320345"/>
            <a:ext cx="1145388" cy="797983"/>
          </a:xfrm>
          <a:custGeom>
            <a:avLst/>
            <a:gdLst/>
            <a:ahLst/>
            <a:cxnLst/>
            <a:rect l="l" t="t" r="r" b="b"/>
            <a:pathLst>
              <a:path w="50302" h="35045" extrusionOk="0">
                <a:moveTo>
                  <a:pt x="42970" y="0"/>
                </a:moveTo>
                <a:cubicBezTo>
                  <a:pt x="41721" y="0"/>
                  <a:pt x="40466" y="364"/>
                  <a:pt x="39224" y="1084"/>
                </a:cubicBezTo>
                <a:cubicBezTo>
                  <a:pt x="32557" y="4919"/>
                  <a:pt x="25865" y="8804"/>
                  <a:pt x="19174" y="12638"/>
                </a:cubicBezTo>
                <a:cubicBezTo>
                  <a:pt x="14161" y="15521"/>
                  <a:pt x="9149" y="18378"/>
                  <a:pt x="4186" y="21335"/>
                </a:cubicBezTo>
                <a:cubicBezTo>
                  <a:pt x="1229" y="23090"/>
                  <a:pt x="1" y="26398"/>
                  <a:pt x="928" y="29556"/>
                </a:cubicBezTo>
                <a:cubicBezTo>
                  <a:pt x="1805" y="32613"/>
                  <a:pt x="4637" y="34794"/>
                  <a:pt x="7895" y="35045"/>
                </a:cubicBezTo>
                <a:lnTo>
                  <a:pt x="7946" y="34994"/>
                </a:lnTo>
                <a:cubicBezTo>
                  <a:pt x="9149" y="34543"/>
                  <a:pt x="10452" y="34242"/>
                  <a:pt x="11630" y="33666"/>
                </a:cubicBezTo>
                <a:cubicBezTo>
                  <a:pt x="13509" y="32689"/>
                  <a:pt x="15289" y="31561"/>
                  <a:pt x="17144" y="30533"/>
                </a:cubicBezTo>
                <a:lnTo>
                  <a:pt x="46216" y="13741"/>
                </a:lnTo>
                <a:cubicBezTo>
                  <a:pt x="48622" y="12363"/>
                  <a:pt x="50051" y="10358"/>
                  <a:pt x="50176" y="7601"/>
                </a:cubicBezTo>
                <a:cubicBezTo>
                  <a:pt x="50301" y="4794"/>
                  <a:pt x="49098" y="2588"/>
                  <a:pt x="46743" y="1135"/>
                </a:cubicBezTo>
                <a:cubicBezTo>
                  <a:pt x="45504" y="376"/>
                  <a:pt x="44240" y="0"/>
                  <a:pt x="42970" y="0"/>
                </a:cubicBezTo>
                <a:close/>
              </a:path>
            </a:pathLst>
          </a:cu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9918855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ext">
  <p:cSld name="Title and text">
    <p:spTree>
      <p:nvGrpSpPr>
        <p:cNvPr id="1" name="Shape 96"/>
        <p:cNvGrpSpPr/>
        <p:nvPr/>
      </p:nvGrpSpPr>
      <p:grpSpPr>
        <a:xfrm>
          <a:off x="0" y="0"/>
          <a:ext cx="0" cy="0"/>
          <a:chOff x="0" y="0"/>
          <a:chExt cx="0" cy="0"/>
        </a:xfrm>
      </p:grpSpPr>
      <p:sp>
        <p:nvSpPr>
          <p:cNvPr id="97" name="Google Shape;97;p18"/>
          <p:cNvSpPr txBox="1">
            <a:spLocks noGrp="1"/>
          </p:cNvSpPr>
          <p:nvPr>
            <p:ph type="title"/>
          </p:nvPr>
        </p:nvSpPr>
        <p:spPr>
          <a:xfrm>
            <a:off x="2389900" y="2327000"/>
            <a:ext cx="3108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r>
              <a:rPr lang="en-US"/>
              <a:t>Click to edit Master title style</a:t>
            </a:r>
            <a:endParaRPr/>
          </a:p>
        </p:txBody>
      </p:sp>
      <p:sp>
        <p:nvSpPr>
          <p:cNvPr id="98" name="Google Shape;98;p18"/>
          <p:cNvSpPr txBox="1">
            <a:spLocks noGrp="1"/>
          </p:cNvSpPr>
          <p:nvPr>
            <p:ph type="subTitle" idx="1"/>
          </p:nvPr>
        </p:nvSpPr>
        <p:spPr>
          <a:xfrm>
            <a:off x="2389900" y="3448067"/>
            <a:ext cx="3108000" cy="107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2133"/>
              </a:spcBef>
              <a:spcAft>
                <a:spcPts val="0"/>
              </a:spcAft>
              <a:buSzPts val="1200"/>
              <a:buNone/>
              <a:defRPr/>
            </a:lvl3pPr>
            <a:lvl4pPr lvl="3" algn="ctr" rtl="0">
              <a:lnSpc>
                <a:spcPct val="100000"/>
              </a:lnSpc>
              <a:spcBef>
                <a:spcPts val="2133"/>
              </a:spcBef>
              <a:spcAft>
                <a:spcPts val="0"/>
              </a:spcAft>
              <a:buSzPts val="1200"/>
              <a:buNone/>
              <a:defRPr/>
            </a:lvl4pPr>
            <a:lvl5pPr lvl="4" algn="ctr" rtl="0">
              <a:lnSpc>
                <a:spcPct val="100000"/>
              </a:lnSpc>
              <a:spcBef>
                <a:spcPts val="2133"/>
              </a:spcBef>
              <a:spcAft>
                <a:spcPts val="0"/>
              </a:spcAft>
              <a:buSzPts val="1200"/>
              <a:buNone/>
              <a:defRPr/>
            </a:lvl5pPr>
            <a:lvl6pPr lvl="5" algn="ctr" rtl="0">
              <a:lnSpc>
                <a:spcPct val="100000"/>
              </a:lnSpc>
              <a:spcBef>
                <a:spcPts val="2133"/>
              </a:spcBef>
              <a:spcAft>
                <a:spcPts val="0"/>
              </a:spcAft>
              <a:buSzPts val="1200"/>
              <a:buNone/>
              <a:defRPr/>
            </a:lvl6pPr>
            <a:lvl7pPr lvl="6" algn="ctr" rtl="0">
              <a:lnSpc>
                <a:spcPct val="100000"/>
              </a:lnSpc>
              <a:spcBef>
                <a:spcPts val="2133"/>
              </a:spcBef>
              <a:spcAft>
                <a:spcPts val="0"/>
              </a:spcAft>
              <a:buSzPts val="1200"/>
              <a:buNone/>
              <a:defRPr/>
            </a:lvl7pPr>
            <a:lvl8pPr lvl="7" algn="ctr" rtl="0">
              <a:lnSpc>
                <a:spcPct val="100000"/>
              </a:lnSpc>
              <a:spcBef>
                <a:spcPts val="2133"/>
              </a:spcBef>
              <a:spcAft>
                <a:spcPts val="0"/>
              </a:spcAft>
              <a:buSzPts val="1200"/>
              <a:buNone/>
              <a:defRPr/>
            </a:lvl8pPr>
            <a:lvl9pPr lvl="8" algn="ctr" rtl="0">
              <a:lnSpc>
                <a:spcPct val="100000"/>
              </a:lnSpc>
              <a:spcBef>
                <a:spcPts val="2133"/>
              </a:spcBef>
              <a:spcAft>
                <a:spcPts val="2133"/>
              </a:spcAft>
              <a:buSzPts val="1200"/>
              <a:buNone/>
              <a:defRPr/>
            </a:lvl9pPr>
          </a:lstStyle>
          <a:p>
            <a:r>
              <a:rPr lang="en-US"/>
              <a:t>Click to edit Master subtitle style</a:t>
            </a:r>
            <a:endParaRPr/>
          </a:p>
        </p:txBody>
      </p:sp>
      <p:sp>
        <p:nvSpPr>
          <p:cNvPr id="99" name="Google Shape;99;p18"/>
          <p:cNvSpPr/>
          <p:nvPr/>
        </p:nvSpPr>
        <p:spPr>
          <a:xfrm>
            <a:off x="10856333" y="-370916"/>
            <a:ext cx="2183000" cy="2180467"/>
          </a:xfrm>
          <a:custGeom>
            <a:avLst/>
            <a:gdLst/>
            <a:ahLst/>
            <a:cxnLst/>
            <a:rect l="l" t="t" r="r" b="b"/>
            <a:pathLst>
              <a:path w="65490" h="65414" extrusionOk="0">
                <a:moveTo>
                  <a:pt x="32833" y="8471"/>
                </a:moveTo>
                <a:cubicBezTo>
                  <a:pt x="46217" y="8521"/>
                  <a:pt x="56968" y="19374"/>
                  <a:pt x="56968" y="32757"/>
                </a:cubicBezTo>
                <a:cubicBezTo>
                  <a:pt x="56968" y="46116"/>
                  <a:pt x="46116" y="56893"/>
                  <a:pt x="32758" y="56893"/>
                </a:cubicBezTo>
                <a:cubicBezTo>
                  <a:pt x="19299" y="56893"/>
                  <a:pt x="8497" y="46040"/>
                  <a:pt x="8522" y="32532"/>
                </a:cubicBezTo>
                <a:cubicBezTo>
                  <a:pt x="8572" y="19223"/>
                  <a:pt x="19425" y="8471"/>
                  <a:pt x="32833" y="8471"/>
                </a:cubicBezTo>
                <a:close/>
                <a:moveTo>
                  <a:pt x="32758" y="0"/>
                </a:moveTo>
                <a:cubicBezTo>
                  <a:pt x="14763" y="0"/>
                  <a:pt x="51" y="14662"/>
                  <a:pt x="1" y="32657"/>
                </a:cubicBezTo>
                <a:cubicBezTo>
                  <a:pt x="1" y="50752"/>
                  <a:pt x="14763" y="65414"/>
                  <a:pt x="32833" y="65414"/>
                </a:cubicBezTo>
                <a:cubicBezTo>
                  <a:pt x="50878" y="65364"/>
                  <a:pt x="65490" y="50677"/>
                  <a:pt x="65490" y="32657"/>
                </a:cubicBezTo>
                <a:cubicBezTo>
                  <a:pt x="65465" y="14662"/>
                  <a:pt x="50753" y="0"/>
                  <a:pt x="32758" y="0"/>
                </a:cubicBezTo>
                <a:close/>
              </a:path>
            </a:pathLst>
          </a:cu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0" name="Google Shape;100;p18"/>
          <p:cNvSpPr/>
          <p:nvPr/>
        </p:nvSpPr>
        <p:spPr>
          <a:xfrm>
            <a:off x="11180001" y="1567849"/>
            <a:ext cx="416633" cy="407915"/>
          </a:xfrm>
          <a:custGeom>
            <a:avLst/>
            <a:gdLst/>
            <a:ahLst/>
            <a:cxnLst/>
            <a:rect l="l" t="t" r="r" b="b"/>
            <a:pathLst>
              <a:path w="48748" h="47728" extrusionOk="0">
                <a:moveTo>
                  <a:pt x="18786" y="1"/>
                </a:moveTo>
                <a:cubicBezTo>
                  <a:pt x="18512" y="1"/>
                  <a:pt x="18231" y="39"/>
                  <a:pt x="17945" y="119"/>
                </a:cubicBezTo>
                <a:cubicBezTo>
                  <a:pt x="16116" y="620"/>
                  <a:pt x="15239" y="2299"/>
                  <a:pt x="15790" y="4505"/>
                </a:cubicBezTo>
                <a:cubicBezTo>
                  <a:pt x="16291" y="6560"/>
                  <a:pt x="16868" y="8515"/>
                  <a:pt x="17419" y="10520"/>
                </a:cubicBezTo>
                <a:cubicBezTo>
                  <a:pt x="17945" y="12625"/>
                  <a:pt x="18497" y="14755"/>
                  <a:pt x="19123" y="17161"/>
                </a:cubicBezTo>
                <a:cubicBezTo>
                  <a:pt x="18196" y="16660"/>
                  <a:pt x="17620" y="16384"/>
                  <a:pt x="17068" y="16033"/>
                </a:cubicBezTo>
                <a:cubicBezTo>
                  <a:pt x="13860" y="14204"/>
                  <a:pt x="10652" y="12274"/>
                  <a:pt x="7394" y="10495"/>
                </a:cubicBezTo>
                <a:cubicBezTo>
                  <a:pt x="6834" y="10185"/>
                  <a:pt x="6266" y="10041"/>
                  <a:pt x="5724" y="10041"/>
                </a:cubicBezTo>
                <a:cubicBezTo>
                  <a:pt x="4640" y="10041"/>
                  <a:pt x="3660" y="10620"/>
                  <a:pt x="3058" y="11622"/>
                </a:cubicBezTo>
                <a:cubicBezTo>
                  <a:pt x="2131" y="13126"/>
                  <a:pt x="2582" y="14881"/>
                  <a:pt x="4136" y="15958"/>
                </a:cubicBezTo>
                <a:cubicBezTo>
                  <a:pt x="4637" y="16284"/>
                  <a:pt x="5189" y="16535"/>
                  <a:pt x="5690" y="16835"/>
                </a:cubicBezTo>
                <a:cubicBezTo>
                  <a:pt x="8973" y="18765"/>
                  <a:pt x="12281" y="20670"/>
                  <a:pt x="15815" y="22725"/>
                </a:cubicBezTo>
                <a:cubicBezTo>
                  <a:pt x="15163" y="22976"/>
                  <a:pt x="14788" y="23101"/>
                  <a:pt x="14412" y="23226"/>
                </a:cubicBezTo>
                <a:cubicBezTo>
                  <a:pt x="10652" y="24279"/>
                  <a:pt x="6843" y="25232"/>
                  <a:pt x="3083" y="26309"/>
                </a:cubicBezTo>
                <a:cubicBezTo>
                  <a:pt x="1003" y="26936"/>
                  <a:pt x="1" y="28690"/>
                  <a:pt x="627" y="30495"/>
                </a:cubicBezTo>
                <a:cubicBezTo>
                  <a:pt x="1117" y="31867"/>
                  <a:pt x="2190" y="32595"/>
                  <a:pt x="3678" y="32595"/>
                </a:cubicBezTo>
                <a:cubicBezTo>
                  <a:pt x="4092" y="32595"/>
                  <a:pt x="4538" y="32539"/>
                  <a:pt x="5013" y="32425"/>
                </a:cubicBezTo>
                <a:cubicBezTo>
                  <a:pt x="8697" y="31447"/>
                  <a:pt x="12306" y="30445"/>
                  <a:pt x="15991" y="29492"/>
                </a:cubicBezTo>
                <a:cubicBezTo>
                  <a:pt x="16417" y="29417"/>
                  <a:pt x="16818" y="29367"/>
                  <a:pt x="17494" y="29292"/>
                </a:cubicBezTo>
                <a:lnTo>
                  <a:pt x="17494" y="29292"/>
                </a:lnTo>
                <a:cubicBezTo>
                  <a:pt x="17043" y="30194"/>
                  <a:pt x="16667" y="30795"/>
                  <a:pt x="16316" y="31422"/>
                </a:cubicBezTo>
                <a:cubicBezTo>
                  <a:pt x="14487" y="34555"/>
                  <a:pt x="12682" y="37688"/>
                  <a:pt x="10903" y="40821"/>
                </a:cubicBezTo>
                <a:cubicBezTo>
                  <a:pt x="10051" y="42274"/>
                  <a:pt x="10276" y="43703"/>
                  <a:pt x="11529" y="44831"/>
                </a:cubicBezTo>
                <a:cubicBezTo>
                  <a:pt x="12153" y="45387"/>
                  <a:pt x="12857" y="45678"/>
                  <a:pt x="13579" y="45678"/>
                </a:cubicBezTo>
                <a:cubicBezTo>
                  <a:pt x="14191" y="45678"/>
                  <a:pt x="14816" y="45468"/>
                  <a:pt x="15414" y="45031"/>
                </a:cubicBezTo>
                <a:cubicBezTo>
                  <a:pt x="15991" y="44580"/>
                  <a:pt x="16442" y="43903"/>
                  <a:pt x="16818" y="43227"/>
                </a:cubicBezTo>
                <a:cubicBezTo>
                  <a:pt x="18911" y="39737"/>
                  <a:pt x="20906" y="36222"/>
                  <a:pt x="23171" y="32313"/>
                </a:cubicBezTo>
                <a:lnTo>
                  <a:pt x="23171" y="32313"/>
                </a:lnTo>
                <a:cubicBezTo>
                  <a:pt x="24359" y="36668"/>
                  <a:pt x="25400" y="40561"/>
                  <a:pt x="26442" y="44455"/>
                </a:cubicBezTo>
                <a:cubicBezTo>
                  <a:pt x="26972" y="46576"/>
                  <a:pt x="28184" y="47728"/>
                  <a:pt x="29684" y="47728"/>
                </a:cubicBezTo>
                <a:cubicBezTo>
                  <a:pt x="29956" y="47728"/>
                  <a:pt x="30238" y="47690"/>
                  <a:pt x="30527" y="47613"/>
                </a:cubicBezTo>
                <a:cubicBezTo>
                  <a:pt x="32532" y="47086"/>
                  <a:pt x="33284" y="45332"/>
                  <a:pt x="32582" y="42725"/>
                </a:cubicBezTo>
                <a:lnTo>
                  <a:pt x="30702" y="35708"/>
                </a:lnTo>
                <a:cubicBezTo>
                  <a:pt x="30276" y="34129"/>
                  <a:pt x="29900" y="32550"/>
                  <a:pt x="29399" y="30620"/>
                </a:cubicBezTo>
                <a:lnTo>
                  <a:pt x="29399" y="30620"/>
                </a:lnTo>
                <a:cubicBezTo>
                  <a:pt x="30326" y="31121"/>
                  <a:pt x="30903" y="31422"/>
                  <a:pt x="31454" y="31748"/>
                </a:cubicBezTo>
                <a:cubicBezTo>
                  <a:pt x="34662" y="33577"/>
                  <a:pt x="37870" y="35507"/>
                  <a:pt x="41128" y="37312"/>
                </a:cubicBezTo>
                <a:cubicBezTo>
                  <a:pt x="41688" y="37613"/>
                  <a:pt x="42256" y="37755"/>
                  <a:pt x="42799" y="37755"/>
                </a:cubicBezTo>
                <a:cubicBezTo>
                  <a:pt x="43885" y="37755"/>
                  <a:pt x="44871" y="37186"/>
                  <a:pt x="45489" y="36184"/>
                </a:cubicBezTo>
                <a:cubicBezTo>
                  <a:pt x="46392" y="34680"/>
                  <a:pt x="45940" y="32926"/>
                  <a:pt x="44387" y="31823"/>
                </a:cubicBezTo>
                <a:cubicBezTo>
                  <a:pt x="43885" y="31447"/>
                  <a:pt x="43259" y="31171"/>
                  <a:pt x="42732" y="30821"/>
                </a:cubicBezTo>
                <a:cubicBezTo>
                  <a:pt x="39424" y="28941"/>
                  <a:pt x="36166" y="27036"/>
                  <a:pt x="32707" y="25031"/>
                </a:cubicBezTo>
                <a:cubicBezTo>
                  <a:pt x="33359" y="24780"/>
                  <a:pt x="33735" y="24655"/>
                  <a:pt x="34111" y="24530"/>
                </a:cubicBezTo>
                <a:cubicBezTo>
                  <a:pt x="37920" y="23477"/>
                  <a:pt x="41680" y="22525"/>
                  <a:pt x="45439" y="21422"/>
                </a:cubicBezTo>
                <a:cubicBezTo>
                  <a:pt x="47770" y="20795"/>
                  <a:pt x="48747" y="18665"/>
                  <a:pt x="47695" y="16785"/>
                </a:cubicBezTo>
                <a:cubicBezTo>
                  <a:pt x="47096" y="15737"/>
                  <a:pt x="46175" y="15192"/>
                  <a:pt x="44913" y="15192"/>
                </a:cubicBezTo>
                <a:cubicBezTo>
                  <a:pt x="44485" y="15192"/>
                  <a:pt x="44017" y="15255"/>
                  <a:pt x="43509" y="15382"/>
                </a:cubicBezTo>
                <a:cubicBezTo>
                  <a:pt x="39850" y="16334"/>
                  <a:pt x="36216" y="17337"/>
                  <a:pt x="32532" y="18289"/>
                </a:cubicBezTo>
                <a:cubicBezTo>
                  <a:pt x="32106" y="18414"/>
                  <a:pt x="31705" y="18414"/>
                  <a:pt x="31204" y="18515"/>
                </a:cubicBezTo>
                <a:cubicBezTo>
                  <a:pt x="31229" y="18164"/>
                  <a:pt x="31279" y="18038"/>
                  <a:pt x="31329" y="17963"/>
                </a:cubicBezTo>
                <a:lnTo>
                  <a:pt x="37093" y="7938"/>
                </a:lnTo>
                <a:cubicBezTo>
                  <a:pt x="38547" y="5432"/>
                  <a:pt x="38346" y="3602"/>
                  <a:pt x="36467" y="2550"/>
                </a:cubicBezTo>
                <a:cubicBezTo>
                  <a:pt x="35937" y="2255"/>
                  <a:pt x="35423" y="2108"/>
                  <a:pt x="34924" y="2108"/>
                </a:cubicBezTo>
                <a:cubicBezTo>
                  <a:pt x="33723" y="2108"/>
                  <a:pt x="32614" y="2962"/>
                  <a:pt x="31605" y="4680"/>
                </a:cubicBezTo>
                <a:cubicBezTo>
                  <a:pt x="30226" y="7011"/>
                  <a:pt x="28898" y="9392"/>
                  <a:pt x="27519" y="11748"/>
                </a:cubicBezTo>
                <a:cubicBezTo>
                  <a:pt x="26893" y="12876"/>
                  <a:pt x="26216" y="14003"/>
                  <a:pt x="25339" y="15507"/>
                </a:cubicBezTo>
                <a:cubicBezTo>
                  <a:pt x="24136" y="11021"/>
                  <a:pt x="23083" y="6986"/>
                  <a:pt x="21955" y="2926"/>
                </a:cubicBezTo>
                <a:cubicBezTo>
                  <a:pt x="21470" y="1090"/>
                  <a:pt x="20239" y="1"/>
                  <a:pt x="18786" y="1"/>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solidFill>
                <a:schemeClr val="accent1"/>
              </a:solidFill>
            </a:endParaRPr>
          </a:p>
        </p:txBody>
      </p:sp>
      <p:sp>
        <p:nvSpPr>
          <p:cNvPr id="101" name="Google Shape;101;p18"/>
          <p:cNvSpPr/>
          <p:nvPr/>
        </p:nvSpPr>
        <p:spPr>
          <a:xfrm>
            <a:off x="9829267" y="6277584"/>
            <a:ext cx="2183000" cy="2180467"/>
          </a:xfrm>
          <a:custGeom>
            <a:avLst/>
            <a:gdLst/>
            <a:ahLst/>
            <a:cxnLst/>
            <a:rect l="l" t="t" r="r" b="b"/>
            <a:pathLst>
              <a:path w="65490" h="65414" extrusionOk="0">
                <a:moveTo>
                  <a:pt x="32833" y="8471"/>
                </a:moveTo>
                <a:cubicBezTo>
                  <a:pt x="46217" y="8521"/>
                  <a:pt x="56968" y="19374"/>
                  <a:pt x="56968" y="32757"/>
                </a:cubicBezTo>
                <a:cubicBezTo>
                  <a:pt x="56968" y="46116"/>
                  <a:pt x="46116" y="56893"/>
                  <a:pt x="32758" y="56893"/>
                </a:cubicBezTo>
                <a:cubicBezTo>
                  <a:pt x="19299" y="56893"/>
                  <a:pt x="8497" y="46040"/>
                  <a:pt x="8522" y="32532"/>
                </a:cubicBezTo>
                <a:cubicBezTo>
                  <a:pt x="8572" y="19223"/>
                  <a:pt x="19425" y="8471"/>
                  <a:pt x="32833" y="8471"/>
                </a:cubicBezTo>
                <a:close/>
                <a:moveTo>
                  <a:pt x="32758" y="0"/>
                </a:moveTo>
                <a:cubicBezTo>
                  <a:pt x="14763" y="0"/>
                  <a:pt x="51" y="14662"/>
                  <a:pt x="1" y="32657"/>
                </a:cubicBezTo>
                <a:cubicBezTo>
                  <a:pt x="1" y="50752"/>
                  <a:pt x="14763" y="65414"/>
                  <a:pt x="32833" y="65414"/>
                </a:cubicBezTo>
                <a:cubicBezTo>
                  <a:pt x="50878" y="65364"/>
                  <a:pt x="65490" y="50677"/>
                  <a:pt x="65490" y="32657"/>
                </a:cubicBezTo>
                <a:cubicBezTo>
                  <a:pt x="65465" y="14662"/>
                  <a:pt x="50753" y="0"/>
                  <a:pt x="32758" y="0"/>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27957013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102"/>
        <p:cNvGrpSpPr/>
        <p:nvPr/>
      </p:nvGrpSpPr>
      <p:grpSpPr>
        <a:xfrm>
          <a:off x="0" y="0"/>
          <a:ext cx="0" cy="0"/>
          <a:chOff x="0" y="0"/>
          <a:chExt cx="0" cy="0"/>
        </a:xfrm>
      </p:grpSpPr>
      <p:sp>
        <p:nvSpPr>
          <p:cNvPr id="103" name="Google Shape;103;p19"/>
          <p:cNvSpPr txBox="1">
            <a:spLocks noGrp="1"/>
          </p:cNvSpPr>
          <p:nvPr>
            <p:ph type="title"/>
          </p:nvPr>
        </p:nvSpPr>
        <p:spPr>
          <a:xfrm>
            <a:off x="960000" y="719333"/>
            <a:ext cx="10272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r>
              <a:rPr lang="en-US"/>
              <a:t>Click to edit Master title style</a:t>
            </a:r>
            <a:endParaRPr/>
          </a:p>
        </p:txBody>
      </p:sp>
      <p:sp>
        <p:nvSpPr>
          <p:cNvPr id="104" name="Google Shape;104;p19"/>
          <p:cNvSpPr txBox="1">
            <a:spLocks noGrp="1"/>
          </p:cNvSpPr>
          <p:nvPr>
            <p:ph type="subTitle" idx="1"/>
          </p:nvPr>
        </p:nvSpPr>
        <p:spPr>
          <a:xfrm>
            <a:off x="1250167" y="3881367"/>
            <a:ext cx="3042000" cy="1755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2133"/>
              </a:spcBef>
              <a:spcAft>
                <a:spcPts val="0"/>
              </a:spcAft>
              <a:buSzPts val="1200"/>
              <a:buNone/>
              <a:defRPr/>
            </a:lvl3pPr>
            <a:lvl4pPr lvl="3" algn="ctr" rtl="0">
              <a:lnSpc>
                <a:spcPct val="100000"/>
              </a:lnSpc>
              <a:spcBef>
                <a:spcPts val="2133"/>
              </a:spcBef>
              <a:spcAft>
                <a:spcPts val="0"/>
              </a:spcAft>
              <a:buSzPts val="1200"/>
              <a:buNone/>
              <a:defRPr/>
            </a:lvl4pPr>
            <a:lvl5pPr lvl="4" algn="ctr" rtl="0">
              <a:lnSpc>
                <a:spcPct val="100000"/>
              </a:lnSpc>
              <a:spcBef>
                <a:spcPts val="2133"/>
              </a:spcBef>
              <a:spcAft>
                <a:spcPts val="0"/>
              </a:spcAft>
              <a:buSzPts val="1200"/>
              <a:buNone/>
              <a:defRPr/>
            </a:lvl5pPr>
            <a:lvl6pPr lvl="5" algn="ctr" rtl="0">
              <a:lnSpc>
                <a:spcPct val="100000"/>
              </a:lnSpc>
              <a:spcBef>
                <a:spcPts val="2133"/>
              </a:spcBef>
              <a:spcAft>
                <a:spcPts val="0"/>
              </a:spcAft>
              <a:buSzPts val="1200"/>
              <a:buNone/>
              <a:defRPr/>
            </a:lvl6pPr>
            <a:lvl7pPr lvl="6" algn="ctr" rtl="0">
              <a:lnSpc>
                <a:spcPct val="100000"/>
              </a:lnSpc>
              <a:spcBef>
                <a:spcPts val="2133"/>
              </a:spcBef>
              <a:spcAft>
                <a:spcPts val="0"/>
              </a:spcAft>
              <a:buSzPts val="1200"/>
              <a:buNone/>
              <a:defRPr/>
            </a:lvl7pPr>
            <a:lvl8pPr lvl="7" algn="ctr" rtl="0">
              <a:lnSpc>
                <a:spcPct val="100000"/>
              </a:lnSpc>
              <a:spcBef>
                <a:spcPts val="2133"/>
              </a:spcBef>
              <a:spcAft>
                <a:spcPts val="0"/>
              </a:spcAft>
              <a:buSzPts val="1200"/>
              <a:buNone/>
              <a:defRPr/>
            </a:lvl8pPr>
            <a:lvl9pPr lvl="8" algn="ctr" rtl="0">
              <a:lnSpc>
                <a:spcPct val="100000"/>
              </a:lnSpc>
              <a:spcBef>
                <a:spcPts val="2133"/>
              </a:spcBef>
              <a:spcAft>
                <a:spcPts val="2133"/>
              </a:spcAft>
              <a:buSzPts val="1200"/>
              <a:buNone/>
              <a:defRPr/>
            </a:lvl9pPr>
          </a:lstStyle>
          <a:p>
            <a:r>
              <a:rPr lang="en-US"/>
              <a:t>Click to edit Master subtitle style</a:t>
            </a:r>
            <a:endParaRPr/>
          </a:p>
        </p:txBody>
      </p:sp>
      <p:sp>
        <p:nvSpPr>
          <p:cNvPr id="105" name="Google Shape;105;p19"/>
          <p:cNvSpPr txBox="1">
            <a:spLocks noGrp="1"/>
          </p:cNvSpPr>
          <p:nvPr>
            <p:ph type="subTitle" idx="2"/>
          </p:nvPr>
        </p:nvSpPr>
        <p:spPr>
          <a:xfrm>
            <a:off x="4575000" y="3881367"/>
            <a:ext cx="3042000" cy="1755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2133"/>
              </a:spcBef>
              <a:spcAft>
                <a:spcPts val="0"/>
              </a:spcAft>
              <a:buSzPts val="1200"/>
              <a:buNone/>
              <a:defRPr/>
            </a:lvl3pPr>
            <a:lvl4pPr lvl="3" algn="ctr" rtl="0">
              <a:lnSpc>
                <a:spcPct val="100000"/>
              </a:lnSpc>
              <a:spcBef>
                <a:spcPts val="2133"/>
              </a:spcBef>
              <a:spcAft>
                <a:spcPts val="0"/>
              </a:spcAft>
              <a:buSzPts val="1200"/>
              <a:buNone/>
              <a:defRPr/>
            </a:lvl4pPr>
            <a:lvl5pPr lvl="4" algn="ctr" rtl="0">
              <a:lnSpc>
                <a:spcPct val="100000"/>
              </a:lnSpc>
              <a:spcBef>
                <a:spcPts val="2133"/>
              </a:spcBef>
              <a:spcAft>
                <a:spcPts val="0"/>
              </a:spcAft>
              <a:buSzPts val="1200"/>
              <a:buNone/>
              <a:defRPr/>
            </a:lvl5pPr>
            <a:lvl6pPr lvl="5" algn="ctr" rtl="0">
              <a:lnSpc>
                <a:spcPct val="100000"/>
              </a:lnSpc>
              <a:spcBef>
                <a:spcPts val="2133"/>
              </a:spcBef>
              <a:spcAft>
                <a:spcPts val="0"/>
              </a:spcAft>
              <a:buSzPts val="1200"/>
              <a:buNone/>
              <a:defRPr/>
            </a:lvl6pPr>
            <a:lvl7pPr lvl="6" algn="ctr" rtl="0">
              <a:lnSpc>
                <a:spcPct val="100000"/>
              </a:lnSpc>
              <a:spcBef>
                <a:spcPts val="2133"/>
              </a:spcBef>
              <a:spcAft>
                <a:spcPts val="0"/>
              </a:spcAft>
              <a:buSzPts val="1200"/>
              <a:buNone/>
              <a:defRPr/>
            </a:lvl7pPr>
            <a:lvl8pPr lvl="7" algn="ctr" rtl="0">
              <a:lnSpc>
                <a:spcPct val="100000"/>
              </a:lnSpc>
              <a:spcBef>
                <a:spcPts val="2133"/>
              </a:spcBef>
              <a:spcAft>
                <a:spcPts val="0"/>
              </a:spcAft>
              <a:buSzPts val="1200"/>
              <a:buNone/>
              <a:defRPr/>
            </a:lvl8pPr>
            <a:lvl9pPr lvl="8" algn="ctr" rtl="0">
              <a:lnSpc>
                <a:spcPct val="100000"/>
              </a:lnSpc>
              <a:spcBef>
                <a:spcPts val="2133"/>
              </a:spcBef>
              <a:spcAft>
                <a:spcPts val="2133"/>
              </a:spcAft>
              <a:buSzPts val="1200"/>
              <a:buNone/>
              <a:defRPr/>
            </a:lvl9pPr>
          </a:lstStyle>
          <a:p>
            <a:r>
              <a:rPr lang="en-US"/>
              <a:t>Click to edit Master subtitle style</a:t>
            </a:r>
            <a:endParaRPr/>
          </a:p>
        </p:txBody>
      </p:sp>
      <p:sp>
        <p:nvSpPr>
          <p:cNvPr id="106" name="Google Shape;106;p19"/>
          <p:cNvSpPr txBox="1">
            <a:spLocks noGrp="1"/>
          </p:cNvSpPr>
          <p:nvPr>
            <p:ph type="subTitle" idx="3"/>
          </p:nvPr>
        </p:nvSpPr>
        <p:spPr>
          <a:xfrm>
            <a:off x="7899833" y="3881367"/>
            <a:ext cx="3042000" cy="1755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2133"/>
              </a:spcBef>
              <a:spcAft>
                <a:spcPts val="0"/>
              </a:spcAft>
              <a:buSzPts val="1200"/>
              <a:buNone/>
              <a:defRPr/>
            </a:lvl3pPr>
            <a:lvl4pPr lvl="3" algn="ctr" rtl="0">
              <a:lnSpc>
                <a:spcPct val="100000"/>
              </a:lnSpc>
              <a:spcBef>
                <a:spcPts val="2133"/>
              </a:spcBef>
              <a:spcAft>
                <a:spcPts val="0"/>
              </a:spcAft>
              <a:buSzPts val="1200"/>
              <a:buNone/>
              <a:defRPr/>
            </a:lvl4pPr>
            <a:lvl5pPr lvl="4" algn="ctr" rtl="0">
              <a:lnSpc>
                <a:spcPct val="100000"/>
              </a:lnSpc>
              <a:spcBef>
                <a:spcPts val="2133"/>
              </a:spcBef>
              <a:spcAft>
                <a:spcPts val="0"/>
              </a:spcAft>
              <a:buSzPts val="1200"/>
              <a:buNone/>
              <a:defRPr/>
            </a:lvl5pPr>
            <a:lvl6pPr lvl="5" algn="ctr" rtl="0">
              <a:lnSpc>
                <a:spcPct val="100000"/>
              </a:lnSpc>
              <a:spcBef>
                <a:spcPts val="2133"/>
              </a:spcBef>
              <a:spcAft>
                <a:spcPts val="0"/>
              </a:spcAft>
              <a:buSzPts val="1200"/>
              <a:buNone/>
              <a:defRPr/>
            </a:lvl6pPr>
            <a:lvl7pPr lvl="6" algn="ctr" rtl="0">
              <a:lnSpc>
                <a:spcPct val="100000"/>
              </a:lnSpc>
              <a:spcBef>
                <a:spcPts val="2133"/>
              </a:spcBef>
              <a:spcAft>
                <a:spcPts val="0"/>
              </a:spcAft>
              <a:buSzPts val="1200"/>
              <a:buNone/>
              <a:defRPr/>
            </a:lvl7pPr>
            <a:lvl8pPr lvl="7" algn="ctr" rtl="0">
              <a:lnSpc>
                <a:spcPct val="100000"/>
              </a:lnSpc>
              <a:spcBef>
                <a:spcPts val="2133"/>
              </a:spcBef>
              <a:spcAft>
                <a:spcPts val="0"/>
              </a:spcAft>
              <a:buSzPts val="1200"/>
              <a:buNone/>
              <a:defRPr/>
            </a:lvl8pPr>
            <a:lvl9pPr lvl="8" algn="ctr" rtl="0">
              <a:lnSpc>
                <a:spcPct val="100000"/>
              </a:lnSpc>
              <a:spcBef>
                <a:spcPts val="2133"/>
              </a:spcBef>
              <a:spcAft>
                <a:spcPts val="2133"/>
              </a:spcAft>
              <a:buSzPts val="1200"/>
              <a:buNone/>
              <a:defRPr/>
            </a:lvl9pPr>
          </a:lstStyle>
          <a:p>
            <a:r>
              <a:rPr lang="en-US"/>
              <a:t>Click to edit Master subtitle style</a:t>
            </a:r>
            <a:endParaRPr/>
          </a:p>
        </p:txBody>
      </p:sp>
      <p:sp>
        <p:nvSpPr>
          <p:cNvPr id="107" name="Google Shape;107;p19"/>
          <p:cNvSpPr txBox="1">
            <a:spLocks noGrp="1"/>
          </p:cNvSpPr>
          <p:nvPr>
            <p:ph type="subTitle" idx="4"/>
          </p:nvPr>
        </p:nvSpPr>
        <p:spPr>
          <a:xfrm>
            <a:off x="1250167" y="3084600"/>
            <a:ext cx="3042000" cy="7036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400"/>
              <a:buFont typeface="Bebas Neue"/>
              <a:buNone/>
              <a:defRPr sz="3200">
                <a:latin typeface="Oswald Medium"/>
                <a:ea typeface="Oswald Medium"/>
                <a:cs typeface="Oswald Medium"/>
                <a:sym typeface="Oswald Medium"/>
              </a:defRPr>
            </a:lvl1pPr>
            <a:lvl2pPr lvl="1" algn="ctr" rtl="0">
              <a:lnSpc>
                <a:spcPct val="100000"/>
              </a:lnSpc>
              <a:spcBef>
                <a:spcPts val="0"/>
              </a:spcBef>
              <a:spcAft>
                <a:spcPts val="0"/>
              </a:spcAft>
              <a:buSzPts val="2400"/>
              <a:buFont typeface="Bebas Neue"/>
              <a:buNone/>
              <a:defRPr sz="32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32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32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32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32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32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32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3200">
                <a:latin typeface="Bebas Neue"/>
                <a:ea typeface="Bebas Neue"/>
                <a:cs typeface="Bebas Neue"/>
                <a:sym typeface="Bebas Neue"/>
              </a:defRPr>
            </a:lvl9pPr>
          </a:lstStyle>
          <a:p>
            <a:r>
              <a:rPr lang="en-US"/>
              <a:t>Click to edit Master subtitle style</a:t>
            </a:r>
            <a:endParaRPr/>
          </a:p>
        </p:txBody>
      </p:sp>
      <p:sp>
        <p:nvSpPr>
          <p:cNvPr id="108" name="Google Shape;108;p19"/>
          <p:cNvSpPr txBox="1">
            <a:spLocks noGrp="1"/>
          </p:cNvSpPr>
          <p:nvPr>
            <p:ph type="subTitle" idx="5"/>
          </p:nvPr>
        </p:nvSpPr>
        <p:spPr>
          <a:xfrm>
            <a:off x="4575000" y="3084600"/>
            <a:ext cx="3042000" cy="7036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400"/>
              <a:buFont typeface="Bebas Neue"/>
              <a:buNone/>
              <a:defRPr sz="3200">
                <a:latin typeface="Oswald Medium"/>
                <a:ea typeface="Oswald Medium"/>
                <a:cs typeface="Oswald Medium"/>
                <a:sym typeface="Oswald Medium"/>
              </a:defRPr>
            </a:lvl1pPr>
            <a:lvl2pPr lvl="1" algn="ctr" rtl="0">
              <a:lnSpc>
                <a:spcPct val="100000"/>
              </a:lnSpc>
              <a:spcBef>
                <a:spcPts val="0"/>
              </a:spcBef>
              <a:spcAft>
                <a:spcPts val="0"/>
              </a:spcAft>
              <a:buSzPts val="2400"/>
              <a:buFont typeface="Bebas Neue"/>
              <a:buNone/>
              <a:defRPr sz="32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32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32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32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32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32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32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3200">
                <a:latin typeface="Bebas Neue"/>
                <a:ea typeface="Bebas Neue"/>
                <a:cs typeface="Bebas Neue"/>
                <a:sym typeface="Bebas Neue"/>
              </a:defRPr>
            </a:lvl9pPr>
          </a:lstStyle>
          <a:p>
            <a:r>
              <a:rPr lang="en-US"/>
              <a:t>Click to edit Master subtitle style</a:t>
            </a:r>
            <a:endParaRPr/>
          </a:p>
        </p:txBody>
      </p:sp>
      <p:sp>
        <p:nvSpPr>
          <p:cNvPr id="109" name="Google Shape;109;p19"/>
          <p:cNvSpPr txBox="1">
            <a:spLocks noGrp="1"/>
          </p:cNvSpPr>
          <p:nvPr>
            <p:ph type="subTitle" idx="6"/>
          </p:nvPr>
        </p:nvSpPr>
        <p:spPr>
          <a:xfrm>
            <a:off x="7899833" y="3084600"/>
            <a:ext cx="3042000" cy="7036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400"/>
              <a:buFont typeface="Bebas Neue"/>
              <a:buNone/>
              <a:defRPr sz="3200">
                <a:latin typeface="Oswald Medium"/>
                <a:ea typeface="Oswald Medium"/>
                <a:cs typeface="Oswald Medium"/>
                <a:sym typeface="Oswald Medium"/>
              </a:defRPr>
            </a:lvl1pPr>
            <a:lvl2pPr lvl="1" algn="ctr" rtl="0">
              <a:lnSpc>
                <a:spcPct val="100000"/>
              </a:lnSpc>
              <a:spcBef>
                <a:spcPts val="0"/>
              </a:spcBef>
              <a:spcAft>
                <a:spcPts val="0"/>
              </a:spcAft>
              <a:buSzPts val="2400"/>
              <a:buFont typeface="Bebas Neue"/>
              <a:buNone/>
              <a:defRPr sz="32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32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32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32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32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32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32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3200">
                <a:latin typeface="Bebas Neue"/>
                <a:ea typeface="Bebas Neue"/>
                <a:cs typeface="Bebas Neue"/>
                <a:sym typeface="Bebas Neue"/>
              </a:defRPr>
            </a:lvl9pPr>
          </a:lstStyle>
          <a:p>
            <a:r>
              <a:rPr lang="en-US"/>
              <a:t>Click to edit Master subtitle style</a:t>
            </a:r>
            <a:endParaRPr/>
          </a:p>
        </p:txBody>
      </p:sp>
      <p:sp>
        <p:nvSpPr>
          <p:cNvPr id="110" name="Google Shape;110;p19"/>
          <p:cNvSpPr/>
          <p:nvPr/>
        </p:nvSpPr>
        <p:spPr>
          <a:xfrm>
            <a:off x="11241033" y="719317"/>
            <a:ext cx="2183000" cy="2180467"/>
          </a:xfrm>
          <a:custGeom>
            <a:avLst/>
            <a:gdLst/>
            <a:ahLst/>
            <a:cxnLst/>
            <a:rect l="l" t="t" r="r" b="b"/>
            <a:pathLst>
              <a:path w="65490" h="65414" extrusionOk="0">
                <a:moveTo>
                  <a:pt x="32833" y="8471"/>
                </a:moveTo>
                <a:cubicBezTo>
                  <a:pt x="46217" y="8521"/>
                  <a:pt x="56968" y="19374"/>
                  <a:pt x="56968" y="32757"/>
                </a:cubicBezTo>
                <a:cubicBezTo>
                  <a:pt x="56968" y="46116"/>
                  <a:pt x="46116" y="56893"/>
                  <a:pt x="32758" y="56893"/>
                </a:cubicBezTo>
                <a:cubicBezTo>
                  <a:pt x="19299" y="56893"/>
                  <a:pt x="8497" y="46040"/>
                  <a:pt x="8522" y="32532"/>
                </a:cubicBezTo>
                <a:cubicBezTo>
                  <a:pt x="8572" y="19223"/>
                  <a:pt x="19425" y="8471"/>
                  <a:pt x="32833" y="8471"/>
                </a:cubicBezTo>
                <a:close/>
                <a:moveTo>
                  <a:pt x="32758" y="0"/>
                </a:moveTo>
                <a:cubicBezTo>
                  <a:pt x="14763" y="0"/>
                  <a:pt x="51" y="14662"/>
                  <a:pt x="1" y="32657"/>
                </a:cubicBezTo>
                <a:cubicBezTo>
                  <a:pt x="1" y="50752"/>
                  <a:pt x="14763" y="65414"/>
                  <a:pt x="32833" y="65414"/>
                </a:cubicBezTo>
                <a:cubicBezTo>
                  <a:pt x="50878" y="65364"/>
                  <a:pt x="65490" y="50677"/>
                  <a:pt x="65490" y="32657"/>
                </a:cubicBezTo>
                <a:cubicBezTo>
                  <a:pt x="65465" y="14662"/>
                  <a:pt x="50753" y="0"/>
                  <a:pt x="32758" y="0"/>
                </a:cubicBezTo>
                <a:close/>
              </a:path>
            </a:pathLst>
          </a:cu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1" name="Google Shape;111;p19"/>
          <p:cNvSpPr/>
          <p:nvPr/>
        </p:nvSpPr>
        <p:spPr>
          <a:xfrm>
            <a:off x="-1293733" y="3958184"/>
            <a:ext cx="2183000" cy="2180467"/>
          </a:xfrm>
          <a:custGeom>
            <a:avLst/>
            <a:gdLst/>
            <a:ahLst/>
            <a:cxnLst/>
            <a:rect l="l" t="t" r="r" b="b"/>
            <a:pathLst>
              <a:path w="65490" h="65414" extrusionOk="0">
                <a:moveTo>
                  <a:pt x="32833" y="8471"/>
                </a:moveTo>
                <a:cubicBezTo>
                  <a:pt x="46217" y="8521"/>
                  <a:pt x="56968" y="19374"/>
                  <a:pt x="56968" y="32757"/>
                </a:cubicBezTo>
                <a:cubicBezTo>
                  <a:pt x="56968" y="46116"/>
                  <a:pt x="46116" y="56893"/>
                  <a:pt x="32758" y="56893"/>
                </a:cubicBezTo>
                <a:cubicBezTo>
                  <a:pt x="19299" y="56893"/>
                  <a:pt x="8497" y="46040"/>
                  <a:pt x="8522" y="32532"/>
                </a:cubicBezTo>
                <a:cubicBezTo>
                  <a:pt x="8572" y="19223"/>
                  <a:pt x="19425" y="8471"/>
                  <a:pt x="32833" y="8471"/>
                </a:cubicBezTo>
                <a:close/>
                <a:moveTo>
                  <a:pt x="32758" y="0"/>
                </a:moveTo>
                <a:cubicBezTo>
                  <a:pt x="14763" y="0"/>
                  <a:pt x="51" y="14662"/>
                  <a:pt x="1" y="32657"/>
                </a:cubicBezTo>
                <a:cubicBezTo>
                  <a:pt x="1" y="50752"/>
                  <a:pt x="14763" y="65414"/>
                  <a:pt x="32833" y="65414"/>
                </a:cubicBezTo>
                <a:cubicBezTo>
                  <a:pt x="50878" y="65364"/>
                  <a:pt x="65490" y="50677"/>
                  <a:pt x="65490" y="32657"/>
                </a:cubicBezTo>
                <a:cubicBezTo>
                  <a:pt x="65465" y="14662"/>
                  <a:pt x="50753" y="0"/>
                  <a:pt x="32758" y="0"/>
                </a:cubicBezTo>
                <a:close/>
              </a:path>
            </a:pathLst>
          </a:cu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2" name="Google Shape;112;p19"/>
          <p:cNvSpPr/>
          <p:nvPr/>
        </p:nvSpPr>
        <p:spPr>
          <a:xfrm>
            <a:off x="10744700" y="459500"/>
            <a:ext cx="992672" cy="971901"/>
          </a:xfrm>
          <a:custGeom>
            <a:avLst/>
            <a:gdLst/>
            <a:ahLst/>
            <a:cxnLst/>
            <a:rect l="l" t="t" r="r" b="b"/>
            <a:pathLst>
              <a:path w="48748" h="47728" extrusionOk="0">
                <a:moveTo>
                  <a:pt x="18786" y="1"/>
                </a:moveTo>
                <a:cubicBezTo>
                  <a:pt x="18512" y="1"/>
                  <a:pt x="18231" y="39"/>
                  <a:pt x="17945" y="119"/>
                </a:cubicBezTo>
                <a:cubicBezTo>
                  <a:pt x="16116" y="620"/>
                  <a:pt x="15239" y="2299"/>
                  <a:pt x="15790" y="4505"/>
                </a:cubicBezTo>
                <a:cubicBezTo>
                  <a:pt x="16291" y="6560"/>
                  <a:pt x="16868" y="8515"/>
                  <a:pt x="17419" y="10520"/>
                </a:cubicBezTo>
                <a:cubicBezTo>
                  <a:pt x="17945" y="12625"/>
                  <a:pt x="18497" y="14755"/>
                  <a:pt x="19123" y="17161"/>
                </a:cubicBezTo>
                <a:cubicBezTo>
                  <a:pt x="18196" y="16660"/>
                  <a:pt x="17620" y="16384"/>
                  <a:pt x="17068" y="16033"/>
                </a:cubicBezTo>
                <a:cubicBezTo>
                  <a:pt x="13860" y="14204"/>
                  <a:pt x="10652" y="12274"/>
                  <a:pt x="7394" y="10495"/>
                </a:cubicBezTo>
                <a:cubicBezTo>
                  <a:pt x="6834" y="10185"/>
                  <a:pt x="6266" y="10041"/>
                  <a:pt x="5724" y="10041"/>
                </a:cubicBezTo>
                <a:cubicBezTo>
                  <a:pt x="4640" y="10041"/>
                  <a:pt x="3660" y="10620"/>
                  <a:pt x="3058" y="11622"/>
                </a:cubicBezTo>
                <a:cubicBezTo>
                  <a:pt x="2131" y="13126"/>
                  <a:pt x="2582" y="14881"/>
                  <a:pt x="4136" y="15958"/>
                </a:cubicBezTo>
                <a:cubicBezTo>
                  <a:pt x="4637" y="16284"/>
                  <a:pt x="5189" y="16535"/>
                  <a:pt x="5690" y="16835"/>
                </a:cubicBezTo>
                <a:cubicBezTo>
                  <a:pt x="8973" y="18765"/>
                  <a:pt x="12281" y="20670"/>
                  <a:pt x="15815" y="22725"/>
                </a:cubicBezTo>
                <a:cubicBezTo>
                  <a:pt x="15163" y="22976"/>
                  <a:pt x="14788" y="23101"/>
                  <a:pt x="14412" y="23226"/>
                </a:cubicBezTo>
                <a:cubicBezTo>
                  <a:pt x="10652" y="24279"/>
                  <a:pt x="6843" y="25232"/>
                  <a:pt x="3083" y="26309"/>
                </a:cubicBezTo>
                <a:cubicBezTo>
                  <a:pt x="1003" y="26936"/>
                  <a:pt x="1" y="28690"/>
                  <a:pt x="627" y="30495"/>
                </a:cubicBezTo>
                <a:cubicBezTo>
                  <a:pt x="1117" y="31867"/>
                  <a:pt x="2190" y="32595"/>
                  <a:pt x="3678" y="32595"/>
                </a:cubicBezTo>
                <a:cubicBezTo>
                  <a:pt x="4092" y="32595"/>
                  <a:pt x="4538" y="32539"/>
                  <a:pt x="5013" y="32425"/>
                </a:cubicBezTo>
                <a:cubicBezTo>
                  <a:pt x="8697" y="31447"/>
                  <a:pt x="12306" y="30445"/>
                  <a:pt x="15991" y="29492"/>
                </a:cubicBezTo>
                <a:cubicBezTo>
                  <a:pt x="16417" y="29417"/>
                  <a:pt x="16818" y="29367"/>
                  <a:pt x="17494" y="29292"/>
                </a:cubicBezTo>
                <a:lnTo>
                  <a:pt x="17494" y="29292"/>
                </a:lnTo>
                <a:cubicBezTo>
                  <a:pt x="17043" y="30194"/>
                  <a:pt x="16667" y="30795"/>
                  <a:pt x="16316" y="31422"/>
                </a:cubicBezTo>
                <a:cubicBezTo>
                  <a:pt x="14487" y="34555"/>
                  <a:pt x="12682" y="37688"/>
                  <a:pt x="10903" y="40821"/>
                </a:cubicBezTo>
                <a:cubicBezTo>
                  <a:pt x="10051" y="42274"/>
                  <a:pt x="10276" y="43703"/>
                  <a:pt x="11529" y="44831"/>
                </a:cubicBezTo>
                <a:cubicBezTo>
                  <a:pt x="12153" y="45387"/>
                  <a:pt x="12857" y="45678"/>
                  <a:pt x="13579" y="45678"/>
                </a:cubicBezTo>
                <a:cubicBezTo>
                  <a:pt x="14191" y="45678"/>
                  <a:pt x="14816" y="45468"/>
                  <a:pt x="15414" y="45031"/>
                </a:cubicBezTo>
                <a:cubicBezTo>
                  <a:pt x="15991" y="44580"/>
                  <a:pt x="16442" y="43903"/>
                  <a:pt x="16818" y="43227"/>
                </a:cubicBezTo>
                <a:cubicBezTo>
                  <a:pt x="18911" y="39737"/>
                  <a:pt x="20906" y="36222"/>
                  <a:pt x="23171" y="32313"/>
                </a:cubicBezTo>
                <a:lnTo>
                  <a:pt x="23171" y="32313"/>
                </a:lnTo>
                <a:cubicBezTo>
                  <a:pt x="24359" y="36668"/>
                  <a:pt x="25400" y="40561"/>
                  <a:pt x="26442" y="44455"/>
                </a:cubicBezTo>
                <a:cubicBezTo>
                  <a:pt x="26972" y="46576"/>
                  <a:pt x="28184" y="47728"/>
                  <a:pt x="29684" y="47728"/>
                </a:cubicBezTo>
                <a:cubicBezTo>
                  <a:pt x="29956" y="47728"/>
                  <a:pt x="30238" y="47690"/>
                  <a:pt x="30527" y="47613"/>
                </a:cubicBezTo>
                <a:cubicBezTo>
                  <a:pt x="32532" y="47086"/>
                  <a:pt x="33284" y="45332"/>
                  <a:pt x="32582" y="42725"/>
                </a:cubicBezTo>
                <a:lnTo>
                  <a:pt x="30702" y="35708"/>
                </a:lnTo>
                <a:cubicBezTo>
                  <a:pt x="30276" y="34129"/>
                  <a:pt x="29900" y="32550"/>
                  <a:pt x="29399" y="30620"/>
                </a:cubicBezTo>
                <a:lnTo>
                  <a:pt x="29399" y="30620"/>
                </a:lnTo>
                <a:cubicBezTo>
                  <a:pt x="30326" y="31121"/>
                  <a:pt x="30903" y="31422"/>
                  <a:pt x="31454" y="31748"/>
                </a:cubicBezTo>
                <a:cubicBezTo>
                  <a:pt x="34662" y="33577"/>
                  <a:pt x="37870" y="35507"/>
                  <a:pt x="41128" y="37312"/>
                </a:cubicBezTo>
                <a:cubicBezTo>
                  <a:pt x="41688" y="37613"/>
                  <a:pt x="42256" y="37755"/>
                  <a:pt x="42799" y="37755"/>
                </a:cubicBezTo>
                <a:cubicBezTo>
                  <a:pt x="43885" y="37755"/>
                  <a:pt x="44871" y="37186"/>
                  <a:pt x="45489" y="36184"/>
                </a:cubicBezTo>
                <a:cubicBezTo>
                  <a:pt x="46392" y="34680"/>
                  <a:pt x="45940" y="32926"/>
                  <a:pt x="44387" y="31823"/>
                </a:cubicBezTo>
                <a:cubicBezTo>
                  <a:pt x="43885" y="31447"/>
                  <a:pt x="43259" y="31171"/>
                  <a:pt x="42732" y="30821"/>
                </a:cubicBezTo>
                <a:cubicBezTo>
                  <a:pt x="39424" y="28941"/>
                  <a:pt x="36166" y="27036"/>
                  <a:pt x="32707" y="25031"/>
                </a:cubicBezTo>
                <a:cubicBezTo>
                  <a:pt x="33359" y="24780"/>
                  <a:pt x="33735" y="24655"/>
                  <a:pt x="34111" y="24530"/>
                </a:cubicBezTo>
                <a:cubicBezTo>
                  <a:pt x="37920" y="23477"/>
                  <a:pt x="41680" y="22525"/>
                  <a:pt x="45439" y="21422"/>
                </a:cubicBezTo>
                <a:cubicBezTo>
                  <a:pt x="47770" y="20795"/>
                  <a:pt x="48747" y="18665"/>
                  <a:pt x="47695" y="16785"/>
                </a:cubicBezTo>
                <a:cubicBezTo>
                  <a:pt x="47096" y="15737"/>
                  <a:pt x="46175" y="15192"/>
                  <a:pt x="44913" y="15192"/>
                </a:cubicBezTo>
                <a:cubicBezTo>
                  <a:pt x="44485" y="15192"/>
                  <a:pt x="44017" y="15255"/>
                  <a:pt x="43509" y="15382"/>
                </a:cubicBezTo>
                <a:cubicBezTo>
                  <a:pt x="39850" y="16334"/>
                  <a:pt x="36216" y="17337"/>
                  <a:pt x="32532" y="18289"/>
                </a:cubicBezTo>
                <a:cubicBezTo>
                  <a:pt x="32106" y="18414"/>
                  <a:pt x="31705" y="18414"/>
                  <a:pt x="31204" y="18515"/>
                </a:cubicBezTo>
                <a:cubicBezTo>
                  <a:pt x="31229" y="18164"/>
                  <a:pt x="31279" y="18038"/>
                  <a:pt x="31329" y="17963"/>
                </a:cubicBezTo>
                <a:lnTo>
                  <a:pt x="37093" y="7938"/>
                </a:lnTo>
                <a:cubicBezTo>
                  <a:pt x="38547" y="5432"/>
                  <a:pt x="38346" y="3602"/>
                  <a:pt x="36467" y="2550"/>
                </a:cubicBezTo>
                <a:cubicBezTo>
                  <a:pt x="35937" y="2255"/>
                  <a:pt x="35423" y="2108"/>
                  <a:pt x="34924" y="2108"/>
                </a:cubicBezTo>
                <a:cubicBezTo>
                  <a:pt x="33723" y="2108"/>
                  <a:pt x="32614" y="2962"/>
                  <a:pt x="31605" y="4680"/>
                </a:cubicBezTo>
                <a:cubicBezTo>
                  <a:pt x="30226" y="7011"/>
                  <a:pt x="28898" y="9392"/>
                  <a:pt x="27519" y="11748"/>
                </a:cubicBezTo>
                <a:cubicBezTo>
                  <a:pt x="26893" y="12876"/>
                  <a:pt x="26216" y="14003"/>
                  <a:pt x="25339" y="15507"/>
                </a:cubicBezTo>
                <a:cubicBezTo>
                  <a:pt x="24136" y="11021"/>
                  <a:pt x="23083" y="6986"/>
                  <a:pt x="21955" y="2926"/>
                </a:cubicBezTo>
                <a:cubicBezTo>
                  <a:pt x="21470" y="1090"/>
                  <a:pt x="20239" y="1"/>
                  <a:pt x="18786" y="1"/>
                </a:cubicBezTo>
                <a:close/>
              </a:path>
            </a:pathLst>
          </a:cu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solidFill>
                <a:schemeClr val="accent1"/>
              </a:solidFill>
            </a:endParaRPr>
          </a:p>
        </p:txBody>
      </p:sp>
    </p:spTree>
    <p:extLst>
      <p:ext uri="{BB962C8B-B14F-4D97-AF65-F5344CB8AC3E}">
        <p14:creationId xmlns:p14="http://schemas.microsoft.com/office/powerpoint/2010/main" val="10296389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four columns">
  <p:cSld name="Title and four columns">
    <p:spTree>
      <p:nvGrpSpPr>
        <p:cNvPr id="1" name="Shape 113"/>
        <p:cNvGrpSpPr/>
        <p:nvPr/>
      </p:nvGrpSpPr>
      <p:grpSpPr>
        <a:xfrm>
          <a:off x="0" y="0"/>
          <a:ext cx="0" cy="0"/>
          <a:chOff x="0" y="0"/>
          <a:chExt cx="0" cy="0"/>
        </a:xfrm>
      </p:grpSpPr>
      <p:sp>
        <p:nvSpPr>
          <p:cNvPr id="114" name="Google Shape;114;p20"/>
          <p:cNvSpPr txBox="1">
            <a:spLocks noGrp="1"/>
          </p:cNvSpPr>
          <p:nvPr>
            <p:ph type="title"/>
          </p:nvPr>
        </p:nvSpPr>
        <p:spPr>
          <a:xfrm>
            <a:off x="960000" y="728967"/>
            <a:ext cx="10272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r>
              <a:rPr lang="en-US"/>
              <a:t>Click to edit Master title style</a:t>
            </a:r>
            <a:endParaRPr/>
          </a:p>
        </p:txBody>
      </p:sp>
      <p:sp>
        <p:nvSpPr>
          <p:cNvPr id="115" name="Google Shape;115;p20"/>
          <p:cNvSpPr txBox="1">
            <a:spLocks noGrp="1"/>
          </p:cNvSpPr>
          <p:nvPr>
            <p:ph type="subTitle" idx="1"/>
          </p:nvPr>
        </p:nvSpPr>
        <p:spPr>
          <a:xfrm>
            <a:off x="2136472" y="2423521"/>
            <a:ext cx="3748000" cy="127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2133"/>
              </a:spcBef>
              <a:spcAft>
                <a:spcPts val="0"/>
              </a:spcAft>
              <a:buSzPts val="1200"/>
              <a:buNone/>
              <a:defRPr/>
            </a:lvl3pPr>
            <a:lvl4pPr lvl="3" algn="ctr" rtl="0">
              <a:lnSpc>
                <a:spcPct val="100000"/>
              </a:lnSpc>
              <a:spcBef>
                <a:spcPts val="2133"/>
              </a:spcBef>
              <a:spcAft>
                <a:spcPts val="0"/>
              </a:spcAft>
              <a:buSzPts val="1200"/>
              <a:buNone/>
              <a:defRPr/>
            </a:lvl4pPr>
            <a:lvl5pPr lvl="4" algn="ctr" rtl="0">
              <a:lnSpc>
                <a:spcPct val="100000"/>
              </a:lnSpc>
              <a:spcBef>
                <a:spcPts val="2133"/>
              </a:spcBef>
              <a:spcAft>
                <a:spcPts val="0"/>
              </a:spcAft>
              <a:buSzPts val="1200"/>
              <a:buNone/>
              <a:defRPr/>
            </a:lvl5pPr>
            <a:lvl6pPr lvl="5" algn="ctr" rtl="0">
              <a:lnSpc>
                <a:spcPct val="100000"/>
              </a:lnSpc>
              <a:spcBef>
                <a:spcPts val="2133"/>
              </a:spcBef>
              <a:spcAft>
                <a:spcPts val="0"/>
              </a:spcAft>
              <a:buSzPts val="1200"/>
              <a:buNone/>
              <a:defRPr/>
            </a:lvl6pPr>
            <a:lvl7pPr lvl="6" algn="ctr" rtl="0">
              <a:lnSpc>
                <a:spcPct val="100000"/>
              </a:lnSpc>
              <a:spcBef>
                <a:spcPts val="2133"/>
              </a:spcBef>
              <a:spcAft>
                <a:spcPts val="0"/>
              </a:spcAft>
              <a:buSzPts val="1200"/>
              <a:buNone/>
              <a:defRPr/>
            </a:lvl7pPr>
            <a:lvl8pPr lvl="7" algn="ctr" rtl="0">
              <a:lnSpc>
                <a:spcPct val="100000"/>
              </a:lnSpc>
              <a:spcBef>
                <a:spcPts val="2133"/>
              </a:spcBef>
              <a:spcAft>
                <a:spcPts val="0"/>
              </a:spcAft>
              <a:buSzPts val="1200"/>
              <a:buNone/>
              <a:defRPr/>
            </a:lvl8pPr>
            <a:lvl9pPr lvl="8" algn="ctr" rtl="0">
              <a:lnSpc>
                <a:spcPct val="100000"/>
              </a:lnSpc>
              <a:spcBef>
                <a:spcPts val="2133"/>
              </a:spcBef>
              <a:spcAft>
                <a:spcPts val="2133"/>
              </a:spcAft>
              <a:buSzPts val="1200"/>
              <a:buNone/>
              <a:defRPr/>
            </a:lvl9pPr>
          </a:lstStyle>
          <a:p>
            <a:r>
              <a:rPr lang="en-US"/>
              <a:t>Click to edit Master subtitle style</a:t>
            </a:r>
            <a:endParaRPr/>
          </a:p>
        </p:txBody>
      </p:sp>
      <p:sp>
        <p:nvSpPr>
          <p:cNvPr id="116" name="Google Shape;116;p20"/>
          <p:cNvSpPr txBox="1">
            <a:spLocks noGrp="1"/>
          </p:cNvSpPr>
          <p:nvPr>
            <p:ph type="subTitle" idx="2"/>
          </p:nvPr>
        </p:nvSpPr>
        <p:spPr>
          <a:xfrm>
            <a:off x="7472641" y="2423521"/>
            <a:ext cx="3748000" cy="127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2133"/>
              </a:spcBef>
              <a:spcAft>
                <a:spcPts val="0"/>
              </a:spcAft>
              <a:buSzPts val="1200"/>
              <a:buNone/>
              <a:defRPr/>
            </a:lvl3pPr>
            <a:lvl4pPr lvl="3" algn="ctr" rtl="0">
              <a:lnSpc>
                <a:spcPct val="100000"/>
              </a:lnSpc>
              <a:spcBef>
                <a:spcPts val="2133"/>
              </a:spcBef>
              <a:spcAft>
                <a:spcPts val="0"/>
              </a:spcAft>
              <a:buSzPts val="1200"/>
              <a:buNone/>
              <a:defRPr/>
            </a:lvl4pPr>
            <a:lvl5pPr lvl="4" algn="ctr" rtl="0">
              <a:lnSpc>
                <a:spcPct val="100000"/>
              </a:lnSpc>
              <a:spcBef>
                <a:spcPts val="2133"/>
              </a:spcBef>
              <a:spcAft>
                <a:spcPts val="0"/>
              </a:spcAft>
              <a:buSzPts val="1200"/>
              <a:buNone/>
              <a:defRPr/>
            </a:lvl5pPr>
            <a:lvl6pPr lvl="5" algn="ctr" rtl="0">
              <a:lnSpc>
                <a:spcPct val="100000"/>
              </a:lnSpc>
              <a:spcBef>
                <a:spcPts val="2133"/>
              </a:spcBef>
              <a:spcAft>
                <a:spcPts val="0"/>
              </a:spcAft>
              <a:buSzPts val="1200"/>
              <a:buNone/>
              <a:defRPr/>
            </a:lvl6pPr>
            <a:lvl7pPr lvl="6" algn="ctr" rtl="0">
              <a:lnSpc>
                <a:spcPct val="100000"/>
              </a:lnSpc>
              <a:spcBef>
                <a:spcPts val="2133"/>
              </a:spcBef>
              <a:spcAft>
                <a:spcPts val="0"/>
              </a:spcAft>
              <a:buSzPts val="1200"/>
              <a:buNone/>
              <a:defRPr/>
            </a:lvl7pPr>
            <a:lvl8pPr lvl="7" algn="ctr" rtl="0">
              <a:lnSpc>
                <a:spcPct val="100000"/>
              </a:lnSpc>
              <a:spcBef>
                <a:spcPts val="2133"/>
              </a:spcBef>
              <a:spcAft>
                <a:spcPts val="0"/>
              </a:spcAft>
              <a:buSzPts val="1200"/>
              <a:buNone/>
              <a:defRPr/>
            </a:lvl8pPr>
            <a:lvl9pPr lvl="8" algn="ctr" rtl="0">
              <a:lnSpc>
                <a:spcPct val="100000"/>
              </a:lnSpc>
              <a:spcBef>
                <a:spcPts val="2133"/>
              </a:spcBef>
              <a:spcAft>
                <a:spcPts val="2133"/>
              </a:spcAft>
              <a:buSzPts val="1200"/>
              <a:buNone/>
              <a:defRPr/>
            </a:lvl9pPr>
          </a:lstStyle>
          <a:p>
            <a:r>
              <a:rPr lang="en-US"/>
              <a:t>Click to edit Master subtitle style</a:t>
            </a:r>
            <a:endParaRPr/>
          </a:p>
        </p:txBody>
      </p:sp>
      <p:sp>
        <p:nvSpPr>
          <p:cNvPr id="117" name="Google Shape;117;p20"/>
          <p:cNvSpPr txBox="1">
            <a:spLocks noGrp="1"/>
          </p:cNvSpPr>
          <p:nvPr>
            <p:ph type="subTitle" idx="3"/>
          </p:nvPr>
        </p:nvSpPr>
        <p:spPr>
          <a:xfrm>
            <a:off x="2136472" y="4637621"/>
            <a:ext cx="3748000" cy="127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2133"/>
              </a:spcBef>
              <a:spcAft>
                <a:spcPts val="0"/>
              </a:spcAft>
              <a:buSzPts val="1200"/>
              <a:buNone/>
              <a:defRPr/>
            </a:lvl3pPr>
            <a:lvl4pPr lvl="3" algn="ctr" rtl="0">
              <a:lnSpc>
                <a:spcPct val="100000"/>
              </a:lnSpc>
              <a:spcBef>
                <a:spcPts val="2133"/>
              </a:spcBef>
              <a:spcAft>
                <a:spcPts val="0"/>
              </a:spcAft>
              <a:buSzPts val="1200"/>
              <a:buNone/>
              <a:defRPr/>
            </a:lvl4pPr>
            <a:lvl5pPr lvl="4" algn="ctr" rtl="0">
              <a:lnSpc>
                <a:spcPct val="100000"/>
              </a:lnSpc>
              <a:spcBef>
                <a:spcPts val="2133"/>
              </a:spcBef>
              <a:spcAft>
                <a:spcPts val="0"/>
              </a:spcAft>
              <a:buSzPts val="1200"/>
              <a:buNone/>
              <a:defRPr/>
            </a:lvl5pPr>
            <a:lvl6pPr lvl="5" algn="ctr" rtl="0">
              <a:lnSpc>
                <a:spcPct val="100000"/>
              </a:lnSpc>
              <a:spcBef>
                <a:spcPts val="2133"/>
              </a:spcBef>
              <a:spcAft>
                <a:spcPts val="0"/>
              </a:spcAft>
              <a:buSzPts val="1200"/>
              <a:buNone/>
              <a:defRPr/>
            </a:lvl6pPr>
            <a:lvl7pPr lvl="6" algn="ctr" rtl="0">
              <a:lnSpc>
                <a:spcPct val="100000"/>
              </a:lnSpc>
              <a:spcBef>
                <a:spcPts val="2133"/>
              </a:spcBef>
              <a:spcAft>
                <a:spcPts val="0"/>
              </a:spcAft>
              <a:buSzPts val="1200"/>
              <a:buNone/>
              <a:defRPr/>
            </a:lvl7pPr>
            <a:lvl8pPr lvl="7" algn="ctr" rtl="0">
              <a:lnSpc>
                <a:spcPct val="100000"/>
              </a:lnSpc>
              <a:spcBef>
                <a:spcPts val="2133"/>
              </a:spcBef>
              <a:spcAft>
                <a:spcPts val="0"/>
              </a:spcAft>
              <a:buSzPts val="1200"/>
              <a:buNone/>
              <a:defRPr/>
            </a:lvl8pPr>
            <a:lvl9pPr lvl="8" algn="ctr" rtl="0">
              <a:lnSpc>
                <a:spcPct val="100000"/>
              </a:lnSpc>
              <a:spcBef>
                <a:spcPts val="2133"/>
              </a:spcBef>
              <a:spcAft>
                <a:spcPts val="2133"/>
              </a:spcAft>
              <a:buSzPts val="1200"/>
              <a:buNone/>
              <a:defRPr/>
            </a:lvl9pPr>
          </a:lstStyle>
          <a:p>
            <a:r>
              <a:rPr lang="en-US"/>
              <a:t>Click to edit Master subtitle style</a:t>
            </a:r>
            <a:endParaRPr/>
          </a:p>
        </p:txBody>
      </p:sp>
      <p:sp>
        <p:nvSpPr>
          <p:cNvPr id="118" name="Google Shape;118;p20"/>
          <p:cNvSpPr txBox="1">
            <a:spLocks noGrp="1"/>
          </p:cNvSpPr>
          <p:nvPr>
            <p:ph type="subTitle" idx="4"/>
          </p:nvPr>
        </p:nvSpPr>
        <p:spPr>
          <a:xfrm>
            <a:off x="7472641" y="4637621"/>
            <a:ext cx="3748000" cy="127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2133"/>
              </a:spcBef>
              <a:spcAft>
                <a:spcPts val="0"/>
              </a:spcAft>
              <a:buSzPts val="1200"/>
              <a:buNone/>
              <a:defRPr/>
            </a:lvl3pPr>
            <a:lvl4pPr lvl="3" algn="ctr" rtl="0">
              <a:lnSpc>
                <a:spcPct val="100000"/>
              </a:lnSpc>
              <a:spcBef>
                <a:spcPts val="2133"/>
              </a:spcBef>
              <a:spcAft>
                <a:spcPts val="0"/>
              </a:spcAft>
              <a:buSzPts val="1200"/>
              <a:buNone/>
              <a:defRPr/>
            </a:lvl4pPr>
            <a:lvl5pPr lvl="4" algn="ctr" rtl="0">
              <a:lnSpc>
                <a:spcPct val="100000"/>
              </a:lnSpc>
              <a:spcBef>
                <a:spcPts val="2133"/>
              </a:spcBef>
              <a:spcAft>
                <a:spcPts val="0"/>
              </a:spcAft>
              <a:buSzPts val="1200"/>
              <a:buNone/>
              <a:defRPr/>
            </a:lvl5pPr>
            <a:lvl6pPr lvl="5" algn="ctr" rtl="0">
              <a:lnSpc>
                <a:spcPct val="100000"/>
              </a:lnSpc>
              <a:spcBef>
                <a:spcPts val="2133"/>
              </a:spcBef>
              <a:spcAft>
                <a:spcPts val="0"/>
              </a:spcAft>
              <a:buSzPts val="1200"/>
              <a:buNone/>
              <a:defRPr/>
            </a:lvl6pPr>
            <a:lvl7pPr lvl="6" algn="ctr" rtl="0">
              <a:lnSpc>
                <a:spcPct val="100000"/>
              </a:lnSpc>
              <a:spcBef>
                <a:spcPts val="2133"/>
              </a:spcBef>
              <a:spcAft>
                <a:spcPts val="0"/>
              </a:spcAft>
              <a:buSzPts val="1200"/>
              <a:buNone/>
              <a:defRPr/>
            </a:lvl7pPr>
            <a:lvl8pPr lvl="7" algn="ctr" rtl="0">
              <a:lnSpc>
                <a:spcPct val="100000"/>
              </a:lnSpc>
              <a:spcBef>
                <a:spcPts val="2133"/>
              </a:spcBef>
              <a:spcAft>
                <a:spcPts val="0"/>
              </a:spcAft>
              <a:buSzPts val="1200"/>
              <a:buNone/>
              <a:defRPr/>
            </a:lvl8pPr>
            <a:lvl9pPr lvl="8" algn="ctr" rtl="0">
              <a:lnSpc>
                <a:spcPct val="100000"/>
              </a:lnSpc>
              <a:spcBef>
                <a:spcPts val="2133"/>
              </a:spcBef>
              <a:spcAft>
                <a:spcPts val="2133"/>
              </a:spcAft>
              <a:buSzPts val="1200"/>
              <a:buNone/>
              <a:defRPr/>
            </a:lvl9pPr>
          </a:lstStyle>
          <a:p>
            <a:r>
              <a:rPr lang="en-US"/>
              <a:t>Click to edit Master subtitle style</a:t>
            </a:r>
            <a:endParaRPr/>
          </a:p>
        </p:txBody>
      </p:sp>
      <p:sp>
        <p:nvSpPr>
          <p:cNvPr id="119" name="Google Shape;119;p20"/>
          <p:cNvSpPr txBox="1">
            <a:spLocks noGrp="1"/>
          </p:cNvSpPr>
          <p:nvPr>
            <p:ph type="subTitle" idx="5"/>
          </p:nvPr>
        </p:nvSpPr>
        <p:spPr>
          <a:xfrm>
            <a:off x="2136472" y="1930788"/>
            <a:ext cx="3748000" cy="5028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3200">
                <a:latin typeface="Oswald Medium"/>
                <a:ea typeface="Oswald Medium"/>
                <a:cs typeface="Oswald Medium"/>
                <a:sym typeface="Oswald Medium"/>
              </a:defRPr>
            </a:lvl1pPr>
            <a:lvl2pPr lvl="1" algn="ctr" rtl="0">
              <a:lnSpc>
                <a:spcPct val="100000"/>
              </a:lnSpc>
              <a:spcBef>
                <a:spcPts val="0"/>
              </a:spcBef>
              <a:spcAft>
                <a:spcPts val="0"/>
              </a:spcAft>
              <a:buSzPts val="2400"/>
              <a:buFont typeface="Bebas Neue"/>
              <a:buNone/>
              <a:defRPr sz="32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32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32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32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32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32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32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3200">
                <a:latin typeface="Bebas Neue"/>
                <a:ea typeface="Bebas Neue"/>
                <a:cs typeface="Bebas Neue"/>
                <a:sym typeface="Bebas Neue"/>
              </a:defRPr>
            </a:lvl9pPr>
          </a:lstStyle>
          <a:p>
            <a:r>
              <a:rPr lang="en-US"/>
              <a:t>Click to edit Master subtitle style</a:t>
            </a:r>
            <a:endParaRPr/>
          </a:p>
        </p:txBody>
      </p:sp>
      <p:sp>
        <p:nvSpPr>
          <p:cNvPr id="120" name="Google Shape;120;p20"/>
          <p:cNvSpPr txBox="1">
            <a:spLocks noGrp="1"/>
          </p:cNvSpPr>
          <p:nvPr>
            <p:ph type="subTitle" idx="6"/>
          </p:nvPr>
        </p:nvSpPr>
        <p:spPr>
          <a:xfrm>
            <a:off x="2136472" y="4144988"/>
            <a:ext cx="3748000" cy="5028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3200">
                <a:latin typeface="Oswald Medium"/>
                <a:ea typeface="Oswald Medium"/>
                <a:cs typeface="Oswald Medium"/>
                <a:sym typeface="Oswald Medium"/>
              </a:defRPr>
            </a:lvl1pPr>
            <a:lvl2pPr lvl="1" algn="ctr" rtl="0">
              <a:lnSpc>
                <a:spcPct val="100000"/>
              </a:lnSpc>
              <a:spcBef>
                <a:spcPts val="0"/>
              </a:spcBef>
              <a:spcAft>
                <a:spcPts val="0"/>
              </a:spcAft>
              <a:buSzPts val="2400"/>
              <a:buFont typeface="Bebas Neue"/>
              <a:buNone/>
              <a:defRPr sz="32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32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32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32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32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32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32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3200">
                <a:latin typeface="Bebas Neue"/>
                <a:ea typeface="Bebas Neue"/>
                <a:cs typeface="Bebas Neue"/>
                <a:sym typeface="Bebas Neue"/>
              </a:defRPr>
            </a:lvl9pPr>
          </a:lstStyle>
          <a:p>
            <a:r>
              <a:rPr lang="en-US"/>
              <a:t>Click to edit Master subtitle style</a:t>
            </a:r>
            <a:endParaRPr/>
          </a:p>
        </p:txBody>
      </p:sp>
      <p:sp>
        <p:nvSpPr>
          <p:cNvPr id="121" name="Google Shape;121;p20"/>
          <p:cNvSpPr txBox="1">
            <a:spLocks noGrp="1"/>
          </p:cNvSpPr>
          <p:nvPr>
            <p:ph type="subTitle" idx="7"/>
          </p:nvPr>
        </p:nvSpPr>
        <p:spPr>
          <a:xfrm>
            <a:off x="7472605" y="1930788"/>
            <a:ext cx="3748000" cy="5028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3200">
                <a:latin typeface="Oswald Medium"/>
                <a:ea typeface="Oswald Medium"/>
                <a:cs typeface="Oswald Medium"/>
                <a:sym typeface="Oswald Medium"/>
              </a:defRPr>
            </a:lvl1pPr>
            <a:lvl2pPr lvl="1" algn="ctr" rtl="0">
              <a:lnSpc>
                <a:spcPct val="100000"/>
              </a:lnSpc>
              <a:spcBef>
                <a:spcPts val="0"/>
              </a:spcBef>
              <a:spcAft>
                <a:spcPts val="0"/>
              </a:spcAft>
              <a:buSzPts val="2400"/>
              <a:buFont typeface="Bebas Neue"/>
              <a:buNone/>
              <a:defRPr sz="32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32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32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32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32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32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32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3200">
                <a:latin typeface="Bebas Neue"/>
                <a:ea typeface="Bebas Neue"/>
                <a:cs typeface="Bebas Neue"/>
                <a:sym typeface="Bebas Neue"/>
              </a:defRPr>
            </a:lvl9pPr>
          </a:lstStyle>
          <a:p>
            <a:r>
              <a:rPr lang="en-US"/>
              <a:t>Click to edit Master subtitle style</a:t>
            </a:r>
            <a:endParaRPr/>
          </a:p>
        </p:txBody>
      </p:sp>
      <p:sp>
        <p:nvSpPr>
          <p:cNvPr id="122" name="Google Shape;122;p20"/>
          <p:cNvSpPr txBox="1">
            <a:spLocks noGrp="1"/>
          </p:cNvSpPr>
          <p:nvPr>
            <p:ph type="subTitle" idx="8"/>
          </p:nvPr>
        </p:nvSpPr>
        <p:spPr>
          <a:xfrm>
            <a:off x="7472605" y="4144988"/>
            <a:ext cx="3748000" cy="5028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3200">
                <a:latin typeface="Oswald Medium"/>
                <a:ea typeface="Oswald Medium"/>
                <a:cs typeface="Oswald Medium"/>
                <a:sym typeface="Oswald Medium"/>
              </a:defRPr>
            </a:lvl1pPr>
            <a:lvl2pPr lvl="1" algn="ctr" rtl="0">
              <a:lnSpc>
                <a:spcPct val="100000"/>
              </a:lnSpc>
              <a:spcBef>
                <a:spcPts val="0"/>
              </a:spcBef>
              <a:spcAft>
                <a:spcPts val="0"/>
              </a:spcAft>
              <a:buSzPts val="2400"/>
              <a:buFont typeface="Bebas Neue"/>
              <a:buNone/>
              <a:defRPr sz="32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32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32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32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32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32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32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3200">
                <a:latin typeface="Bebas Neue"/>
                <a:ea typeface="Bebas Neue"/>
                <a:cs typeface="Bebas Neue"/>
                <a:sym typeface="Bebas Neue"/>
              </a:defRPr>
            </a:lvl9pPr>
          </a:lstStyle>
          <a:p>
            <a:r>
              <a:rPr lang="en-US"/>
              <a:t>Click to edit Master subtitle style</a:t>
            </a:r>
            <a:endParaRPr/>
          </a:p>
        </p:txBody>
      </p:sp>
      <p:sp>
        <p:nvSpPr>
          <p:cNvPr id="123" name="Google Shape;123;p20"/>
          <p:cNvSpPr/>
          <p:nvPr/>
        </p:nvSpPr>
        <p:spPr>
          <a:xfrm>
            <a:off x="6056333" y="-985450"/>
            <a:ext cx="2183000" cy="2180467"/>
          </a:xfrm>
          <a:custGeom>
            <a:avLst/>
            <a:gdLst/>
            <a:ahLst/>
            <a:cxnLst/>
            <a:rect l="l" t="t" r="r" b="b"/>
            <a:pathLst>
              <a:path w="65490" h="65414" extrusionOk="0">
                <a:moveTo>
                  <a:pt x="32833" y="8471"/>
                </a:moveTo>
                <a:cubicBezTo>
                  <a:pt x="46217" y="8521"/>
                  <a:pt x="56968" y="19374"/>
                  <a:pt x="56968" y="32757"/>
                </a:cubicBezTo>
                <a:cubicBezTo>
                  <a:pt x="56968" y="46116"/>
                  <a:pt x="46116" y="56893"/>
                  <a:pt x="32758" y="56893"/>
                </a:cubicBezTo>
                <a:cubicBezTo>
                  <a:pt x="19299" y="56893"/>
                  <a:pt x="8497" y="46040"/>
                  <a:pt x="8522" y="32532"/>
                </a:cubicBezTo>
                <a:cubicBezTo>
                  <a:pt x="8572" y="19223"/>
                  <a:pt x="19425" y="8471"/>
                  <a:pt x="32833" y="8471"/>
                </a:cubicBezTo>
                <a:close/>
                <a:moveTo>
                  <a:pt x="32758" y="0"/>
                </a:moveTo>
                <a:cubicBezTo>
                  <a:pt x="14763" y="0"/>
                  <a:pt x="51" y="14662"/>
                  <a:pt x="1" y="32657"/>
                </a:cubicBezTo>
                <a:cubicBezTo>
                  <a:pt x="1" y="50752"/>
                  <a:pt x="14763" y="65414"/>
                  <a:pt x="32833" y="65414"/>
                </a:cubicBezTo>
                <a:cubicBezTo>
                  <a:pt x="50878" y="65364"/>
                  <a:pt x="65490" y="50677"/>
                  <a:pt x="65490" y="32657"/>
                </a:cubicBezTo>
                <a:cubicBezTo>
                  <a:pt x="65465" y="14662"/>
                  <a:pt x="50753" y="0"/>
                  <a:pt x="32758" y="0"/>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4" name="Google Shape;124;p20"/>
          <p:cNvSpPr/>
          <p:nvPr/>
        </p:nvSpPr>
        <p:spPr>
          <a:xfrm>
            <a:off x="-163983" y="5760234"/>
            <a:ext cx="1396955" cy="1367725"/>
          </a:xfrm>
          <a:custGeom>
            <a:avLst/>
            <a:gdLst/>
            <a:ahLst/>
            <a:cxnLst/>
            <a:rect l="l" t="t" r="r" b="b"/>
            <a:pathLst>
              <a:path w="48748" h="47728" extrusionOk="0">
                <a:moveTo>
                  <a:pt x="18786" y="1"/>
                </a:moveTo>
                <a:cubicBezTo>
                  <a:pt x="18512" y="1"/>
                  <a:pt x="18231" y="39"/>
                  <a:pt x="17945" y="119"/>
                </a:cubicBezTo>
                <a:cubicBezTo>
                  <a:pt x="16116" y="620"/>
                  <a:pt x="15239" y="2299"/>
                  <a:pt x="15790" y="4505"/>
                </a:cubicBezTo>
                <a:cubicBezTo>
                  <a:pt x="16291" y="6560"/>
                  <a:pt x="16868" y="8515"/>
                  <a:pt x="17419" y="10520"/>
                </a:cubicBezTo>
                <a:cubicBezTo>
                  <a:pt x="17945" y="12625"/>
                  <a:pt x="18497" y="14755"/>
                  <a:pt x="19123" y="17161"/>
                </a:cubicBezTo>
                <a:cubicBezTo>
                  <a:pt x="18196" y="16660"/>
                  <a:pt x="17620" y="16384"/>
                  <a:pt x="17068" y="16033"/>
                </a:cubicBezTo>
                <a:cubicBezTo>
                  <a:pt x="13860" y="14204"/>
                  <a:pt x="10652" y="12274"/>
                  <a:pt x="7394" y="10495"/>
                </a:cubicBezTo>
                <a:cubicBezTo>
                  <a:pt x="6834" y="10185"/>
                  <a:pt x="6266" y="10041"/>
                  <a:pt x="5724" y="10041"/>
                </a:cubicBezTo>
                <a:cubicBezTo>
                  <a:pt x="4640" y="10041"/>
                  <a:pt x="3660" y="10620"/>
                  <a:pt x="3058" y="11622"/>
                </a:cubicBezTo>
                <a:cubicBezTo>
                  <a:pt x="2131" y="13126"/>
                  <a:pt x="2582" y="14881"/>
                  <a:pt x="4136" y="15958"/>
                </a:cubicBezTo>
                <a:cubicBezTo>
                  <a:pt x="4637" y="16284"/>
                  <a:pt x="5189" y="16535"/>
                  <a:pt x="5690" y="16835"/>
                </a:cubicBezTo>
                <a:cubicBezTo>
                  <a:pt x="8973" y="18765"/>
                  <a:pt x="12281" y="20670"/>
                  <a:pt x="15815" y="22725"/>
                </a:cubicBezTo>
                <a:cubicBezTo>
                  <a:pt x="15163" y="22976"/>
                  <a:pt x="14788" y="23101"/>
                  <a:pt x="14412" y="23226"/>
                </a:cubicBezTo>
                <a:cubicBezTo>
                  <a:pt x="10652" y="24279"/>
                  <a:pt x="6843" y="25232"/>
                  <a:pt x="3083" y="26309"/>
                </a:cubicBezTo>
                <a:cubicBezTo>
                  <a:pt x="1003" y="26936"/>
                  <a:pt x="1" y="28690"/>
                  <a:pt x="627" y="30495"/>
                </a:cubicBezTo>
                <a:cubicBezTo>
                  <a:pt x="1117" y="31867"/>
                  <a:pt x="2190" y="32595"/>
                  <a:pt x="3678" y="32595"/>
                </a:cubicBezTo>
                <a:cubicBezTo>
                  <a:pt x="4092" y="32595"/>
                  <a:pt x="4538" y="32539"/>
                  <a:pt x="5013" y="32425"/>
                </a:cubicBezTo>
                <a:cubicBezTo>
                  <a:pt x="8697" y="31447"/>
                  <a:pt x="12306" y="30445"/>
                  <a:pt x="15991" y="29492"/>
                </a:cubicBezTo>
                <a:cubicBezTo>
                  <a:pt x="16417" y="29417"/>
                  <a:pt x="16818" y="29367"/>
                  <a:pt x="17494" y="29292"/>
                </a:cubicBezTo>
                <a:lnTo>
                  <a:pt x="17494" y="29292"/>
                </a:lnTo>
                <a:cubicBezTo>
                  <a:pt x="17043" y="30194"/>
                  <a:pt x="16667" y="30795"/>
                  <a:pt x="16316" y="31422"/>
                </a:cubicBezTo>
                <a:cubicBezTo>
                  <a:pt x="14487" y="34555"/>
                  <a:pt x="12682" y="37688"/>
                  <a:pt x="10903" y="40821"/>
                </a:cubicBezTo>
                <a:cubicBezTo>
                  <a:pt x="10051" y="42274"/>
                  <a:pt x="10276" y="43703"/>
                  <a:pt x="11529" y="44831"/>
                </a:cubicBezTo>
                <a:cubicBezTo>
                  <a:pt x="12153" y="45387"/>
                  <a:pt x="12857" y="45678"/>
                  <a:pt x="13579" y="45678"/>
                </a:cubicBezTo>
                <a:cubicBezTo>
                  <a:pt x="14191" y="45678"/>
                  <a:pt x="14816" y="45468"/>
                  <a:pt x="15414" y="45031"/>
                </a:cubicBezTo>
                <a:cubicBezTo>
                  <a:pt x="15991" y="44580"/>
                  <a:pt x="16442" y="43903"/>
                  <a:pt x="16818" y="43227"/>
                </a:cubicBezTo>
                <a:cubicBezTo>
                  <a:pt x="18911" y="39737"/>
                  <a:pt x="20906" y="36222"/>
                  <a:pt x="23171" y="32313"/>
                </a:cubicBezTo>
                <a:lnTo>
                  <a:pt x="23171" y="32313"/>
                </a:lnTo>
                <a:cubicBezTo>
                  <a:pt x="24359" y="36668"/>
                  <a:pt x="25400" y="40561"/>
                  <a:pt x="26442" y="44455"/>
                </a:cubicBezTo>
                <a:cubicBezTo>
                  <a:pt x="26972" y="46576"/>
                  <a:pt x="28184" y="47728"/>
                  <a:pt x="29684" y="47728"/>
                </a:cubicBezTo>
                <a:cubicBezTo>
                  <a:pt x="29956" y="47728"/>
                  <a:pt x="30238" y="47690"/>
                  <a:pt x="30527" y="47613"/>
                </a:cubicBezTo>
                <a:cubicBezTo>
                  <a:pt x="32532" y="47086"/>
                  <a:pt x="33284" y="45332"/>
                  <a:pt x="32582" y="42725"/>
                </a:cubicBezTo>
                <a:lnTo>
                  <a:pt x="30702" y="35708"/>
                </a:lnTo>
                <a:cubicBezTo>
                  <a:pt x="30276" y="34129"/>
                  <a:pt x="29900" y="32550"/>
                  <a:pt x="29399" y="30620"/>
                </a:cubicBezTo>
                <a:lnTo>
                  <a:pt x="29399" y="30620"/>
                </a:lnTo>
                <a:cubicBezTo>
                  <a:pt x="30326" y="31121"/>
                  <a:pt x="30903" y="31422"/>
                  <a:pt x="31454" y="31748"/>
                </a:cubicBezTo>
                <a:cubicBezTo>
                  <a:pt x="34662" y="33577"/>
                  <a:pt x="37870" y="35507"/>
                  <a:pt x="41128" y="37312"/>
                </a:cubicBezTo>
                <a:cubicBezTo>
                  <a:pt x="41688" y="37613"/>
                  <a:pt x="42256" y="37755"/>
                  <a:pt x="42799" y="37755"/>
                </a:cubicBezTo>
                <a:cubicBezTo>
                  <a:pt x="43885" y="37755"/>
                  <a:pt x="44871" y="37186"/>
                  <a:pt x="45489" y="36184"/>
                </a:cubicBezTo>
                <a:cubicBezTo>
                  <a:pt x="46392" y="34680"/>
                  <a:pt x="45940" y="32926"/>
                  <a:pt x="44387" y="31823"/>
                </a:cubicBezTo>
                <a:cubicBezTo>
                  <a:pt x="43885" y="31447"/>
                  <a:pt x="43259" y="31171"/>
                  <a:pt x="42732" y="30821"/>
                </a:cubicBezTo>
                <a:cubicBezTo>
                  <a:pt x="39424" y="28941"/>
                  <a:pt x="36166" y="27036"/>
                  <a:pt x="32707" y="25031"/>
                </a:cubicBezTo>
                <a:cubicBezTo>
                  <a:pt x="33359" y="24780"/>
                  <a:pt x="33735" y="24655"/>
                  <a:pt x="34111" y="24530"/>
                </a:cubicBezTo>
                <a:cubicBezTo>
                  <a:pt x="37920" y="23477"/>
                  <a:pt x="41680" y="22525"/>
                  <a:pt x="45439" y="21422"/>
                </a:cubicBezTo>
                <a:cubicBezTo>
                  <a:pt x="47770" y="20795"/>
                  <a:pt x="48747" y="18665"/>
                  <a:pt x="47695" y="16785"/>
                </a:cubicBezTo>
                <a:cubicBezTo>
                  <a:pt x="47096" y="15737"/>
                  <a:pt x="46175" y="15192"/>
                  <a:pt x="44913" y="15192"/>
                </a:cubicBezTo>
                <a:cubicBezTo>
                  <a:pt x="44485" y="15192"/>
                  <a:pt x="44017" y="15255"/>
                  <a:pt x="43509" y="15382"/>
                </a:cubicBezTo>
                <a:cubicBezTo>
                  <a:pt x="39850" y="16334"/>
                  <a:pt x="36216" y="17337"/>
                  <a:pt x="32532" y="18289"/>
                </a:cubicBezTo>
                <a:cubicBezTo>
                  <a:pt x="32106" y="18414"/>
                  <a:pt x="31705" y="18414"/>
                  <a:pt x="31204" y="18515"/>
                </a:cubicBezTo>
                <a:cubicBezTo>
                  <a:pt x="31229" y="18164"/>
                  <a:pt x="31279" y="18038"/>
                  <a:pt x="31329" y="17963"/>
                </a:cubicBezTo>
                <a:lnTo>
                  <a:pt x="37093" y="7938"/>
                </a:lnTo>
                <a:cubicBezTo>
                  <a:pt x="38547" y="5432"/>
                  <a:pt x="38346" y="3602"/>
                  <a:pt x="36467" y="2550"/>
                </a:cubicBezTo>
                <a:cubicBezTo>
                  <a:pt x="35937" y="2255"/>
                  <a:pt x="35423" y="2108"/>
                  <a:pt x="34924" y="2108"/>
                </a:cubicBezTo>
                <a:cubicBezTo>
                  <a:pt x="33723" y="2108"/>
                  <a:pt x="32614" y="2962"/>
                  <a:pt x="31605" y="4680"/>
                </a:cubicBezTo>
                <a:cubicBezTo>
                  <a:pt x="30226" y="7011"/>
                  <a:pt x="28898" y="9392"/>
                  <a:pt x="27519" y="11748"/>
                </a:cubicBezTo>
                <a:cubicBezTo>
                  <a:pt x="26893" y="12876"/>
                  <a:pt x="26216" y="14003"/>
                  <a:pt x="25339" y="15507"/>
                </a:cubicBezTo>
                <a:cubicBezTo>
                  <a:pt x="24136" y="11021"/>
                  <a:pt x="23083" y="6986"/>
                  <a:pt x="21955" y="2926"/>
                </a:cubicBezTo>
                <a:cubicBezTo>
                  <a:pt x="21470" y="1090"/>
                  <a:pt x="20239" y="1"/>
                  <a:pt x="18786" y="1"/>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5" name="Google Shape;125;p20"/>
          <p:cNvSpPr/>
          <p:nvPr/>
        </p:nvSpPr>
        <p:spPr>
          <a:xfrm>
            <a:off x="7860400" y="372116"/>
            <a:ext cx="705091" cy="694435"/>
          </a:xfrm>
          <a:custGeom>
            <a:avLst/>
            <a:gdLst/>
            <a:ahLst/>
            <a:cxnLst/>
            <a:rect l="l" t="t" r="r" b="b"/>
            <a:pathLst>
              <a:path w="55665" h="54795" extrusionOk="0">
                <a:moveTo>
                  <a:pt x="31547" y="1"/>
                </a:moveTo>
                <a:cubicBezTo>
                  <a:pt x="31102" y="1"/>
                  <a:pt x="30586" y="407"/>
                  <a:pt x="29775" y="1184"/>
                </a:cubicBezTo>
                <a:cubicBezTo>
                  <a:pt x="29073" y="1835"/>
                  <a:pt x="28321" y="2562"/>
                  <a:pt x="27619" y="3264"/>
                </a:cubicBezTo>
                <a:cubicBezTo>
                  <a:pt x="27217" y="3693"/>
                  <a:pt x="26815" y="3899"/>
                  <a:pt x="26398" y="3899"/>
                </a:cubicBezTo>
                <a:cubicBezTo>
                  <a:pt x="26035" y="3899"/>
                  <a:pt x="25660" y="3743"/>
                  <a:pt x="25263" y="3439"/>
                </a:cubicBezTo>
                <a:cubicBezTo>
                  <a:pt x="24436" y="2763"/>
                  <a:pt x="23559" y="2086"/>
                  <a:pt x="22732" y="1459"/>
                </a:cubicBezTo>
                <a:cubicBezTo>
                  <a:pt x="21989" y="918"/>
                  <a:pt x="21476" y="629"/>
                  <a:pt x="21062" y="629"/>
                </a:cubicBezTo>
                <a:cubicBezTo>
                  <a:pt x="20498" y="629"/>
                  <a:pt x="20119" y="1166"/>
                  <a:pt x="19599" y="2337"/>
                </a:cubicBezTo>
                <a:cubicBezTo>
                  <a:pt x="19223" y="3189"/>
                  <a:pt x="18797" y="4066"/>
                  <a:pt x="18471" y="4943"/>
                </a:cubicBezTo>
                <a:cubicBezTo>
                  <a:pt x="18116" y="5842"/>
                  <a:pt x="17634" y="6307"/>
                  <a:pt x="16869" y="6307"/>
                </a:cubicBezTo>
                <a:cubicBezTo>
                  <a:pt x="16611" y="6307"/>
                  <a:pt x="16320" y="6254"/>
                  <a:pt x="15990" y="6146"/>
                </a:cubicBezTo>
                <a:cubicBezTo>
                  <a:pt x="14712" y="5720"/>
                  <a:pt x="13359" y="5444"/>
                  <a:pt x="11654" y="5018"/>
                </a:cubicBezTo>
                <a:lnTo>
                  <a:pt x="11654" y="4968"/>
                </a:lnTo>
                <a:cubicBezTo>
                  <a:pt x="11328" y="5394"/>
                  <a:pt x="10827" y="5845"/>
                  <a:pt x="10652" y="6397"/>
                </a:cubicBezTo>
                <a:cubicBezTo>
                  <a:pt x="10451" y="7073"/>
                  <a:pt x="10577" y="7825"/>
                  <a:pt x="10577" y="8527"/>
                </a:cubicBezTo>
                <a:cubicBezTo>
                  <a:pt x="10577" y="10808"/>
                  <a:pt x="9449" y="12111"/>
                  <a:pt x="7218" y="12462"/>
                </a:cubicBezTo>
                <a:cubicBezTo>
                  <a:pt x="6642" y="12537"/>
                  <a:pt x="6065" y="12662"/>
                  <a:pt x="5464" y="12713"/>
                </a:cubicBezTo>
                <a:cubicBezTo>
                  <a:pt x="3960" y="12863"/>
                  <a:pt x="3459" y="13590"/>
                  <a:pt x="4060" y="14993"/>
                </a:cubicBezTo>
                <a:cubicBezTo>
                  <a:pt x="4511" y="16096"/>
                  <a:pt x="4837" y="17224"/>
                  <a:pt x="5338" y="18302"/>
                </a:cubicBezTo>
                <a:cubicBezTo>
                  <a:pt x="5840" y="19379"/>
                  <a:pt x="5564" y="20106"/>
                  <a:pt x="4562" y="20632"/>
                </a:cubicBezTo>
                <a:cubicBezTo>
                  <a:pt x="3559" y="21184"/>
                  <a:pt x="2582" y="21760"/>
                  <a:pt x="1629" y="22362"/>
                </a:cubicBezTo>
                <a:cubicBezTo>
                  <a:pt x="75" y="23314"/>
                  <a:pt x="0" y="23865"/>
                  <a:pt x="1303" y="25244"/>
                </a:cubicBezTo>
                <a:cubicBezTo>
                  <a:pt x="2055" y="26071"/>
                  <a:pt x="2832" y="26873"/>
                  <a:pt x="3634" y="27650"/>
                </a:cubicBezTo>
                <a:cubicBezTo>
                  <a:pt x="4386" y="28402"/>
                  <a:pt x="4436" y="29154"/>
                  <a:pt x="3760" y="30006"/>
                </a:cubicBezTo>
                <a:cubicBezTo>
                  <a:pt x="3058" y="30883"/>
                  <a:pt x="2381" y="31760"/>
                  <a:pt x="1704" y="32663"/>
                </a:cubicBezTo>
                <a:cubicBezTo>
                  <a:pt x="577" y="34267"/>
                  <a:pt x="702" y="34718"/>
                  <a:pt x="2557" y="35545"/>
                </a:cubicBezTo>
                <a:cubicBezTo>
                  <a:pt x="3509" y="36021"/>
                  <a:pt x="4461" y="36472"/>
                  <a:pt x="5464" y="36848"/>
                </a:cubicBezTo>
                <a:cubicBezTo>
                  <a:pt x="6592" y="37274"/>
                  <a:pt x="6892" y="38026"/>
                  <a:pt x="6592" y="39104"/>
                </a:cubicBezTo>
                <a:cubicBezTo>
                  <a:pt x="6341" y="40031"/>
                  <a:pt x="6140" y="40933"/>
                  <a:pt x="5890" y="41861"/>
                </a:cubicBezTo>
                <a:cubicBezTo>
                  <a:pt x="5313" y="44242"/>
                  <a:pt x="5564" y="44617"/>
                  <a:pt x="7945" y="44668"/>
                </a:cubicBezTo>
                <a:cubicBezTo>
                  <a:pt x="8948" y="44693"/>
                  <a:pt x="9950" y="44693"/>
                  <a:pt x="10953" y="44693"/>
                </a:cubicBezTo>
                <a:cubicBezTo>
                  <a:pt x="10977" y="44692"/>
                  <a:pt x="11001" y="44692"/>
                  <a:pt x="11025" y="44692"/>
                </a:cubicBezTo>
                <a:cubicBezTo>
                  <a:pt x="12055" y="44692"/>
                  <a:pt x="12584" y="45218"/>
                  <a:pt x="12707" y="46247"/>
                </a:cubicBezTo>
                <a:cubicBezTo>
                  <a:pt x="12857" y="47425"/>
                  <a:pt x="12983" y="48577"/>
                  <a:pt x="13158" y="49755"/>
                </a:cubicBezTo>
                <a:cubicBezTo>
                  <a:pt x="13287" y="50766"/>
                  <a:pt x="13671" y="51399"/>
                  <a:pt x="14449" y="51399"/>
                </a:cubicBezTo>
                <a:cubicBezTo>
                  <a:pt x="14733" y="51399"/>
                  <a:pt x="15069" y="51315"/>
                  <a:pt x="15464" y="51134"/>
                </a:cubicBezTo>
                <a:cubicBezTo>
                  <a:pt x="16541" y="50683"/>
                  <a:pt x="17669" y="50307"/>
                  <a:pt x="18747" y="49831"/>
                </a:cubicBezTo>
                <a:cubicBezTo>
                  <a:pt x="19076" y="49705"/>
                  <a:pt x="19376" y="49638"/>
                  <a:pt x="19650" y="49638"/>
                </a:cubicBezTo>
                <a:cubicBezTo>
                  <a:pt x="20251" y="49638"/>
                  <a:pt x="20724" y="49959"/>
                  <a:pt x="21103" y="50683"/>
                </a:cubicBezTo>
                <a:cubicBezTo>
                  <a:pt x="21554" y="51635"/>
                  <a:pt x="22130" y="52512"/>
                  <a:pt x="22682" y="53440"/>
                </a:cubicBezTo>
                <a:cubicBezTo>
                  <a:pt x="23259" y="54347"/>
                  <a:pt x="23678" y="54794"/>
                  <a:pt x="24174" y="54794"/>
                </a:cubicBezTo>
                <a:cubicBezTo>
                  <a:pt x="24583" y="54794"/>
                  <a:pt x="25044" y="54491"/>
                  <a:pt x="25689" y="53891"/>
                </a:cubicBezTo>
                <a:cubicBezTo>
                  <a:pt x="26441" y="53214"/>
                  <a:pt x="27193" y="52562"/>
                  <a:pt x="27870" y="51811"/>
                </a:cubicBezTo>
                <a:cubicBezTo>
                  <a:pt x="28335" y="51268"/>
                  <a:pt x="28807" y="51005"/>
                  <a:pt x="29300" y="51005"/>
                </a:cubicBezTo>
                <a:cubicBezTo>
                  <a:pt x="29762" y="51005"/>
                  <a:pt x="30242" y="51236"/>
                  <a:pt x="30752" y="51685"/>
                </a:cubicBezTo>
                <a:cubicBezTo>
                  <a:pt x="31504" y="52337"/>
                  <a:pt x="32331" y="52938"/>
                  <a:pt x="33133" y="53515"/>
                </a:cubicBezTo>
                <a:cubicBezTo>
                  <a:pt x="33781" y="53971"/>
                  <a:pt x="34239" y="54212"/>
                  <a:pt x="34612" y="54212"/>
                </a:cubicBezTo>
                <a:cubicBezTo>
                  <a:pt x="35119" y="54212"/>
                  <a:pt x="35467" y="53766"/>
                  <a:pt x="35915" y="52813"/>
                </a:cubicBezTo>
                <a:cubicBezTo>
                  <a:pt x="36391" y="51836"/>
                  <a:pt x="36892" y="50883"/>
                  <a:pt x="37218" y="49881"/>
                </a:cubicBezTo>
                <a:cubicBezTo>
                  <a:pt x="37550" y="48923"/>
                  <a:pt x="38098" y="48534"/>
                  <a:pt x="38842" y="48534"/>
                </a:cubicBezTo>
                <a:cubicBezTo>
                  <a:pt x="39111" y="48534"/>
                  <a:pt x="39405" y="48585"/>
                  <a:pt x="39724" y="48678"/>
                </a:cubicBezTo>
                <a:lnTo>
                  <a:pt x="42983" y="49555"/>
                </a:lnTo>
                <a:cubicBezTo>
                  <a:pt x="43266" y="49635"/>
                  <a:pt x="43522" y="49675"/>
                  <a:pt x="43751" y="49675"/>
                </a:cubicBezTo>
                <a:cubicBezTo>
                  <a:pt x="44597" y="49675"/>
                  <a:pt x="45063" y="49125"/>
                  <a:pt x="45063" y="48001"/>
                </a:cubicBezTo>
                <a:lnTo>
                  <a:pt x="45063" y="44442"/>
                </a:lnTo>
                <a:cubicBezTo>
                  <a:pt x="45013" y="43189"/>
                  <a:pt x="45564" y="42612"/>
                  <a:pt x="46817" y="42537"/>
                </a:cubicBezTo>
                <a:cubicBezTo>
                  <a:pt x="47995" y="42412"/>
                  <a:pt x="49148" y="42186"/>
                  <a:pt x="50326" y="42036"/>
                </a:cubicBezTo>
                <a:cubicBezTo>
                  <a:pt x="51704" y="41810"/>
                  <a:pt x="52080" y="41059"/>
                  <a:pt x="51529" y="39780"/>
                </a:cubicBezTo>
                <a:cubicBezTo>
                  <a:pt x="51028" y="38653"/>
                  <a:pt x="50501" y="37525"/>
                  <a:pt x="50251" y="36297"/>
                </a:cubicBezTo>
                <a:cubicBezTo>
                  <a:pt x="50125" y="35670"/>
                  <a:pt x="50501" y="34718"/>
                  <a:pt x="50953" y="34292"/>
                </a:cubicBezTo>
                <a:cubicBezTo>
                  <a:pt x="51780" y="33540"/>
                  <a:pt x="52882" y="33139"/>
                  <a:pt x="53835" y="32537"/>
                </a:cubicBezTo>
                <a:cubicBezTo>
                  <a:pt x="55639" y="31510"/>
                  <a:pt x="55664" y="31008"/>
                  <a:pt x="54211" y="29454"/>
                </a:cubicBezTo>
                <a:cubicBezTo>
                  <a:pt x="53509" y="28703"/>
                  <a:pt x="52757" y="27901"/>
                  <a:pt x="52005" y="27149"/>
                </a:cubicBezTo>
                <a:cubicBezTo>
                  <a:pt x="51253" y="26397"/>
                  <a:pt x="51203" y="25645"/>
                  <a:pt x="51880" y="24818"/>
                </a:cubicBezTo>
                <a:cubicBezTo>
                  <a:pt x="52506" y="24016"/>
                  <a:pt x="53083" y="23189"/>
                  <a:pt x="53709" y="22387"/>
                </a:cubicBezTo>
                <a:cubicBezTo>
                  <a:pt x="55138" y="20507"/>
                  <a:pt x="55013" y="20056"/>
                  <a:pt x="52907" y="19129"/>
                </a:cubicBezTo>
                <a:cubicBezTo>
                  <a:pt x="52005" y="18753"/>
                  <a:pt x="51128" y="18302"/>
                  <a:pt x="50151" y="17976"/>
                </a:cubicBezTo>
                <a:cubicBezTo>
                  <a:pt x="49073" y="17550"/>
                  <a:pt x="48772" y="16798"/>
                  <a:pt x="49073" y="15720"/>
                </a:cubicBezTo>
                <a:cubicBezTo>
                  <a:pt x="49374" y="14667"/>
                  <a:pt x="49649" y="13665"/>
                  <a:pt x="49900" y="12612"/>
                </a:cubicBezTo>
                <a:cubicBezTo>
                  <a:pt x="50401" y="10708"/>
                  <a:pt x="50075" y="10231"/>
                  <a:pt x="48146" y="10206"/>
                </a:cubicBezTo>
                <a:lnTo>
                  <a:pt x="44937" y="10206"/>
                </a:lnTo>
                <a:cubicBezTo>
                  <a:pt x="43684" y="10206"/>
                  <a:pt x="43058" y="9655"/>
                  <a:pt x="42983" y="8402"/>
                </a:cubicBezTo>
                <a:cubicBezTo>
                  <a:pt x="42857" y="7224"/>
                  <a:pt x="42682" y="6071"/>
                  <a:pt x="42506" y="4893"/>
                </a:cubicBezTo>
                <a:cubicBezTo>
                  <a:pt x="42394" y="3918"/>
                  <a:pt x="41945" y="3420"/>
                  <a:pt x="41222" y="3420"/>
                </a:cubicBezTo>
                <a:cubicBezTo>
                  <a:pt x="40978" y="3420"/>
                  <a:pt x="40704" y="3476"/>
                  <a:pt x="40401" y="3590"/>
                </a:cubicBezTo>
                <a:cubicBezTo>
                  <a:pt x="39273" y="4016"/>
                  <a:pt x="38146" y="4442"/>
                  <a:pt x="37093" y="4943"/>
                </a:cubicBezTo>
                <a:cubicBezTo>
                  <a:pt x="36699" y="5140"/>
                  <a:pt x="36355" y="5233"/>
                  <a:pt x="36050" y="5233"/>
                </a:cubicBezTo>
                <a:cubicBezTo>
                  <a:pt x="35385" y="5233"/>
                  <a:pt x="34907" y="4789"/>
                  <a:pt x="34511" y="4016"/>
                </a:cubicBezTo>
                <a:cubicBezTo>
                  <a:pt x="34085" y="3214"/>
                  <a:pt x="33634" y="2462"/>
                  <a:pt x="33158" y="1710"/>
                </a:cubicBezTo>
                <a:cubicBezTo>
                  <a:pt x="32484" y="551"/>
                  <a:pt x="32064" y="1"/>
                  <a:pt x="31547" y="1"/>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6" name="Google Shape;126;p20"/>
          <p:cNvSpPr/>
          <p:nvPr/>
        </p:nvSpPr>
        <p:spPr>
          <a:xfrm>
            <a:off x="11331901" y="3706667"/>
            <a:ext cx="1396289" cy="842675"/>
          </a:xfrm>
          <a:custGeom>
            <a:avLst/>
            <a:gdLst/>
            <a:ahLst/>
            <a:cxnLst/>
            <a:rect l="l" t="t" r="r" b="b"/>
            <a:pathLst>
              <a:path w="68998" h="41641" extrusionOk="0">
                <a:moveTo>
                  <a:pt x="44040" y="0"/>
                </a:moveTo>
                <a:cubicBezTo>
                  <a:pt x="41514" y="0"/>
                  <a:pt x="38970" y="214"/>
                  <a:pt x="36416" y="578"/>
                </a:cubicBezTo>
                <a:cubicBezTo>
                  <a:pt x="27193" y="1906"/>
                  <a:pt x="18572" y="5014"/>
                  <a:pt x="10978" y="10603"/>
                </a:cubicBezTo>
                <a:cubicBezTo>
                  <a:pt x="7218" y="13360"/>
                  <a:pt x="4010" y="16618"/>
                  <a:pt x="2005" y="20879"/>
                </a:cubicBezTo>
                <a:cubicBezTo>
                  <a:pt x="501" y="24087"/>
                  <a:pt x="0" y="27445"/>
                  <a:pt x="1328" y="30854"/>
                </a:cubicBezTo>
                <a:cubicBezTo>
                  <a:pt x="2882" y="34914"/>
                  <a:pt x="6040" y="37295"/>
                  <a:pt x="9800" y="38974"/>
                </a:cubicBezTo>
                <a:cubicBezTo>
                  <a:pt x="14238" y="40923"/>
                  <a:pt x="18875" y="41640"/>
                  <a:pt x="23669" y="41640"/>
                </a:cubicBezTo>
                <a:cubicBezTo>
                  <a:pt x="23991" y="41640"/>
                  <a:pt x="24313" y="41637"/>
                  <a:pt x="24637" y="41631"/>
                </a:cubicBezTo>
                <a:lnTo>
                  <a:pt x="24687" y="41606"/>
                </a:lnTo>
                <a:cubicBezTo>
                  <a:pt x="25405" y="41606"/>
                  <a:pt x="26146" y="41617"/>
                  <a:pt x="26879" y="41617"/>
                </a:cubicBezTo>
                <a:cubicBezTo>
                  <a:pt x="27246" y="41617"/>
                  <a:pt x="27611" y="41614"/>
                  <a:pt x="27970" y="41606"/>
                </a:cubicBezTo>
                <a:cubicBezTo>
                  <a:pt x="28847" y="41555"/>
                  <a:pt x="29724" y="41480"/>
                  <a:pt x="30602" y="41355"/>
                </a:cubicBezTo>
                <a:cubicBezTo>
                  <a:pt x="40376" y="40102"/>
                  <a:pt x="49474" y="36994"/>
                  <a:pt x="57469" y="31079"/>
                </a:cubicBezTo>
                <a:cubicBezTo>
                  <a:pt x="61429" y="28147"/>
                  <a:pt x="64762" y="24688"/>
                  <a:pt x="66692" y="20051"/>
                </a:cubicBezTo>
                <a:cubicBezTo>
                  <a:pt x="68998" y="14488"/>
                  <a:pt x="67644" y="9024"/>
                  <a:pt x="62807" y="5415"/>
                </a:cubicBezTo>
                <a:cubicBezTo>
                  <a:pt x="60802" y="3961"/>
                  <a:pt x="58496" y="2783"/>
                  <a:pt x="56166" y="1956"/>
                </a:cubicBezTo>
                <a:cubicBezTo>
                  <a:pt x="52183" y="561"/>
                  <a:pt x="48133" y="0"/>
                  <a:pt x="44040" y="0"/>
                </a:cubicBezTo>
                <a:close/>
              </a:path>
            </a:pathLst>
          </a:cu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2401658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8"/>
        <p:cNvGrpSpPr/>
        <p:nvPr/>
      </p:nvGrpSpPr>
      <p:grpSpPr>
        <a:xfrm>
          <a:off x="0" y="0"/>
          <a:ext cx="0" cy="0"/>
          <a:chOff x="0" y="0"/>
          <a:chExt cx="0" cy="0"/>
        </a:xfrm>
      </p:grpSpPr>
      <p:sp>
        <p:nvSpPr>
          <p:cNvPr id="19" name="Google Shape;19;p3"/>
          <p:cNvSpPr>
            <a:spLocks noGrp="1"/>
          </p:cNvSpPr>
          <p:nvPr>
            <p:ph type="pic" idx="2"/>
          </p:nvPr>
        </p:nvSpPr>
        <p:spPr>
          <a:xfrm flipH="1">
            <a:off x="0" y="3729200"/>
            <a:ext cx="12192000" cy="3128400"/>
          </a:xfrm>
          <a:prstGeom prst="round1Rect">
            <a:avLst>
              <a:gd name="adj" fmla="val 42841"/>
            </a:avLst>
          </a:prstGeom>
          <a:noFill/>
          <a:ln>
            <a:noFill/>
          </a:ln>
        </p:spPr>
      </p:sp>
      <p:sp>
        <p:nvSpPr>
          <p:cNvPr id="20" name="Google Shape;20;p3"/>
          <p:cNvSpPr txBox="1">
            <a:spLocks noGrp="1"/>
          </p:cNvSpPr>
          <p:nvPr>
            <p:ph type="title"/>
          </p:nvPr>
        </p:nvSpPr>
        <p:spPr>
          <a:xfrm>
            <a:off x="5014233" y="2124667"/>
            <a:ext cx="6002400" cy="11224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sz="6667"/>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a:t>Click to edit Master title style</a:t>
            </a:r>
            <a:endParaRPr/>
          </a:p>
        </p:txBody>
      </p:sp>
      <p:sp>
        <p:nvSpPr>
          <p:cNvPr id="21" name="Google Shape;21;p3"/>
          <p:cNvSpPr txBox="1">
            <a:spLocks noGrp="1"/>
          </p:cNvSpPr>
          <p:nvPr>
            <p:ph type="title" idx="3" hasCustomPrompt="1"/>
          </p:nvPr>
        </p:nvSpPr>
        <p:spPr>
          <a:xfrm>
            <a:off x="0" y="1002267"/>
            <a:ext cx="6175200" cy="1122400"/>
          </a:xfrm>
          <a:prstGeom prst="rect">
            <a:avLst/>
          </a:prstGeom>
          <a:solidFill>
            <a:schemeClr val="accent4"/>
          </a:solidFill>
        </p:spPr>
        <p:txBody>
          <a:bodyPr spcFirstLastPara="1" wrap="square" lIns="91425" tIns="91425" rIns="91425" bIns="91425" anchor="ctr" anchorCtr="0">
            <a:noAutofit/>
          </a:bodyPr>
          <a:lstStyle>
            <a:lvl1pPr lvl="0" algn="r" rtl="0">
              <a:spcBef>
                <a:spcPts val="0"/>
              </a:spcBef>
              <a:spcAft>
                <a:spcPts val="0"/>
              </a:spcAft>
              <a:buClr>
                <a:schemeClr val="lt1"/>
              </a:buClr>
              <a:buSzPts val="6000"/>
              <a:buNone/>
              <a:defRPr sz="8000">
                <a:solidFill>
                  <a:schemeClr val="accent2"/>
                </a:solidFill>
              </a:defRPr>
            </a:lvl1pPr>
            <a:lvl2pPr lvl="1" algn="ctr" rtl="0">
              <a:spcBef>
                <a:spcPts val="0"/>
              </a:spcBef>
              <a:spcAft>
                <a:spcPts val="0"/>
              </a:spcAft>
              <a:buClr>
                <a:schemeClr val="lt1"/>
              </a:buClr>
              <a:buSzPts val="6000"/>
              <a:buNone/>
              <a:defRPr sz="8000">
                <a:solidFill>
                  <a:schemeClr val="lt1"/>
                </a:solidFill>
              </a:defRPr>
            </a:lvl2pPr>
            <a:lvl3pPr lvl="2" algn="ctr" rtl="0">
              <a:spcBef>
                <a:spcPts val="0"/>
              </a:spcBef>
              <a:spcAft>
                <a:spcPts val="0"/>
              </a:spcAft>
              <a:buClr>
                <a:schemeClr val="lt1"/>
              </a:buClr>
              <a:buSzPts val="6000"/>
              <a:buNone/>
              <a:defRPr sz="8000">
                <a:solidFill>
                  <a:schemeClr val="lt1"/>
                </a:solidFill>
              </a:defRPr>
            </a:lvl3pPr>
            <a:lvl4pPr lvl="3" algn="ctr" rtl="0">
              <a:spcBef>
                <a:spcPts val="0"/>
              </a:spcBef>
              <a:spcAft>
                <a:spcPts val="0"/>
              </a:spcAft>
              <a:buClr>
                <a:schemeClr val="lt1"/>
              </a:buClr>
              <a:buSzPts val="6000"/>
              <a:buNone/>
              <a:defRPr sz="8000">
                <a:solidFill>
                  <a:schemeClr val="lt1"/>
                </a:solidFill>
              </a:defRPr>
            </a:lvl4pPr>
            <a:lvl5pPr lvl="4" algn="ctr" rtl="0">
              <a:spcBef>
                <a:spcPts val="0"/>
              </a:spcBef>
              <a:spcAft>
                <a:spcPts val="0"/>
              </a:spcAft>
              <a:buClr>
                <a:schemeClr val="lt1"/>
              </a:buClr>
              <a:buSzPts val="6000"/>
              <a:buNone/>
              <a:defRPr sz="8000">
                <a:solidFill>
                  <a:schemeClr val="lt1"/>
                </a:solidFill>
              </a:defRPr>
            </a:lvl5pPr>
            <a:lvl6pPr lvl="5" algn="ctr" rtl="0">
              <a:spcBef>
                <a:spcPts val="0"/>
              </a:spcBef>
              <a:spcAft>
                <a:spcPts val="0"/>
              </a:spcAft>
              <a:buClr>
                <a:schemeClr val="lt1"/>
              </a:buClr>
              <a:buSzPts val="6000"/>
              <a:buNone/>
              <a:defRPr sz="8000">
                <a:solidFill>
                  <a:schemeClr val="lt1"/>
                </a:solidFill>
              </a:defRPr>
            </a:lvl6pPr>
            <a:lvl7pPr lvl="6" algn="ctr" rtl="0">
              <a:spcBef>
                <a:spcPts val="0"/>
              </a:spcBef>
              <a:spcAft>
                <a:spcPts val="0"/>
              </a:spcAft>
              <a:buClr>
                <a:schemeClr val="lt1"/>
              </a:buClr>
              <a:buSzPts val="6000"/>
              <a:buNone/>
              <a:defRPr sz="8000">
                <a:solidFill>
                  <a:schemeClr val="lt1"/>
                </a:solidFill>
              </a:defRPr>
            </a:lvl7pPr>
            <a:lvl8pPr lvl="7" algn="ctr" rtl="0">
              <a:spcBef>
                <a:spcPts val="0"/>
              </a:spcBef>
              <a:spcAft>
                <a:spcPts val="0"/>
              </a:spcAft>
              <a:buClr>
                <a:schemeClr val="lt1"/>
              </a:buClr>
              <a:buSzPts val="6000"/>
              <a:buNone/>
              <a:defRPr sz="8000">
                <a:solidFill>
                  <a:schemeClr val="lt1"/>
                </a:solidFill>
              </a:defRPr>
            </a:lvl8pPr>
            <a:lvl9pPr lvl="8" algn="ctr" rtl="0">
              <a:spcBef>
                <a:spcPts val="0"/>
              </a:spcBef>
              <a:spcAft>
                <a:spcPts val="0"/>
              </a:spcAft>
              <a:buClr>
                <a:schemeClr val="lt1"/>
              </a:buClr>
              <a:buSzPts val="6000"/>
              <a:buNone/>
              <a:defRPr sz="8000">
                <a:solidFill>
                  <a:schemeClr val="lt1"/>
                </a:solidFill>
              </a:defRPr>
            </a:lvl9pPr>
          </a:lstStyle>
          <a:p>
            <a:r>
              <a:t>xx%</a:t>
            </a:r>
          </a:p>
        </p:txBody>
      </p:sp>
      <p:sp>
        <p:nvSpPr>
          <p:cNvPr id="22" name="Google Shape;22;p3"/>
          <p:cNvSpPr/>
          <p:nvPr/>
        </p:nvSpPr>
        <p:spPr>
          <a:xfrm>
            <a:off x="11241033" y="719317"/>
            <a:ext cx="2183000" cy="2180467"/>
          </a:xfrm>
          <a:custGeom>
            <a:avLst/>
            <a:gdLst/>
            <a:ahLst/>
            <a:cxnLst/>
            <a:rect l="l" t="t" r="r" b="b"/>
            <a:pathLst>
              <a:path w="65490" h="65414" extrusionOk="0">
                <a:moveTo>
                  <a:pt x="32833" y="8471"/>
                </a:moveTo>
                <a:cubicBezTo>
                  <a:pt x="46217" y="8521"/>
                  <a:pt x="56968" y="19374"/>
                  <a:pt x="56968" y="32757"/>
                </a:cubicBezTo>
                <a:cubicBezTo>
                  <a:pt x="56968" y="46116"/>
                  <a:pt x="46116" y="56893"/>
                  <a:pt x="32758" y="56893"/>
                </a:cubicBezTo>
                <a:cubicBezTo>
                  <a:pt x="19299" y="56893"/>
                  <a:pt x="8497" y="46040"/>
                  <a:pt x="8522" y="32532"/>
                </a:cubicBezTo>
                <a:cubicBezTo>
                  <a:pt x="8572" y="19223"/>
                  <a:pt x="19425" y="8471"/>
                  <a:pt x="32833" y="8471"/>
                </a:cubicBezTo>
                <a:close/>
                <a:moveTo>
                  <a:pt x="32758" y="0"/>
                </a:moveTo>
                <a:cubicBezTo>
                  <a:pt x="14763" y="0"/>
                  <a:pt x="51" y="14662"/>
                  <a:pt x="1" y="32657"/>
                </a:cubicBezTo>
                <a:cubicBezTo>
                  <a:pt x="1" y="50752"/>
                  <a:pt x="14763" y="65414"/>
                  <a:pt x="32833" y="65414"/>
                </a:cubicBezTo>
                <a:cubicBezTo>
                  <a:pt x="50878" y="65364"/>
                  <a:pt x="65490" y="50677"/>
                  <a:pt x="65490" y="32657"/>
                </a:cubicBezTo>
                <a:cubicBezTo>
                  <a:pt x="65465" y="14662"/>
                  <a:pt x="50753" y="0"/>
                  <a:pt x="32758" y="0"/>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14438328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spTree>
      <p:nvGrpSpPr>
        <p:cNvPr id="1" name="Shape 127"/>
        <p:cNvGrpSpPr/>
        <p:nvPr/>
      </p:nvGrpSpPr>
      <p:grpSpPr>
        <a:xfrm>
          <a:off x="0" y="0"/>
          <a:ext cx="0" cy="0"/>
          <a:chOff x="0" y="0"/>
          <a:chExt cx="0" cy="0"/>
        </a:xfrm>
      </p:grpSpPr>
      <p:sp>
        <p:nvSpPr>
          <p:cNvPr id="128" name="Google Shape;128;p21"/>
          <p:cNvSpPr txBox="1">
            <a:spLocks noGrp="1"/>
          </p:cNvSpPr>
          <p:nvPr>
            <p:ph type="title"/>
          </p:nvPr>
        </p:nvSpPr>
        <p:spPr>
          <a:xfrm>
            <a:off x="960000" y="719333"/>
            <a:ext cx="10272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r>
              <a:rPr lang="en-US"/>
              <a:t>Click to edit Master title style</a:t>
            </a:r>
            <a:endParaRPr/>
          </a:p>
        </p:txBody>
      </p:sp>
      <p:sp>
        <p:nvSpPr>
          <p:cNvPr id="129" name="Google Shape;129;p21"/>
          <p:cNvSpPr txBox="1">
            <a:spLocks noGrp="1"/>
          </p:cNvSpPr>
          <p:nvPr>
            <p:ph type="subTitle" idx="1"/>
          </p:nvPr>
        </p:nvSpPr>
        <p:spPr>
          <a:xfrm>
            <a:off x="960000" y="2280215"/>
            <a:ext cx="2648000" cy="147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2133"/>
              </a:spcBef>
              <a:spcAft>
                <a:spcPts val="0"/>
              </a:spcAft>
              <a:buSzPts val="1200"/>
              <a:buNone/>
              <a:defRPr/>
            </a:lvl3pPr>
            <a:lvl4pPr lvl="3" algn="ctr" rtl="0">
              <a:lnSpc>
                <a:spcPct val="100000"/>
              </a:lnSpc>
              <a:spcBef>
                <a:spcPts val="2133"/>
              </a:spcBef>
              <a:spcAft>
                <a:spcPts val="0"/>
              </a:spcAft>
              <a:buSzPts val="1200"/>
              <a:buNone/>
              <a:defRPr/>
            </a:lvl4pPr>
            <a:lvl5pPr lvl="4" algn="ctr" rtl="0">
              <a:lnSpc>
                <a:spcPct val="100000"/>
              </a:lnSpc>
              <a:spcBef>
                <a:spcPts val="2133"/>
              </a:spcBef>
              <a:spcAft>
                <a:spcPts val="0"/>
              </a:spcAft>
              <a:buSzPts val="1200"/>
              <a:buNone/>
              <a:defRPr/>
            </a:lvl5pPr>
            <a:lvl6pPr lvl="5" algn="ctr" rtl="0">
              <a:lnSpc>
                <a:spcPct val="100000"/>
              </a:lnSpc>
              <a:spcBef>
                <a:spcPts val="2133"/>
              </a:spcBef>
              <a:spcAft>
                <a:spcPts val="0"/>
              </a:spcAft>
              <a:buSzPts val="1200"/>
              <a:buNone/>
              <a:defRPr/>
            </a:lvl6pPr>
            <a:lvl7pPr lvl="6" algn="ctr" rtl="0">
              <a:lnSpc>
                <a:spcPct val="100000"/>
              </a:lnSpc>
              <a:spcBef>
                <a:spcPts val="2133"/>
              </a:spcBef>
              <a:spcAft>
                <a:spcPts val="0"/>
              </a:spcAft>
              <a:buSzPts val="1200"/>
              <a:buNone/>
              <a:defRPr/>
            </a:lvl7pPr>
            <a:lvl8pPr lvl="7" algn="ctr" rtl="0">
              <a:lnSpc>
                <a:spcPct val="100000"/>
              </a:lnSpc>
              <a:spcBef>
                <a:spcPts val="2133"/>
              </a:spcBef>
              <a:spcAft>
                <a:spcPts val="0"/>
              </a:spcAft>
              <a:buSzPts val="1200"/>
              <a:buNone/>
              <a:defRPr/>
            </a:lvl8pPr>
            <a:lvl9pPr lvl="8" algn="ctr" rtl="0">
              <a:lnSpc>
                <a:spcPct val="100000"/>
              </a:lnSpc>
              <a:spcBef>
                <a:spcPts val="2133"/>
              </a:spcBef>
              <a:spcAft>
                <a:spcPts val="2133"/>
              </a:spcAft>
              <a:buSzPts val="1200"/>
              <a:buNone/>
              <a:defRPr/>
            </a:lvl9pPr>
          </a:lstStyle>
          <a:p>
            <a:r>
              <a:rPr lang="en-US"/>
              <a:t>Click to edit Master subtitle style</a:t>
            </a:r>
            <a:endParaRPr/>
          </a:p>
        </p:txBody>
      </p:sp>
      <p:sp>
        <p:nvSpPr>
          <p:cNvPr id="130" name="Google Shape;130;p21"/>
          <p:cNvSpPr txBox="1">
            <a:spLocks noGrp="1"/>
          </p:cNvSpPr>
          <p:nvPr>
            <p:ph type="subTitle" idx="2"/>
          </p:nvPr>
        </p:nvSpPr>
        <p:spPr>
          <a:xfrm>
            <a:off x="4772000" y="2280215"/>
            <a:ext cx="2648000" cy="147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2133"/>
              </a:spcBef>
              <a:spcAft>
                <a:spcPts val="0"/>
              </a:spcAft>
              <a:buSzPts val="1200"/>
              <a:buNone/>
              <a:defRPr/>
            </a:lvl3pPr>
            <a:lvl4pPr lvl="3" algn="ctr" rtl="0">
              <a:lnSpc>
                <a:spcPct val="100000"/>
              </a:lnSpc>
              <a:spcBef>
                <a:spcPts val="2133"/>
              </a:spcBef>
              <a:spcAft>
                <a:spcPts val="0"/>
              </a:spcAft>
              <a:buSzPts val="1200"/>
              <a:buNone/>
              <a:defRPr/>
            </a:lvl4pPr>
            <a:lvl5pPr lvl="4" algn="ctr" rtl="0">
              <a:lnSpc>
                <a:spcPct val="100000"/>
              </a:lnSpc>
              <a:spcBef>
                <a:spcPts val="2133"/>
              </a:spcBef>
              <a:spcAft>
                <a:spcPts val="0"/>
              </a:spcAft>
              <a:buSzPts val="1200"/>
              <a:buNone/>
              <a:defRPr/>
            </a:lvl5pPr>
            <a:lvl6pPr lvl="5" algn="ctr" rtl="0">
              <a:lnSpc>
                <a:spcPct val="100000"/>
              </a:lnSpc>
              <a:spcBef>
                <a:spcPts val="2133"/>
              </a:spcBef>
              <a:spcAft>
                <a:spcPts val="0"/>
              </a:spcAft>
              <a:buSzPts val="1200"/>
              <a:buNone/>
              <a:defRPr/>
            </a:lvl6pPr>
            <a:lvl7pPr lvl="6" algn="ctr" rtl="0">
              <a:lnSpc>
                <a:spcPct val="100000"/>
              </a:lnSpc>
              <a:spcBef>
                <a:spcPts val="2133"/>
              </a:spcBef>
              <a:spcAft>
                <a:spcPts val="0"/>
              </a:spcAft>
              <a:buSzPts val="1200"/>
              <a:buNone/>
              <a:defRPr/>
            </a:lvl7pPr>
            <a:lvl8pPr lvl="7" algn="ctr" rtl="0">
              <a:lnSpc>
                <a:spcPct val="100000"/>
              </a:lnSpc>
              <a:spcBef>
                <a:spcPts val="2133"/>
              </a:spcBef>
              <a:spcAft>
                <a:spcPts val="0"/>
              </a:spcAft>
              <a:buSzPts val="1200"/>
              <a:buNone/>
              <a:defRPr/>
            </a:lvl8pPr>
            <a:lvl9pPr lvl="8" algn="ctr" rtl="0">
              <a:lnSpc>
                <a:spcPct val="100000"/>
              </a:lnSpc>
              <a:spcBef>
                <a:spcPts val="2133"/>
              </a:spcBef>
              <a:spcAft>
                <a:spcPts val="2133"/>
              </a:spcAft>
              <a:buSzPts val="1200"/>
              <a:buNone/>
              <a:defRPr/>
            </a:lvl9pPr>
          </a:lstStyle>
          <a:p>
            <a:r>
              <a:rPr lang="en-US"/>
              <a:t>Click to edit Master subtitle style</a:t>
            </a:r>
            <a:endParaRPr/>
          </a:p>
        </p:txBody>
      </p:sp>
      <p:sp>
        <p:nvSpPr>
          <p:cNvPr id="131" name="Google Shape;131;p21"/>
          <p:cNvSpPr txBox="1">
            <a:spLocks noGrp="1"/>
          </p:cNvSpPr>
          <p:nvPr>
            <p:ph type="subTitle" idx="3"/>
          </p:nvPr>
        </p:nvSpPr>
        <p:spPr>
          <a:xfrm>
            <a:off x="960000" y="4587267"/>
            <a:ext cx="2648000" cy="147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2133"/>
              </a:spcBef>
              <a:spcAft>
                <a:spcPts val="0"/>
              </a:spcAft>
              <a:buSzPts val="1200"/>
              <a:buNone/>
              <a:defRPr/>
            </a:lvl3pPr>
            <a:lvl4pPr lvl="3" algn="ctr" rtl="0">
              <a:lnSpc>
                <a:spcPct val="100000"/>
              </a:lnSpc>
              <a:spcBef>
                <a:spcPts val="2133"/>
              </a:spcBef>
              <a:spcAft>
                <a:spcPts val="0"/>
              </a:spcAft>
              <a:buSzPts val="1200"/>
              <a:buNone/>
              <a:defRPr/>
            </a:lvl4pPr>
            <a:lvl5pPr lvl="4" algn="ctr" rtl="0">
              <a:lnSpc>
                <a:spcPct val="100000"/>
              </a:lnSpc>
              <a:spcBef>
                <a:spcPts val="2133"/>
              </a:spcBef>
              <a:spcAft>
                <a:spcPts val="0"/>
              </a:spcAft>
              <a:buSzPts val="1200"/>
              <a:buNone/>
              <a:defRPr/>
            </a:lvl5pPr>
            <a:lvl6pPr lvl="5" algn="ctr" rtl="0">
              <a:lnSpc>
                <a:spcPct val="100000"/>
              </a:lnSpc>
              <a:spcBef>
                <a:spcPts val="2133"/>
              </a:spcBef>
              <a:spcAft>
                <a:spcPts val="0"/>
              </a:spcAft>
              <a:buSzPts val="1200"/>
              <a:buNone/>
              <a:defRPr/>
            </a:lvl6pPr>
            <a:lvl7pPr lvl="6" algn="ctr" rtl="0">
              <a:lnSpc>
                <a:spcPct val="100000"/>
              </a:lnSpc>
              <a:spcBef>
                <a:spcPts val="2133"/>
              </a:spcBef>
              <a:spcAft>
                <a:spcPts val="0"/>
              </a:spcAft>
              <a:buSzPts val="1200"/>
              <a:buNone/>
              <a:defRPr/>
            </a:lvl7pPr>
            <a:lvl8pPr lvl="7" algn="ctr" rtl="0">
              <a:lnSpc>
                <a:spcPct val="100000"/>
              </a:lnSpc>
              <a:spcBef>
                <a:spcPts val="2133"/>
              </a:spcBef>
              <a:spcAft>
                <a:spcPts val="0"/>
              </a:spcAft>
              <a:buSzPts val="1200"/>
              <a:buNone/>
              <a:defRPr/>
            </a:lvl8pPr>
            <a:lvl9pPr lvl="8" algn="ctr" rtl="0">
              <a:lnSpc>
                <a:spcPct val="100000"/>
              </a:lnSpc>
              <a:spcBef>
                <a:spcPts val="2133"/>
              </a:spcBef>
              <a:spcAft>
                <a:spcPts val="2133"/>
              </a:spcAft>
              <a:buSzPts val="1200"/>
              <a:buNone/>
              <a:defRPr/>
            </a:lvl9pPr>
          </a:lstStyle>
          <a:p>
            <a:r>
              <a:rPr lang="en-US"/>
              <a:t>Click to edit Master subtitle style</a:t>
            </a:r>
            <a:endParaRPr/>
          </a:p>
        </p:txBody>
      </p:sp>
      <p:sp>
        <p:nvSpPr>
          <p:cNvPr id="132" name="Google Shape;132;p21"/>
          <p:cNvSpPr txBox="1">
            <a:spLocks noGrp="1"/>
          </p:cNvSpPr>
          <p:nvPr>
            <p:ph type="subTitle" idx="4"/>
          </p:nvPr>
        </p:nvSpPr>
        <p:spPr>
          <a:xfrm>
            <a:off x="4772000" y="4587267"/>
            <a:ext cx="2648000" cy="147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2133"/>
              </a:spcBef>
              <a:spcAft>
                <a:spcPts val="0"/>
              </a:spcAft>
              <a:buSzPts val="1200"/>
              <a:buNone/>
              <a:defRPr/>
            </a:lvl3pPr>
            <a:lvl4pPr lvl="3" algn="ctr" rtl="0">
              <a:lnSpc>
                <a:spcPct val="100000"/>
              </a:lnSpc>
              <a:spcBef>
                <a:spcPts val="2133"/>
              </a:spcBef>
              <a:spcAft>
                <a:spcPts val="0"/>
              </a:spcAft>
              <a:buSzPts val="1200"/>
              <a:buNone/>
              <a:defRPr/>
            </a:lvl4pPr>
            <a:lvl5pPr lvl="4" algn="ctr" rtl="0">
              <a:lnSpc>
                <a:spcPct val="100000"/>
              </a:lnSpc>
              <a:spcBef>
                <a:spcPts val="2133"/>
              </a:spcBef>
              <a:spcAft>
                <a:spcPts val="0"/>
              </a:spcAft>
              <a:buSzPts val="1200"/>
              <a:buNone/>
              <a:defRPr/>
            </a:lvl5pPr>
            <a:lvl6pPr lvl="5" algn="ctr" rtl="0">
              <a:lnSpc>
                <a:spcPct val="100000"/>
              </a:lnSpc>
              <a:spcBef>
                <a:spcPts val="2133"/>
              </a:spcBef>
              <a:spcAft>
                <a:spcPts val="0"/>
              </a:spcAft>
              <a:buSzPts val="1200"/>
              <a:buNone/>
              <a:defRPr/>
            </a:lvl6pPr>
            <a:lvl7pPr lvl="6" algn="ctr" rtl="0">
              <a:lnSpc>
                <a:spcPct val="100000"/>
              </a:lnSpc>
              <a:spcBef>
                <a:spcPts val="2133"/>
              </a:spcBef>
              <a:spcAft>
                <a:spcPts val="0"/>
              </a:spcAft>
              <a:buSzPts val="1200"/>
              <a:buNone/>
              <a:defRPr/>
            </a:lvl7pPr>
            <a:lvl8pPr lvl="7" algn="ctr" rtl="0">
              <a:lnSpc>
                <a:spcPct val="100000"/>
              </a:lnSpc>
              <a:spcBef>
                <a:spcPts val="2133"/>
              </a:spcBef>
              <a:spcAft>
                <a:spcPts val="0"/>
              </a:spcAft>
              <a:buSzPts val="1200"/>
              <a:buNone/>
              <a:defRPr/>
            </a:lvl8pPr>
            <a:lvl9pPr lvl="8" algn="ctr" rtl="0">
              <a:lnSpc>
                <a:spcPct val="100000"/>
              </a:lnSpc>
              <a:spcBef>
                <a:spcPts val="2133"/>
              </a:spcBef>
              <a:spcAft>
                <a:spcPts val="2133"/>
              </a:spcAft>
              <a:buSzPts val="1200"/>
              <a:buNone/>
              <a:defRPr/>
            </a:lvl9pPr>
          </a:lstStyle>
          <a:p>
            <a:r>
              <a:rPr lang="en-US"/>
              <a:t>Click to edit Master subtitle style</a:t>
            </a:r>
            <a:endParaRPr/>
          </a:p>
        </p:txBody>
      </p:sp>
      <p:sp>
        <p:nvSpPr>
          <p:cNvPr id="133" name="Google Shape;133;p21"/>
          <p:cNvSpPr txBox="1">
            <a:spLocks noGrp="1"/>
          </p:cNvSpPr>
          <p:nvPr>
            <p:ph type="subTitle" idx="5"/>
          </p:nvPr>
        </p:nvSpPr>
        <p:spPr>
          <a:xfrm>
            <a:off x="8583996" y="2280215"/>
            <a:ext cx="2648000" cy="147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2133"/>
              </a:spcBef>
              <a:spcAft>
                <a:spcPts val="0"/>
              </a:spcAft>
              <a:buSzPts val="1200"/>
              <a:buNone/>
              <a:defRPr/>
            </a:lvl3pPr>
            <a:lvl4pPr lvl="3" algn="ctr" rtl="0">
              <a:lnSpc>
                <a:spcPct val="100000"/>
              </a:lnSpc>
              <a:spcBef>
                <a:spcPts val="2133"/>
              </a:spcBef>
              <a:spcAft>
                <a:spcPts val="0"/>
              </a:spcAft>
              <a:buSzPts val="1200"/>
              <a:buNone/>
              <a:defRPr/>
            </a:lvl4pPr>
            <a:lvl5pPr lvl="4" algn="ctr" rtl="0">
              <a:lnSpc>
                <a:spcPct val="100000"/>
              </a:lnSpc>
              <a:spcBef>
                <a:spcPts val="2133"/>
              </a:spcBef>
              <a:spcAft>
                <a:spcPts val="0"/>
              </a:spcAft>
              <a:buSzPts val="1200"/>
              <a:buNone/>
              <a:defRPr/>
            </a:lvl5pPr>
            <a:lvl6pPr lvl="5" algn="ctr" rtl="0">
              <a:lnSpc>
                <a:spcPct val="100000"/>
              </a:lnSpc>
              <a:spcBef>
                <a:spcPts val="2133"/>
              </a:spcBef>
              <a:spcAft>
                <a:spcPts val="0"/>
              </a:spcAft>
              <a:buSzPts val="1200"/>
              <a:buNone/>
              <a:defRPr/>
            </a:lvl6pPr>
            <a:lvl7pPr lvl="6" algn="ctr" rtl="0">
              <a:lnSpc>
                <a:spcPct val="100000"/>
              </a:lnSpc>
              <a:spcBef>
                <a:spcPts val="2133"/>
              </a:spcBef>
              <a:spcAft>
                <a:spcPts val="0"/>
              </a:spcAft>
              <a:buSzPts val="1200"/>
              <a:buNone/>
              <a:defRPr/>
            </a:lvl7pPr>
            <a:lvl8pPr lvl="7" algn="ctr" rtl="0">
              <a:lnSpc>
                <a:spcPct val="100000"/>
              </a:lnSpc>
              <a:spcBef>
                <a:spcPts val="2133"/>
              </a:spcBef>
              <a:spcAft>
                <a:spcPts val="0"/>
              </a:spcAft>
              <a:buSzPts val="1200"/>
              <a:buNone/>
              <a:defRPr/>
            </a:lvl8pPr>
            <a:lvl9pPr lvl="8" algn="ctr" rtl="0">
              <a:lnSpc>
                <a:spcPct val="100000"/>
              </a:lnSpc>
              <a:spcBef>
                <a:spcPts val="2133"/>
              </a:spcBef>
              <a:spcAft>
                <a:spcPts val="2133"/>
              </a:spcAft>
              <a:buSzPts val="1200"/>
              <a:buNone/>
              <a:defRPr/>
            </a:lvl9pPr>
          </a:lstStyle>
          <a:p>
            <a:r>
              <a:rPr lang="en-US"/>
              <a:t>Click to edit Master subtitle style</a:t>
            </a:r>
            <a:endParaRPr/>
          </a:p>
        </p:txBody>
      </p:sp>
      <p:sp>
        <p:nvSpPr>
          <p:cNvPr id="134" name="Google Shape;134;p21"/>
          <p:cNvSpPr txBox="1">
            <a:spLocks noGrp="1"/>
          </p:cNvSpPr>
          <p:nvPr>
            <p:ph type="subTitle" idx="6"/>
          </p:nvPr>
        </p:nvSpPr>
        <p:spPr>
          <a:xfrm>
            <a:off x="8583996" y="4587267"/>
            <a:ext cx="2648000" cy="147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2133"/>
              </a:spcBef>
              <a:spcAft>
                <a:spcPts val="0"/>
              </a:spcAft>
              <a:buSzPts val="1200"/>
              <a:buNone/>
              <a:defRPr/>
            </a:lvl3pPr>
            <a:lvl4pPr lvl="3" algn="ctr" rtl="0">
              <a:lnSpc>
                <a:spcPct val="100000"/>
              </a:lnSpc>
              <a:spcBef>
                <a:spcPts val="2133"/>
              </a:spcBef>
              <a:spcAft>
                <a:spcPts val="0"/>
              </a:spcAft>
              <a:buSzPts val="1200"/>
              <a:buNone/>
              <a:defRPr/>
            </a:lvl4pPr>
            <a:lvl5pPr lvl="4" algn="ctr" rtl="0">
              <a:lnSpc>
                <a:spcPct val="100000"/>
              </a:lnSpc>
              <a:spcBef>
                <a:spcPts val="2133"/>
              </a:spcBef>
              <a:spcAft>
                <a:spcPts val="0"/>
              </a:spcAft>
              <a:buSzPts val="1200"/>
              <a:buNone/>
              <a:defRPr/>
            </a:lvl5pPr>
            <a:lvl6pPr lvl="5" algn="ctr" rtl="0">
              <a:lnSpc>
                <a:spcPct val="100000"/>
              </a:lnSpc>
              <a:spcBef>
                <a:spcPts val="2133"/>
              </a:spcBef>
              <a:spcAft>
                <a:spcPts val="0"/>
              </a:spcAft>
              <a:buSzPts val="1200"/>
              <a:buNone/>
              <a:defRPr/>
            </a:lvl6pPr>
            <a:lvl7pPr lvl="6" algn="ctr" rtl="0">
              <a:lnSpc>
                <a:spcPct val="100000"/>
              </a:lnSpc>
              <a:spcBef>
                <a:spcPts val="2133"/>
              </a:spcBef>
              <a:spcAft>
                <a:spcPts val="0"/>
              </a:spcAft>
              <a:buSzPts val="1200"/>
              <a:buNone/>
              <a:defRPr/>
            </a:lvl7pPr>
            <a:lvl8pPr lvl="7" algn="ctr" rtl="0">
              <a:lnSpc>
                <a:spcPct val="100000"/>
              </a:lnSpc>
              <a:spcBef>
                <a:spcPts val="2133"/>
              </a:spcBef>
              <a:spcAft>
                <a:spcPts val="0"/>
              </a:spcAft>
              <a:buSzPts val="1200"/>
              <a:buNone/>
              <a:defRPr/>
            </a:lvl8pPr>
            <a:lvl9pPr lvl="8" algn="ctr" rtl="0">
              <a:lnSpc>
                <a:spcPct val="100000"/>
              </a:lnSpc>
              <a:spcBef>
                <a:spcPts val="2133"/>
              </a:spcBef>
              <a:spcAft>
                <a:spcPts val="2133"/>
              </a:spcAft>
              <a:buSzPts val="1200"/>
              <a:buNone/>
              <a:defRPr/>
            </a:lvl9pPr>
          </a:lstStyle>
          <a:p>
            <a:r>
              <a:rPr lang="en-US"/>
              <a:t>Click to edit Master subtitle style</a:t>
            </a:r>
            <a:endParaRPr/>
          </a:p>
        </p:txBody>
      </p:sp>
      <p:sp>
        <p:nvSpPr>
          <p:cNvPr id="135" name="Google Shape;135;p21"/>
          <p:cNvSpPr txBox="1">
            <a:spLocks noGrp="1"/>
          </p:cNvSpPr>
          <p:nvPr>
            <p:ph type="subTitle" idx="7"/>
          </p:nvPr>
        </p:nvSpPr>
        <p:spPr>
          <a:xfrm>
            <a:off x="965207" y="1781684"/>
            <a:ext cx="2637600" cy="502800"/>
          </a:xfrm>
          <a:prstGeom prst="rect">
            <a:avLst/>
          </a:prstGeom>
          <a:no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3200">
                <a:latin typeface="Oswald Medium"/>
                <a:ea typeface="Oswald Medium"/>
                <a:cs typeface="Oswald Medium"/>
                <a:sym typeface="Oswald Medium"/>
              </a:defRPr>
            </a:lvl1pPr>
            <a:lvl2pPr lvl="1" algn="ctr" rtl="0">
              <a:lnSpc>
                <a:spcPct val="100000"/>
              </a:lnSpc>
              <a:spcBef>
                <a:spcPts val="0"/>
              </a:spcBef>
              <a:spcAft>
                <a:spcPts val="0"/>
              </a:spcAft>
              <a:buSzPts val="2400"/>
              <a:buFont typeface="Bebas Neue"/>
              <a:buNone/>
              <a:defRPr sz="32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32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32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32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32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32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32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3200">
                <a:latin typeface="Bebas Neue"/>
                <a:ea typeface="Bebas Neue"/>
                <a:cs typeface="Bebas Neue"/>
                <a:sym typeface="Bebas Neue"/>
              </a:defRPr>
            </a:lvl9pPr>
          </a:lstStyle>
          <a:p>
            <a:r>
              <a:rPr lang="en-US"/>
              <a:t>Click to edit Master subtitle style</a:t>
            </a:r>
            <a:endParaRPr/>
          </a:p>
        </p:txBody>
      </p:sp>
      <p:sp>
        <p:nvSpPr>
          <p:cNvPr id="136" name="Google Shape;136;p21"/>
          <p:cNvSpPr txBox="1">
            <a:spLocks noGrp="1"/>
          </p:cNvSpPr>
          <p:nvPr>
            <p:ph type="subTitle" idx="8"/>
          </p:nvPr>
        </p:nvSpPr>
        <p:spPr>
          <a:xfrm>
            <a:off x="4777203" y="1781684"/>
            <a:ext cx="2637600" cy="502800"/>
          </a:xfrm>
          <a:prstGeom prst="rect">
            <a:avLst/>
          </a:prstGeom>
          <a:no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3200">
                <a:latin typeface="Oswald Medium"/>
                <a:ea typeface="Oswald Medium"/>
                <a:cs typeface="Oswald Medium"/>
                <a:sym typeface="Oswald Medium"/>
              </a:defRPr>
            </a:lvl1pPr>
            <a:lvl2pPr lvl="1" algn="ctr" rtl="0">
              <a:lnSpc>
                <a:spcPct val="100000"/>
              </a:lnSpc>
              <a:spcBef>
                <a:spcPts val="0"/>
              </a:spcBef>
              <a:spcAft>
                <a:spcPts val="0"/>
              </a:spcAft>
              <a:buSzPts val="2400"/>
              <a:buFont typeface="Bebas Neue"/>
              <a:buNone/>
              <a:defRPr sz="32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32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32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32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32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32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32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3200">
                <a:latin typeface="Bebas Neue"/>
                <a:ea typeface="Bebas Neue"/>
                <a:cs typeface="Bebas Neue"/>
                <a:sym typeface="Bebas Neue"/>
              </a:defRPr>
            </a:lvl9pPr>
          </a:lstStyle>
          <a:p>
            <a:r>
              <a:rPr lang="en-US"/>
              <a:t>Click to edit Master subtitle style</a:t>
            </a:r>
            <a:endParaRPr/>
          </a:p>
        </p:txBody>
      </p:sp>
      <p:sp>
        <p:nvSpPr>
          <p:cNvPr id="137" name="Google Shape;137;p21"/>
          <p:cNvSpPr txBox="1">
            <a:spLocks noGrp="1"/>
          </p:cNvSpPr>
          <p:nvPr>
            <p:ph type="subTitle" idx="9"/>
          </p:nvPr>
        </p:nvSpPr>
        <p:spPr>
          <a:xfrm>
            <a:off x="8589193" y="1781684"/>
            <a:ext cx="2637600" cy="502800"/>
          </a:xfrm>
          <a:prstGeom prst="rect">
            <a:avLst/>
          </a:prstGeom>
          <a:no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3200">
                <a:latin typeface="Oswald Medium"/>
                <a:ea typeface="Oswald Medium"/>
                <a:cs typeface="Oswald Medium"/>
                <a:sym typeface="Oswald Medium"/>
              </a:defRPr>
            </a:lvl1pPr>
            <a:lvl2pPr lvl="1" algn="ctr" rtl="0">
              <a:lnSpc>
                <a:spcPct val="100000"/>
              </a:lnSpc>
              <a:spcBef>
                <a:spcPts val="0"/>
              </a:spcBef>
              <a:spcAft>
                <a:spcPts val="0"/>
              </a:spcAft>
              <a:buSzPts val="2400"/>
              <a:buFont typeface="Bebas Neue"/>
              <a:buNone/>
              <a:defRPr sz="32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32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32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32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32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32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32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3200">
                <a:latin typeface="Bebas Neue"/>
                <a:ea typeface="Bebas Neue"/>
                <a:cs typeface="Bebas Neue"/>
                <a:sym typeface="Bebas Neue"/>
              </a:defRPr>
            </a:lvl9pPr>
          </a:lstStyle>
          <a:p>
            <a:r>
              <a:rPr lang="en-US"/>
              <a:t>Click to edit Master subtitle style</a:t>
            </a:r>
            <a:endParaRPr/>
          </a:p>
        </p:txBody>
      </p:sp>
      <p:sp>
        <p:nvSpPr>
          <p:cNvPr id="138" name="Google Shape;138;p21"/>
          <p:cNvSpPr txBox="1">
            <a:spLocks noGrp="1"/>
          </p:cNvSpPr>
          <p:nvPr>
            <p:ph type="subTitle" idx="13"/>
          </p:nvPr>
        </p:nvSpPr>
        <p:spPr>
          <a:xfrm>
            <a:off x="965207" y="4084467"/>
            <a:ext cx="2637600" cy="502800"/>
          </a:xfrm>
          <a:prstGeom prst="rect">
            <a:avLst/>
          </a:prstGeom>
          <a:no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3200">
                <a:latin typeface="Oswald Medium"/>
                <a:ea typeface="Oswald Medium"/>
                <a:cs typeface="Oswald Medium"/>
                <a:sym typeface="Oswald Medium"/>
              </a:defRPr>
            </a:lvl1pPr>
            <a:lvl2pPr lvl="1" algn="ctr" rtl="0">
              <a:lnSpc>
                <a:spcPct val="100000"/>
              </a:lnSpc>
              <a:spcBef>
                <a:spcPts val="0"/>
              </a:spcBef>
              <a:spcAft>
                <a:spcPts val="0"/>
              </a:spcAft>
              <a:buSzPts val="2400"/>
              <a:buFont typeface="Bebas Neue"/>
              <a:buNone/>
              <a:defRPr sz="32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32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32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32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32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32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32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3200">
                <a:latin typeface="Bebas Neue"/>
                <a:ea typeface="Bebas Neue"/>
                <a:cs typeface="Bebas Neue"/>
                <a:sym typeface="Bebas Neue"/>
              </a:defRPr>
            </a:lvl9pPr>
          </a:lstStyle>
          <a:p>
            <a:r>
              <a:rPr lang="en-US"/>
              <a:t>Click to edit Master subtitle style</a:t>
            </a:r>
            <a:endParaRPr/>
          </a:p>
        </p:txBody>
      </p:sp>
      <p:sp>
        <p:nvSpPr>
          <p:cNvPr id="139" name="Google Shape;139;p21"/>
          <p:cNvSpPr txBox="1">
            <a:spLocks noGrp="1"/>
          </p:cNvSpPr>
          <p:nvPr>
            <p:ph type="subTitle" idx="14"/>
          </p:nvPr>
        </p:nvSpPr>
        <p:spPr>
          <a:xfrm>
            <a:off x="4777203" y="4084467"/>
            <a:ext cx="2637600" cy="502800"/>
          </a:xfrm>
          <a:prstGeom prst="rect">
            <a:avLst/>
          </a:prstGeom>
          <a:no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3200">
                <a:latin typeface="Oswald Medium"/>
                <a:ea typeface="Oswald Medium"/>
                <a:cs typeface="Oswald Medium"/>
                <a:sym typeface="Oswald Medium"/>
              </a:defRPr>
            </a:lvl1pPr>
            <a:lvl2pPr lvl="1" algn="ctr" rtl="0">
              <a:lnSpc>
                <a:spcPct val="100000"/>
              </a:lnSpc>
              <a:spcBef>
                <a:spcPts val="0"/>
              </a:spcBef>
              <a:spcAft>
                <a:spcPts val="0"/>
              </a:spcAft>
              <a:buSzPts val="2400"/>
              <a:buFont typeface="Bebas Neue"/>
              <a:buNone/>
              <a:defRPr sz="32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32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32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32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32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32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32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3200">
                <a:latin typeface="Bebas Neue"/>
                <a:ea typeface="Bebas Neue"/>
                <a:cs typeface="Bebas Neue"/>
                <a:sym typeface="Bebas Neue"/>
              </a:defRPr>
            </a:lvl9pPr>
          </a:lstStyle>
          <a:p>
            <a:r>
              <a:rPr lang="en-US"/>
              <a:t>Click to edit Master subtitle style</a:t>
            </a:r>
            <a:endParaRPr/>
          </a:p>
        </p:txBody>
      </p:sp>
      <p:sp>
        <p:nvSpPr>
          <p:cNvPr id="140" name="Google Shape;140;p21"/>
          <p:cNvSpPr txBox="1">
            <a:spLocks noGrp="1"/>
          </p:cNvSpPr>
          <p:nvPr>
            <p:ph type="subTitle" idx="15"/>
          </p:nvPr>
        </p:nvSpPr>
        <p:spPr>
          <a:xfrm>
            <a:off x="8589193" y="4084467"/>
            <a:ext cx="2637600" cy="502800"/>
          </a:xfrm>
          <a:prstGeom prst="rect">
            <a:avLst/>
          </a:prstGeom>
          <a:no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3200">
                <a:latin typeface="Oswald Medium"/>
                <a:ea typeface="Oswald Medium"/>
                <a:cs typeface="Oswald Medium"/>
                <a:sym typeface="Oswald Medium"/>
              </a:defRPr>
            </a:lvl1pPr>
            <a:lvl2pPr lvl="1" algn="ctr" rtl="0">
              <a:lnSpc>
                <a:spcPct val="100000"/>
              </a:lnSpc>
              <a:spcBef>
                <a:spcPts val="0"/>
              </a:spcBef>
              <a:spcAft>
                <a:spcPts val="0"/>
              </a:spcAft>
              <a:buSzPts val="2400"/>
              <a:buFont typeface="Bebas Neue"/>
              <a:buNone/>
              <a:defRPr sz="32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32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32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32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32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32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32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3200">
                <a:latin typeface="Bebas Neue"/>
                <a:ea typeface="Bebas Neue"/>
                <a:cs typeface="Bebas Neue"/>
                <a:sym typeface="Bebas Neue"/>
              </a:defRPr>
            </a:lvl9pPr>
          </a:lstStyle>
          <a:p>
            <a:r>
              <a:rPr lang="en-US"/>
              <a:t>Click to edit Master subtitle style</a:t>
            </a:r>
            <a:endParaRPr/>
          </a:p>
        </p:txBody>
      </p:sp>
      <p:sp>
        <p:nvSpPr>
          <p:cNvPr id="141" name="Google Shape;141;p21"/>
          <p:cNvSpPr/>
          <p:nvPr/>
        </p:nvSpPr>
        <p:spPr>
          <a:xfrm>
            <a:off x="10526533" y="-1040950"/>
            <a:ext cx="2183000" cy="2180467"/>
          </a:xfrm>
          <a:custGeom>
            <a:avLst/>
            <a:gdLst/>
            <a:ahLst/>
            <a:cxnLst/>
            <a:rect l="l" t="t" r="r" b="b"/>
            <a:pathLst>
              <a:path w="65490" h="65414" extrusionOk="0">
                <a:moveTo>
                  <a:pt x="32833" y="8471"/>
                </a:moveTo>
                <a:cubicBezTo>
                  <a:pt x="46217" y="8521"/>
                  <a:pt x="56968" y="19374"/>
                  <a:pt x="56968" y="32757"/>
                </a:cubicBezTo>
                <a:cubicBezTo>
                  <a:pt x="56968" y="46116"/>
                  <a:pt x="46116" y="56893"/>
                  <a:pt x="32758" y="56893"/>
                </a:cubicBezTo>
                <a:cubicBezTo>
                  <a:pt x="19299" y="56893"/>
                  <a:pt x="8497" y="46040"/>
                  <a:pt x="8522" y="32532"/>
                </a:cubicBezTo>
                <a:cubicBezTo>
                  <a:pt x="8572" y="19223"/>
                  <a:pt x="19425" y="8471"/>
                  <a:pt x="32833" y="8471"/>
                </a:cubicBezTo>
                <a:close/>
                <a:moveTo>
                  <a:pt x="32758" y="0"/>
                </a:moveTo>
                <a:cubicBezTo>
                  <a:pt x="14763" y="0"/>
                  <a:pt x="51" y="14662"/>
                  <a:pt x="1" y="32657"/>
                </a:cubicBezTo>
                <a:cubicBezTo>
                  <a:pt x="1" y="50752"/>
                  <a:pt x="14763" y="65414"/>
                  <a:pt x="32833" y="65414"/>
                </a:cubicBezTo>
                <a:cubicBezTo>
                  <a:pt x="50878" y="65364"/>
                  <a:pt x="65490" y="50677"/>
                  <a:pt x="65490" y="32657"/>
                </a:cubicBezTo>
                <a:cubicBezTo>
                  <a:pt x="65465" y="14662"/>
                  <a:pt x="50753" y="0"/>
                  <a:pt x="32758" y="0"/>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42" name="Google Shape;142;p21"/>
          <p:cNvSpPr/>
          <p:nvPr/>
        </p:nvSpPr>
        <p:spPr>
          <a:xfrm>
            <a:off x="11537934" y="1029949"/>
            <a:ext cx="416633" cy="407915"/>
          </a:xfrm>
          <a:custGeom>
            <a:avLst/>
            <a:gdLst/>
            <a:ahLst/>
            <a:cxnLst/>
            <a:rect l="l" t="t" r="r" b="b"/>
            <a:pathLst>
              <a:path w="48748" h="47728" extrusionOk="0">
                <a:moveTo>
                  <a:pt x="18786" y="1"/>
                </a:moveTo>
                <a:cubicBezTo>
                  <a:pt x="18512" y="1"/>
                  <a:pt x="18231" y="39"/>
                  <a:pt x="17945" y="119"/>
                </a:cubicBezTo>
                <a:cubicBezTo>
                  <a:pt x="16116" y="620"/>
                  <a:pt x="15239" y="2299"/>
                  <a:pt x="15790" y="4505"/>
                </a:cubicBezTo>
                <a:cubicBezTo>
                  <a:pt x="16291" y="6560"/>
                  <a:pt x="16868" y="8515"/>
                  <a:pt x="17419" y="10520"/>
                </a:cubicBezTo>
                <a:cubicBezTo>
                  <a:pt x="17945" y="12625"/>
                  <a:pt x="18497" y="14755"/>
                  <a:pt x="19123" y="17161"/>
                </a:cubicBezTo>
                <a:cubicBezTo>
                  <a:pt x="18196" y="16660"/>
                  <a:pt x="17620" y="16384"/>
                  <a:pt x="17068" y="16033"/>
                </a:cubicBezTo>
                <a:cubicBezTo>
                  <a:pt x="13860" y="14204"/>
                  <a:pt x="10652" y="12274"/>
                  <a:pt x="7394" y="10495"/>
                </a:cubicBezTo>
                <a:cubicBezTo>
                  <a:pt x="6834" y="10185"/>
                  <a:pt x="6266" y="10041"/>
                  <a:pt x="5724" y="10041"/>
                </a:cubicBezTo>
                <a:cubicBezTo>
                  <a:pt x="4640" y="10041"/>
                  <a:pt x="3660" y="10620"/>
                  <a:pt x="3058" y="11622"/>
                </a:cubicBezTo>
                <a:cubicBezTo>
                  <a:pt x="2131" y="13126"/>
                  <a:pt x="2582" y="14881"/>
                  <a:pt x="4136" y="15958"/>
                </a:cubicBezTo>
                <a:cubicBezTo>
                  <a:pt x="4637" y="16284"/>
                  <a:pt x="5189" y="16535"/>
                  <a:pt x="5690" y="16835"/>
                </a:cubicBezTo>
                <a:cubicBezTo>
                  <a:pt x="8973" y="18765"/>
                  <a:pt x="12281" y="20670"/>
                  <a:pt x="15815" y="22725"/>
                </a:cubicBezTo>
                <a:cubicBezTo>
                  <a:pt x="15163" y="22976"/>
                  <a:pt x="14788" y="23101"/>
                  <a:pt x="14412" y="23226"/>
                </a:cubicBezTo>
                <a:cubicBezTo>
                  <a:pt x="10652" y="24279"/>
                  <a:pt x="6843" y="25232"/>
                  <a:pt x="3083" y="26309"/>
                </a:cubicBezTo>
                <a:cubicBezTo>
                  <a:pt x="1003" y="26936"/>
                  <a:pt x="1" y="28690"/>
                  <a:pt x="627" y="30495"/>
                </a:cubicBezTo>
                <a:cubicBezTo>
                  <a:pt x="1117" y="31867"/>
                  <a:pt x="2190" y="32595"/>
                  <a:pt x="3678" y="32595"/>
                </a:cubicBezTo>
                <a:cubicBezTo>
                  <a:pt x="4092" y="32595"/>
                  <a:pt x="4538" y="32539"/>
                  <a:pt x="5013" y="32425"/>
                </a:cubicBezTo>
                <a:cubicBezTo>
                  <a:pt x="8697" y="31447"/>
                  <a:pt x="12306" y="30445"/>
                  <a:pt x="15991" y="29492"/>
                </a:cubicBezTo>
                <a:cubicBezTo>
                  <a:pt x="16417" y="29417"/>
                  <a:pt x="16818" y="29367"/>
                  <a:pt x="17494" y="29292"/>
                </a:cubicBezTo>
                <a:lnTo>
                  <a:pt x="17494" y="29292"/>
                </a:lnTo>
                <a:cubicBezTo>
                  <a:pt x="17043" y="30194"/>
                  <a:pt x="16667" y="30795"/>
                  <a:pt x="16316" y="31422"/>
                </a:cubicBezTo>
                <a:cubicBezTo>
                  <a:pt x="14487" y="34555"/>
                  <a:pt x="12682" y="37688"/>
                  <a:pt x="10903" y="40821"/>
                </a:cubicBezTo>
                <a:cubicBezTo>
                  <a:pt x="10051" y="42274"/>
                  <a:pt x="10276" y="43703"/>
                  <a:pt x="11529" y="44831"/>
                </a:cubicBezTo>
                <a:cubicBezTo>
                  <a:pt x="12153" y="45387"/>
                  <a:pt x="12857" y="45678"/>
                  <a:pt x="13579" y="45678"/>
                </a:cubicBezTo>
                <a:cubicBezTo>
                  <a:pt x="14191" y="45678"/>
                  <a:pt x="14816" y="45468"/>
                  <a:pt x="15414" y="45031"/>
                </a:cubicBezTo>
                <a:cubicBezTo>
                  <a:pt x="15991" y="44580"/>
                  <a:pt x="16442" y="43903"/>
                  <a:pt x="16818" y="43227"/>
                </a:cubicBezTo>
                <a:cubicBezTo>
                  <a:pt x="18911" y="39737"/>
                  <a:pt x="20906" y="36222"/>
                  <a:pt x="23171" y="32313"/>
                </a:cubicBezTo>
                <a:lnTo>
                  <a:pt x="23171" y="32313"/>
                </a:lnTo>
                <a:cubicBezTo>
                  <a:pt x="24359" y="36668"/>
                  <a:pt x="25400" y="40561"/>
                  <a:pt x="26442" y="44455"/>
                </a:cubicBezTo>
                <a:cubicBezTo>
                  <a:pt x="26972" y="46576"/>
                  <a:pt x="28184" y="47728"/>
                  <a:pt x="29684" y="47728"/>
                </a:cubicBezTo>
                <a:cubicBezTo>
                  <a:pt x="29956" y="47728"/>
                  <a:pt x="30238" y="47690"/>
                  <a:pt x="30527" y="47613"/>
                </a:cubicBezTo>
                <a:cubicBezTo>
                  <a:pt x="32532" y="47086"/>
                  <a:pt x="33284" y="45332"/>
                  <a:pt x="32582" y="42725"/>
                </a:cubicBezTo>
                <a:lnTo>
                  <a:pt x="30702" y="35708"/>
                </a:lnTo>
                <a:cubicBezTo>
                  <a:pt x="30276" y="34129"/>
                  <a:pt x="29900" y="32550"/>
                  <a:pt x="29399" y="30620"/>
                </a:cubicBezTo>
                <a:lnTo>
                  <a:pt x="29399" y="30620"/>
                </a:lnTo>
                <a:cubicBezTo>
                  <a:pt x="30326" y="31121"/>
                  <a:pt x="30903" y="31422"/>
                  <a:pt x="31454" y="31748"/>
                </a:cubicBezTo>
                <a:cubicBezTo>
                  <a:pt x="34662" y="33577"/>
                  <a:pt x="37870" y="35507"/>
                  <a:pt x="41128" y="37312"/>
                </a:cubicBezTo>
                <a:cubicBezTo>
                  <a:pt x="41688" y="37613"/>
                  <a:pt x="42256" y="37755"/>
                  <a:pt x="42799" y="37755"/>
                </a:cubicBezTo>
                <a:cubicBezTo>
                  <a:pt x="43885" y="37755"/>
                  <a:pt x="44871" y="37186"/>
                  <a:pt x="45489" y="36184"/>
                </a:cubicBezTo>
                <a:cubicBezTo>
                  <a:pt x="46392" y="34680"/>
                  <a:pt x="45940" y="32926"/>
                  <a:pt x="44387" y="31823"/>
                </a:cubicBezTo>
                <a:cubicBezTo>
                  <a:pt x="43885" y="31447"/>
                  <a:pt x="43259" y="31171"/>
                  <a:pt x="42732" y="30821"/>
                </a:cubicBezTo>
                <a:cubicBezTo>
                  <a:pt x="39424" y="28941"/>
                  <a:pt x="36166" y="27036"/>
                  <a:pt x="32707" y="25031"/>
                </a:cubicBezTo>
                <a:cubicBezTo>
                  <a:pt x="33359" y="24780"/>
                  <a:pt x="33735" y="24655"/>
                  <a:pt x="34111" y="24530"/>
                </a:cubicBezTo>
                <a:cubicBezTo>
                  <a:pt x="37920" y="23477"/>
                  <a:pt x="41680" y="22525"/>
                  <a:pt x="45439" y="21422"/>
                </a:cubicBezTo>
                <a:cubicBezTo>
                  <a:pt x="47770" y="20795"/>
                  <a:pt x="48747" y="18665"/>
                  <a:pt x="47695" y="16785"/>
                </a:cubicBezTo>
                <a:cubicBezTo>
                  <a:pt x="47096" y="15737"/>
                  <a:pt x="46175" y="15192"/>
                  <a:pt x="44913" y="15192"/>
                </a:cubicBezTo>
                <a:cubicBezTo>
                  <a:pt x="44485" y="15192"/>
                  <a:pt x="44017" y="15255"/>
                  <a:pt x="43509" y="15382"/>
                </a:cubicBezTo>
                <a:cubicBezTo>
                  <a:pt x="39850" y="16334"/>
                  <a:pt x="36216" y="17337"/>
                  <a:pt x="32532" y="18289"/>
                </a:cubicBezTo>
                <a:cubicBezTo>
                  <a:pt x="32106" y="18414"/>
                  <a:pt x="31705" y="18414"/>
                  <a:pt x="31204" y="18515"/>
                </a:cubicBezTo>
                <a:cubicBezTo>
                  <a:pt x="31229" y="18164"/>
                  <a:pt x="31279" y="18038"/>
                  <a:pt x="31329" y="17963"/>
                </a:cubicBezTo>
                <a:lnTo>
                  <a:pt x="37093" y="7938"/>
                </a:lnTo>
                <a:cubicBezTo>
                  <a:pt x="38547" y="5432"/>
                  <a:pt x="38346" y="3602"/>
                  <a:pt x="36467" y="2550"/>
                </a:cubicBezTo>
                <a:cubicBezTo>
                  <a:pt x="35937" y="2255"/>
                  <a:pt x="35423" y="2108"/>
                  <a:pt x="34924" y="2108"/>
                </a:cubicBezTo>
                <a:cubicBezTo>
                  <a:pt x="33723" y="2108"/>
                  <a:pt x="32614" y="2962"/>
                  <a:pt x="31605" y="4680"/>
                </a:cubicBezTo>
                <a:cubicBezTo>
                  <a:pt x="30226" y="7011"/>
                  <a:pt x="28898" y="9392"/>
                  <a:pt x="27519" y="11748"/>
                </a:cubicBezTo>
                <a:cubicBezTo>
                  <a:pt x="26893" y="12876"/>
                  <a:pt x="26216" y="14003"/>
                  <a:pt x="25339" y="15507"/>
                </a:cubicBezTo>
                <a:cubicBezTo>
                  <a:pt x="24136" y="11021"/>
                  <a:pt x="23083" y="6986"/>
                  <a:pt x="21955" y="2926"/>
                </a:cubicBezTo>
                <a:cubicBezTo>
                  <a:pt x="21470" y="1090"/>
                  <a:pt x="20239" y="1"/>
                  <a:pt x="18786" y="1"/>
                </a:cubicBezTo>
                <a:close/>
              </a:path>
            </a:pathLst>
          </a:cu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solidFill>
                <a:schemeClr val="accent1"/>
              </a:solidFill>
            </a:endParaRPr>
          </a:p>
        </p:txBody>
      </p:sp>
      <p:sp>
        <p:nvSpPr>
          <p:cNvPr id="143" name="Google Shape;143;p21"/>
          <p:cNvSpPr/>
          <p:nvPr/>
        </p:nvSpPr>
        <p:spPr>
          <a:xfrm>
            <a:off x="-341934" y="3852969"/>
            <a:ext cx="855571" cy="842747"/>
          </a:xfrm>
          <a:custGeom>
            <a:avLst/>
            <a:gdLst/>
            <a:ahLst/>
            <a:cxnLst/>
            <a:rect l="l" t="t" r="r" b="b"/>
            <a:pathLst>
              <a:path w="55665" h="54795" extrusionOk="0">
                <a:moveTo>
                  <a:pt x="31547" y="1"/>
                </a:moveTo>
                <a:cubicBezTo>
                  <a:pt x="31102" y="1"/>
                  <a:pt x="30586" y="407"/>
                  <a:pt x="29775" y="1184"/>
                </a:cubicBezTo>
                <a:cubicBezTo>
                  <a:pt x="29073" y="1835"/>
                  <a:pt x="28321" y="2562"/>
                  <a:pt x="27619" y="3264"/>
                </a:cubicBezTo>
                <a:cubicBezTo>
                  <a:pt x="27217" y="3693"/>
                  <a:pt x="26815" y="3899"/>
                  <a:pt x="26398" y="3899"/>
                </a:cubicBezTo>
                <a:cubicBezTo>
                  <a:pt x="26035" y="3899"/>
                  <a:pt x="25660" y="3743"/>
                  <a:pt x="25263" y="3439"/>
                </a:cubicBezTo>
                <a:cubicBezTo>
                  <a:pt x="24436" y="2763"/>
                  <a:pt x="23559" y="2086"/>
                  <a:pt x="22732" y="1459"/>
                </a:cubicBezTo>
                <a:cubicBezTo>
                  <a:pt x="21989" y="918"/>
                  <a:pt x="21476" y="629"/>
                  <a:pt x="21062" y="629"/>
                </a:cubicBezTo>
                <a:cubicBezTo>
                  <a:pt x="20498" y="629"/>
                  <a:pt x="20119" y="1166"/>
                  <a:pt x="19599" y="2337"/>
                </a:cubicBezTo>
                <a:cubicBezTo>
                  <a:pt x="19223" y="3189"/>
                  <a:pt x="18797" y="4066"/>
                  <a:pt x="18471" y="4943"/>
                </a:cubicBezTo>
                <a:cubicBezTo>
                  <a:pt x="18116" y="5842"/>
                  <a:pt x="17634" y="6307"/>
                  <a:pt x="16869" y="6307"/>
                </a:cubicBezTo>
                <a:cubicBezTo>
                  <a:pt x="16611" y="6307"/>
                  <a:pt x="16320" y="6254"/>
                  <a:pt x="15990" y="6146"/>
                </a:cubicBezTo>
                <a:cubicBezTo>
                  <a:pt x="14712" y="5720"/>
                  <a:pt x="13359" y="5444"/>
                  <a:pt x="11654" y="5018"/>
                </a:cubicBezTo>
                <a:lnTo>
                  <a:pt x="11654" y="4968"/>
                </a:lnTo>
                <a:cubicBezTo>
                  <a:pt x="11328" y="5394"/>
                  <a:pt x="10827" y="5845"/>
                  <a:pt x="10652" y="6397"/>
                </a:cubicBezTo>
                <a:cubicBezTo>
                  <a:pt x="10451" y="7073"/>
                  <a:pt x="10577" y="7825"/>
                  <a:pt x="10577" y="8527"/>
                </a:cubicBezTo>
                <a:cubicBezTo>
                  <a:pt x="10577" y="10808"/>
                  <a:pt x="9449" y="12111"/>
                  <a:pt x="7218" y="12462"/>
                </a:cubicBezTo>
                <a:cubicBezTo>
                  <a:pt x="6642" y="12537"/>
                  <a:pt x="6065" y="12662"/>
                  <a:pt x="5464" y="12713"/>
                </a:cubicBezTo>
                <a:cubicBezTo>
                  <a:pt x="3960" y="12863"/>
                  <a:pt x="3459" y="13590"/>
                  <a:pt x="4060" y="14993"/>
                </a:cubicBezTo>
                <a:cubicBezTo>
                  <a:pt x="4511" y="16096"/>
                  <a:pt x="4837" y="17224"/>
                  <a:pt x="5338" y="18302"/>
                </a:cubicBezTo>
                <a:cubicBezTo>
                  <a:pt x="5840" y="19379"/>
                  <a:pt x="5564" y="20106"/>
                  <a:pt x="4562" y="20632"/>
                </a:cubicBezTo>
                <a:cubicBezTo>
                  <a:pt x="3559" y="21184"/>
                  <a:pt x="2582" y="21760"/>
                  <a:pt x="1629" y="22362"/>
                </a:cubicBezTo>
                <a:cubicBezTo>
                  <a:pt x="75" y="23314"/>
                  <a:pt x="0" y="23865"/>
                  <a:pt x="1303" y="25244"/>
                </a:cubicBezTo>
                <a:cubicBezTo>
                  <a:pt x="2055" y="26071"/>
                  <a:pt x="2832" y="26873"/>
                  <a:pt x="3634" y="27650"/>
                </a:cubicBezTo>
                <a:cubicBezTo>
                  <a:pt x="4386" y="28402"/>
                  <a:pt x="4436" y="29154"/>
                  <a:pt x="3760" y="30006"/>
                </a:cubicBezTo>
                <a:cubicBezTo>
                  <a:pt x="3058" y="30883"/>
                  <a:pt x="2381" y="31760"/>
                  <a:pt x="1704" y="32663"/>
                </a:cubicBezTo>
                <a:cubicBezTo>
                  <a:pt x="577" y="34267"/>
                  <a:pt x="702" y="34718"/>
                  <a:pt x="2557" y="35545"/>
                </a:cubicBezTo>
                <a:cubicBezTo>
                  <a:pt x="3509" y="36021"/>
                  <a:pt x="4461" y="36472"/>
                  <a:pt x="5464" y="36848"/>
                </a:cubicBezTo>
                <a:cubicBezTo>
                  <a:pt x="6592" y="37274"/>
                  <a:pt x="6892" y="38026"/>
                  <a:pt x="6592" y="39104"/>
                </a:cubicBezTo>
                <a:cubicBezTo>
                  <a:pt x="6341" y="40031"/>
                  <a:pt x="6140" y="40933"/>
                  <a:pt x="5890" y="41861"/>
                </a:cubicBezTo>
                <a:cubicBezTo>
                  <a:pt x="5313" y="44242"/>
                  <a:pt x="5564" y="44617"/>
                  <a:pt x="7945" y="44668"/>
                </a:cubicBezTo>
                <a:cubicBezTo>
                  <a:pt x="8948" y="44693"/>
                  <a:pt x="9950" y="44693"/>
                  <a:pt x="10953" y="44693"/>
                </a:cubicBezTo>
                <a:cubicBezTo>
                  <a:pt x="10977" y="44692"/>
                  <a:pt x="11001" y="44692"/>
                  <a:pt x="11025" y="44692"/>
                </a:cubicBezTo>
                <a:cubicBezTo>
                  <a:pt x="12055" y="44692"/>
                  <a:pt x="12584" y="45218"/>
                  <a:pt x="12707" y="46247"/>
                </a:cubicBezTo>
                <a:cubicBezTo>
                  <a:pt x="12857" y="47425"/>
                  <a:pt x="12983" y="48577"/>
                  <a:pt x="13158" y="49755"/>
                </a:cubicBezTo>
                <a:cubicBezTo>
                  <a:pt x="13287" y="50766"/>
                  <a:pt x="13671" y="51399"/>
                  <a:pt x="14449" y="51399"/>
                </a:cubicBezTo>
                <a:cubicBezTo>
                  <a:pt x="14733" y="51399"/>
                  <a:pt x="15069" y="51315"/>
                  <a:pt x="15464" y="51134"/>
                </a:cubicBezTo>
                <a:cubicBezTo>
                  <a:pt x="16541" y="50683"/>
                  <a:pt x="17669" y="50307"/>
                  <a:pt x="18747" y="49831"/>
                </a:cubicBezTo>
                <a:cubicBezTo>
                  <a:pt x="19076" y="49705"/>
                  <a:pt x="19376" y="49638"/>
                  <a:pt x="19650" y="49638"/>
                </a:cubicBezTo>
                <a:cubicBezTo>
                  <a:pt x="20251" y="49638"/>
                  <a:pt x="20724" y="49959"/>
                  <a:pt x="21103" y="50683"/>
                </a:cubicBezTo>
                <a:cubicBezTo>
                  <a:pt x="21554" y="51635"/>
                  <a:pt x="22130" y="52512"/>
                  <a:pt x="22682" y="53440"/>
                </a:cubicBezTo>
                <a:cubicBezTo>
                  <a:pt x="23259" y="54347"/>
                  <a:pt x="23678" y="54794"/>
                  <a:pt x="24174" y="54794"/>
                </a:cubicBezTo>
                <a:cubicBezTo>
                  <a:pt x="24583" y="54794"/>
                  <a:pt x="25044" y="54491"/>
                  <a:pt x="25689" y="53891"/>
                </a:cubicBezTo>
                <a:cubicBezTo>
                  <a:pt x="26441" y="53214"/>
                  <a:pt x="27193" y="52562"/>
                  <a:pt x="27870" y="51811"/>
                </a:cubicBezTo>
                <a:cubicBezTo>
                  <a:pt x="28335" y="51268"/>
                  <a:pt x="28807" y="51005"/>
                  <a:pt x="29300" y="51005"/>
                </a:cubicBezTo>
                <a:cubicBezTo>
                  <a:pt x="29762" y="51005"/>
                  <a:pt x="30242" y="51236"/>
                  <a:pt x="30752" y="51685"/>
                </a:cubicBezTo>
                <a:cubicBezTo>
                  <a:pt x="31504" y="52337"/>
                  <a:pt x="32331" y="52938"/>
                  <a:pt x="33133" y="53515"/>
                </a:cubicBezTo>
                <a:cubicBezTo>
                  <a:pt x="33781" y="53971"/>
                  <a:pt x="34239" y="54212"/>
                  <a:pt x="34612" y="54212"/>
                </a:cubicBezTo>
                <a:cubicBezTo>
                  <a:pt x="35119" y="54212"/>
                  <a:pt x="35467" y="53766"/>
                  <a:pt x="35915" y="52813"/>
                </a:cubicBezTo>
                <a:cubicBezTo>
                  <a:pt x="36391" y="51836"/>
                  <a:pt x="36892" y="50883"/>
                  <a:pt x="37218" y="49881"/>
                </a:cubicBezTo>
                <a:cubicBezTo>
                  <a:pt x="37550" y="48923"/>
                  <a:pt x="38098" y="48534"/>
                  <a:pt x="38842" y="48534"/>
                </a:cubicBezTo>
                <a:cubicBezTo>
                  <a:pt x="39111" y="48534"/>
                  <a:pt x="39405" y="48585"/>
                  <a:pt x="39724" y="48678"/>
                </a:cubicBezTo>
                <a:lnTo>
                  <a:pt x="42983" y="49555"/>
                </a:lnTo>
                <a:cubicBezTo>
                  <a:pt x="43266" y="49635"/>
                  <a:pt x="43522" y="49675"/>
                  <a:pt x="43751" y="49675"/>
                </a:cubicBezTo>
                <a:cubicBezTo>
                  <a:pt x="44597" y="49675"/>
                  <a:pt x="45063" y="49125"/>
                  <a:pt x="45063" y="48001"/>
                </a:cubicBezTo>
                <a:lnTo>
                  <a:pt x="45063" y="44442"/>
                </a:lnTo>
                <a:cubicBezTo>
                  <a:pt x="45013" y="43189"/>
                  <a:pt x="45564" y="42612"/>
                  <a:pt x="46817" y="42537"/>
                </a:cubicBezTo>
                <a:cubicBezTo>
                  <a:pt x="47995" y="42412"/>
                  <a:pt x="49148" y="42186"/>
                  <a:pt x="50326" y="42036"/>
                </a:cubicBezTo>
                <a:cubicBezTo>
                  <a:pt x="51704" y="41810"/>
                  <a:pt x="52080" y="41059"/>
                  <a:pt x="51529" y="39780"/>
                </a:cubicBezTo>
                <a:cubicBezTo>
                  <a:pt x="51028" y="38653"/>
                  <a:pt x="50501" y="37525"/>
                  <a:pt x="50251" y="36297"/>
                </a:cubicBezTo>
                <a:cubicBezTo>
                  <a:pt x="50125" y="35670"/>
                  <a:pt x="50501" y="34718"/>
                  <a:pt x="50953" y="34292"/>
                </a:cubicBezTo>
                <a:cubicBezTo>
                  <a:pt x="51780" y="33540"/>
                  <a:pt x="52882" y="33139"/>
                  <a:pt x="53835" y="32537"/>
                </a:cubicBezTo>
                <a:cubicBezTo>
                  <a:pt x="55639" y="31510"/>
                  <a:pt x="55664" y="31008"/>
                  <a:pt x="54211" y="29454"/>
                </a:cubicBezTo>
                <a:cubicBezTo>
                  <a:pt x="53509" y="28703"/>
                  <a:pt x="52757" y="27901"/>
                  <a:pt x="52005" y="27149"/>
                </a:cubicBezTo>
                <a:cubicBezTo>
                  <a:pt x="51253" y="26397"/>
                  <a:pt x="51203" y="25645"/>
                  <a:pt x="51880" y="24818"/>
                </a:cubicBezTo>
                <a:cubicBezTo>
                  <a:pt x="52506" y="24016"/>
                  <a:pt x="53083" y="23189"/>
                  <a:pt x="53709" y="22387"/>
                </a:cubicBezTo>
                <a:cubicBezTo>
                  <a:pt x="55138" y="20507"/>
                  <a:pt x="55013" y="20056"/>
                  <a:pt x="52907" y="19129"/>
                </a:cubicBezTo>
                <a:cubicBezTo>
                  <a:pt x="52005" y="18753"/>
                  <a:pt x="51128" y="18302"/>
                  <a:pt x="50151" y="17976"/>
                </a:cubicBezTo>
                <a:cubicBezTo>
                  <a:pt x="49073" y="17550"/>
                  <a:pt x="48772" y="16798"/>
                  <a:pt x="49073" y="15720"/>
                </a:cubicBezTo>
                <a:cubicBezTo>
                  <a:pt x="49374" y="14667"/>
                  <a:pt x="49649" y="13665"/>
                  <a:pt x="49900" y="12612"/>
                </a:cubicBezTo>
                <a:cubicBezTo>
                  <a:pt x="50401" y="10708"/>
                  <a:pt x="50075" y="10231"/>
                  <a:pt x="48146" y="10206"/>
                </a:cubicBezTo>
                <a:lnTo>
                  <a:pt x="44937" y="10206"/>
                </a:lnTo>
                <a:cubicBezTo>
                  <a:pt x="43684" y="10206"/>
                  <a:pt x="43058" y="9655"/>
                  <a:pt x="42983" y="8402"/>
                </a:cubicBezTo>
                <a:cubicBezTo>
                  <a:pt x="42857" y="7224"/>
                  <a:pt x="42682" y="6071"/>
                  <a:pt x="42506" y="4893"/>
                </a:cubicBezTo>
                <a:cubicBezTo>
                  <a:pt x="42394" y="3918"/>
                  <a:pt x="41945" y="3420"/>
                  <a:pt x="41222" y="3420"/>
                </a:cubicBezTo>
                <a:cubicBezTo>
                  <a:pt x="40978" y="3420"/>
                  <a:pt x="40704" y="3476"/>
                  <a:pt x="40401" y="3590"/>
                </a:cubicBezTo>
                <a:cubicBezTo>
                  <a:pt x="39273" y="4016"/>
                  <a:pt x="38146" y="4442"/>
                  <a:pt x="37093" y="4943"/>
                </a:cubicBezTo>
                <a:cubicBezTo>
                  <a:pt x="36699" y="5140"/>
                  <a:pt x="36355" y="5233"/>
                  <a:pt x="36050" y="5233"/>
                </a:cubicBezTo>
                <a:cubicBezTo>
                  <a:pt x="35385" y="5233"/>
                  <a:pt x="34907" y="4789"/>
                  <a:pt x="34511" y="4016"/>
                </a:cubicBezTo>
                <a:cubicBezTo>
                  <a:pt x="34085" y="3214"/>
                  <a:pt x="33634" y="2462"/>
                  <a:pt x="33158" y="1710"/>
                </a:cubicBezTo>
                <a:cubicBezTo>
                  <a:pt x="32484" y="551"/>
                  <a:pt x="32064" y="1"/>
                  <a:pt x="31547" y="1"/>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44" name="Google Shape;144;p21"/>
          <p:cNvSpPr/>
          <p:nvPr/>
        </p:nvSpPr>
        <p:spPr>
          <a:xfrm>
            <a:off x="7192901" y="6290033"/>
            <a:ext cx="1396289" cy="842675"/>
          </a:xfrm>
          <a:custGeom>
            <a:avLst/>
            <a:gdLst/>
            <a:ahLst/>
            <a:cxnLst/>
            <a:rect l="l" t="t" r="r" b="b"/>
            <a:pathLst>
              <a:path w="68998" h="41641" extrusionOk="0">
                <a:moveTo>
                  <a:pt x="44040" y="0"/>
                </a:moveTo>
                <a:cubicBezTo>
                  <a:pt x="41514" y="0"/>
                  <a:pt x="38970" y="214"/>
                  <a:pt x="36416" y="578"/>
                </a:cubicBezTo>
                <a:cubicBezTo>
                  <a:pt x="27193" y="1906"/>
                  <a:pt x="18572" y="5014"/>
                  <a:pt x="10978" y="10603"/>
                </a:cubicBezTo>
                <a:cubicBezTo>
                  <a:pt x="7218" y="13360"/>
                  <a:pt x="4010" y="16618"/>
                  <a:pt x="2005" y="20879"/>
                </a:cubicBezTo>
                <a:cubicBezTo>
                  <a:pt x="501" y="24087"/>
                  <a:pt x="0" y="27445"/>
                  <a:pt x="1328" y="30854"/>
                </a:cubicBezTo>
                <a:cubicBezTo>
                  <a:pt x="2882" y="34914"/>
                  <a:pt x="6040" y="37295"/>
                  <a:pt x="9800" y="38974"/>
                </a:cubicBezTo>
                <a:cubicBezTo>
                  <a:pt x="14238" y="40923"/>
                  <a:pt x="18875" y="41640"/>
                  <a:pt x="23669" y="41640"/>
                </a:cubicBezTo>
                <a:cubicBezTo>
                  <a:pt x="23991" y="41640"/>
                  <a:pt x="24313" y="41637"/>
                  <a:pt x="24637" y="41631"/>
                </a:cubicBezTo>
                <a:lnTo>
                  <a:pt x="24687" y="41606"/>
                </a:lnTo>
                <a:cubicBezTo>
                  <a:pt x="25405" y="41606"/>
                  <a:pt x="26146" y="41617"/>
                  <a:pt x="26879" y="41617"/>
                </a:cubicBezTo>
                <a:cubicBezTo>
                  <a:pt x="27246" y="41617"/>
                  <a:pt x="27611" y="41614"/>
                  <a:pt x="27970" y="41606"/>
                </a:cubicBezTo>
                <a:cubicBezTo>
                  <a:pt x="28847" y="41555"/>
                  <a:pt x="29724" y="41480"/>
                  <a:pt x="30602" y="41355"/>
                </a:cubicBezTo>
                <a:cubicBezTo>
                  <a:pt x="40376" y="40102"/>
                  <a:pt x="49474" y="36994"/>
                  <a:pt x="57469" y="31079"/>
                </a:cubicBezTo>
                <a:cubicBezTo>
                  <a:pt x="61429" y="28147"/>
                  <a:pt x="64762" y="24688"/>
                  <a:pt x="66692" y="20051"/>
                </a:cubicBezTo>
                <a:cubicBezTo>
                  <a:pt x="68998" y="14488"/>
                  <a:pt x="67644" y="9024"/>
                  <a:pt x="62807" y="5415"/>
                </a:cubicBezTo>
                <a:cubicBezTo>
                  <a:pt x="60802" y="3961"/>
                  <a:pt x="58496" y="2783"/>
                  <a:pt x="56166" y="1956"/>
                </a:cubicBezTo>
                <a:cubicBezTo>
                  <a:pt x="52183" y="561"/>
                  <a:pt x="48133" y="0"/>
                  <a:pt x="44040" y="0"/>
                </a:cubicBezTo>
                <a:close/>
              </a:path>
            </a:pathLst>
          </a:cu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15173696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145"/>
        <p:cNvGrpSpPr/>
        <p:nvPr/>
      </p:nvGrpSpPr>
      <p:grpSpPr>
        <a:xfrm>
          <a:off x="0" y="0"/>
          <a:ext cx="0" cy="0"/>
          <a:chOff x="0" y="0"/>
          <a:chExt cx="0" cy="0"/>
        </a:xfrm>
      </p:grpSpPr>
      <p:sp>
        <p:nvSpPr>
          <p:cNvPr id="146" name="Google Shape;146;p22"/>
          <p:cNvSpPr txBox="1">
            <a:spLocks noGrp="1"/>
          </p:cNvSpPr>
          <p:nvPr>
            <p:ph type="title"/>
          </p:nvPr>
        </p:nvSpPr>
        <p:spPr>
          <a:xfrm>
            <a:off x="951033" y="720000"/>
            <a:ext cx="5535600" cy="16124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sz="10666"/>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r>
              <a:rPr lang="en-US"/>
              <a:t>Click to edit Master title style</a:t>
            </a:r>
            <a:endParaRPr/>
          </a:p>
        </p:txBody>
      </p:sp>
      <p:sp>
        <p:nvSpPr>
          <p:cNvPr id="147" name="Google Shape;147;p22"/>
          <p:cNvSpPr txBox="1">
            <a:spLocks noGrp="1"/>
          </p:cNvSpPr>
          <p:nvPr>
            <p:ph type="subTitle" idx="1"/>
          </p:nvPr>
        </p:nvSpPr>
        <p:spPr>
          <a:xfrm>
            <a:off x="950967" y="2455267"/>
            <a:ext cx="5474400" cy="1411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2133"/>
              </a:spcBef>
              <a:spcAft>
                <a:spcPts val="0"/>
              </a:spcAft>
              <a:buSzPts val="1200"/>
              <a:buNone/>
              <a:defRPr/>
            </a:lvl3pPr>
            <a:lvl4pPr lvl="3" algn="ctr" rtl="0">
              <a:lnSpc>
                <a:spcPct val="100000"/>
              </a:lnSpc>
              <a:spcBef>
                <a:spcPts val="2133"/>
              </a:spcBef>
              <a:spcAft>
                <a:spcPts val="0"/>
              </a:spcAft>
              <a:buSzPts val="1200"/>
              <a:buNone/>
              <a:defRPr/>
            </a:lvl4pPr>
            <a:lvl5pPr lvl="4" algn="ctr" rtl="0">
              <a:lnSpc>
                <a:spcPct val="100000"/>
              </a:lnSpc>
              <a:spcBef>
                <a:spcPts val="2133"/>
              </a:spcBef>
              <a:spcAft>
                <a:spcPts val="0"/>
              </a:spcAft>
              <a:buSzPts val="1200"/>
              <a:buNone/>
              <a:defRPr/>
            </a:lvl5pPr>
            <a:lvl6pPr lvl="5" algn="ctr" rtl="0">
              <a:lnSpc>
                <a:spcPct val="100000"/>
              </a:lnSpc>
              <a:spcBef>
                <a:spcPts val="2133"/>
              </a:spcBef>
              <a:spcAft>
                <a:spcPts val="0"/>
              </a:spcAft>
              <a:buSzPts val="1200"/>
              <a:buNone/>
              <a:defRPr/>
            </a:lvl6pPr>
            <a:lvl7pPr lvl="6" algn="ctr" rtl="0">
              <a:lnSpc>
                <a:spcPct val="100000"/>
              </a:lnSpc>
              <a:spcBef>
                <a:spcPts val="2133"/>
              </a:spcBef>
              <a:spcAft>
                <a:spcPts val="0"/>
              </a:spcAft>
              <a:buSzPts val="1200"/>
              <a:buNone/>
              <a:defRPr/>
            </a:lvl7pPr>
            <a:lvl8pPr lvl="7" algn="ctr" rtl="0">
              <a:lnSpc>
                <a:spcPct val="100000"/>
              </a:lnSpc>
              <a:spcBef>
                <a:spcPts val="2133"/>
              </a:spcBef>
              <a:spcAft>
                <a:spcPts val="0"/>
              </a:spcAft>
              <a:buSzPts val="1200"/>
              <a:buNone/>
              <a:defRPr/>
            </a:lvl8pPr>
            <a:lvl9pPr lvl="8" algn="ctr" rtl="0">
              <a:lnSpc>
                <a:spcPct val="100000"/>
              </a:lnSpc>
              <a:spcBef>
                <a:spcPts val="2133"/>
              </a:spcBef>
              <a:spcAft>
                <a:spcPts val="2133"/>
              </a:spcAft>
              <a:buSzPts val="1200"/>
              <a:buNone/>
              <a:defRPr/>
            </a:lvl9pPr>
          </a:lstStyle>
          <a:p>
            <a:r>
              <a:rPr lang="en-US"/>
              <a:t>Click to edit Master subtitle style</a:t>
            </a:r>
            <a:endParaRPr/>
          </a:p>
        </p:txBody>
      </p:sp>
      <p:sp>
        <p:nvSpPr>
          <p:cNvPr id="148" name="Google Shape;148;p22"/>
          <p:cNvSpPr txBox="1"/>
          <p:nvPr/>
        </p:nvSpPr>
        <p:spPr>
          <a:xfrm>
            <a:off x="950967" y="4815933"/>
            <a:ext cx="6594400" cy="741600"/>
          </a:xfrm>
          <a:prstGeom prst="rect">
            <a:avLst/>
          </a:prstGeom>
          <a:noFill/>
          <a:ln>
            <a:noFill/>
          </a:ln>
        </p:spPr>
        <p:txBody>
          <a:bodyPr spcFirstLastPara="1" wrap="square" lIns="121900" tIns="121900" rIns="121900" bIns="121900" anchor="t" anchorCtr="0">
            <a:noAutofit/>
          </a:bodyPr>
          <a:lstStyle/>
          <a:p>
            <a:pPr marL="0" lvl="0" indent="0" algn="l" rtl="0">
              <a:spcBef>
                <a:spcPts val="400"/>
              </a:spcBef>
              <a:spcAft>
                <a:spcPts val="0"/>
              </a:spcAft>
              <a:buNone/>
            </a:pPr>
            <a:r>
              <a:rPr lang="en" sz="1600" b="1">
                <a:solidFill>
                  <a:schemeClr val="lt1"/>
                </a:solidFill>
                <a:latin typeface="Inter Tight"/>
                <a:ea typeface="Inter Tight"/>
                <a:cs typeface="Inter Tight"/>
                <a:sym typeface="Inter Tight"/>
              </a:rPr>
              <a:t>CREDITS:</a:t>
            </a:r>
            <a:r>
              <a:rPr lang="en" sz="1600">
                <a:solidFill>
                  <a:schemeClr val="lt1"/>
                </a:solidFill>
                <a:latin typeface="Inter Tight"/>
                <a:ea typeface="Inter Tight"/>
                <a:cs typeface="Inter Tight"/>
                <a:sym typeface="Inter Tight"/>
              </a:rPr>
              <a:t> This presentation template was created by </a:t>
            </a:r>
            <a:r>
              <a:rPr lang="en" sz="1600" b="1" u="sng">
                <a:solidFill>
                  <a:schemeClr val="accent2"/>
                </a:solidFill>
                <a:latin typeface="Inter Tight"/>
                <a:ea typeface="Inter Tight"/>
                <a:cs typeface="Inter Tight"/>
                <a:sym typeface="Inter Tight"/>
                <a:hlinkClick r:id="rId2">
                  <a:extLst>
                    <a:ext uri="{A12FA001-AC4F-418D-AE19-62706E023703}">
                      <ahyp:hlinkClr xmlns:ahyp="http://schemas.microsoft.com/office/drawing/2018/hyperlinkcolor" val="tx"/>
                    </a:ext>
                  </a:extLst>
                </a:hlinkClick>
              </a:rPr>
              <a:t>Slidesgo</a:t>
            </a:r>
            <a:r>
              <a:rPr lang="en" sz="1600">
                <a:solidFill>
                  <a:schemeClr val="lt1"/>
                </a:solidFill>
                <a:latin typeface="Inter Tight"/>
                <a:ea typeface="Inter Tight"/>
                <a:cs typeface="Inter Tight"/>
                <a:sym typeface="Inter Tight"/>
              </a:rPr>
              <a:t>, and includes icons by </a:t>
            </a:r>
            <a:r>
              <a:rPr lang="en" sz="1600" b="1" u="sng">
                <a:solidFill>
                  <a:schemeClr val="accent2"/>
                </a:solidFill>
                <a:latin typeface="Inter Tight"/>
                <a:ea typeface="Inter Tight"/>
                <a:cs typeface="Inter Tight"/>
                <a:sym typeface="Inter Tight"/>
                <a:hlinkClick r:id="rId3">
                  <a:extLst>
                    <a:ext uri="{A12FA001-AC4F-418D-AE19-62706E023703}">
                      <ahyp:hlinkClr xmlns:ahyp="http://schemas.microsoft.com/office/drawing/2018/hyperlinkcolor" val="tx"/>
                    </a:ext>
                  </a:extLst>
                </a:hlinkClick>
              </a:rPr>
              <a:t>Flaticon</a:t>
            </a:r>
            <a:r>
              <a:rPr lang="en" sz="1600">
                <a:solidFill>
                  <a:schemeClr val="lt1"/>
                </a:solidFill>
                <a:latin typeface="Inter Tight"/>
                <a:ea typeface="Inter Tight"/>
                <a:cs typeface="Inter Tight"/>
                <a:sym typeface="Inter Tight"/>
              </a:rPr>
              <a:t>, and infographics &amp; images by </a:t>
            </a:r>
            <a:r>
              <a:rPr lang="en" sz="1600" b="1" u="sng">
                <a:solidFill>
                  <a:schemeClr val="accent2"/>
                </a:solidFill>
                <a:latin typeface="Inter Tight"/>
                <a:ea typeface="Inter Tight"/>
                <a:cs typeface="Inter Tight"/>
                <a:sym typeface="Inter Tight"/>
                <a:hlinkClick r:id="rId4">
                  <a:extLst>
                    <a:ext uri="{A12FA001-AC4F-418D-AE19-62706E023703}">
                      <ahyp:hlinkClr xmlns:ahyp="http://schemas.microsoft.com/office/drawing/2018/hyperlinkcolor" val="tx"/>
                    </a:ext>
                  </a:extLst>
                </a:hlinkClick>
              </a:rPr>
              <a:t>Freepik</a:t>
            </a:r>
            <a:r>
              <a:rPr lang="en" sz="1600" u="sng">
                <a:solidFill>
                  <a:schemeClr val="lt1"/>
                </a:solidFill>
                <a:latin typeface="Inter Tight"/>
                <a:ea typeface="Inter Tight"/>
                <a:cs typeface="Inter Tight"/>
                <a:sym typeface="Inter Tight"/>
              </a:rPr>
              <a:t> </a:t>
            </a:r>
            <a:endParaRPr sz="1600" b="1" u="sng">
              <a:solidFill>
                <a:schemeClr val="lt1"/>
              </a:solidFill>
              <a:latin typeface="Inter Tight"/>
              <a:ea typeface="Inter Tight"/>
              <a:cs typeface="Inter Tight"/>
              <a:sym typeface="Inter Tight"/>
            </a:endParaRPr>
          </a:p>
        </p:txBody>
      </p:sp>
      <p:sp>
        <p:nvSpPr>
          <p:cNvPr id="149" name="Google Shape;149;p22"/>
          <p:cNvSpPr>
            <a:spLocks noGrp="1"/>
          </p:cNvSpPr>
          <p:nvPr>
            <p:ph type="pic" idx="2"/>
          </p:nvPr>
        </p:nvSpPr>
        <p:spPr>
          <a:xfrm flipH="1">
            <a:off x="8120800" y="0"/>
            <a:ext cx="4071200" cy="6858000"/>
          </a:xfrm>
          <a:prstGeom prst="round1Rect">
            <a:avLst>
              <a:gd name="adj" fmla="val 20413"/>
            </a:avLst>
          </a:prstGeom>
          <a:noFill/>
          <a:ln>
            <a:noFill/>
          </a:ln>
        </p:spPr>
      </p:sp>
      <p:sp>
        <p:nvSpPr>
          <p:cNvPr id="150" name="Google Shape;150;p22"/>
          <p:cNvSpPr/>
          <p:nvPr/>
        </p:nvSpPr>
        <p:spPr>
          <a:xfrm>
            <a:off x="-1519300" y="890317"/>
            <a:ext cx="2183000" cy="2180467"/>
          </a:xfrm>
          <a:custGeom>
            <a:avLst/>
            <a:gdLst/>
            <a:ahLst/>
            <a:cxnLst/>
            <a:rect l="l" t="t" r="r" b="b"/>
            <a:pathLst>
              <a:path w="65490" h="65414" extrusionOk="0">
                <a:moveTo>
                  <a:pt x="32833" y="8471"/>
                </a:moveTo>
                <a:cubicBezTo>
                  <a:pt x="46217" y="8521"/>
                  <a:pt x="56968" y="19374"/>
                  <a:pt x="56968" y="32757"/>
                </a:cubicBezTo>
                <a:cubicBezTo>
                  <a:pt x="56968" y="46116"/>
                  <a:pt x="46116" y="56893"/>
                  <a:pt x="32758" y="56893"/>
                </a:cubicBezTo>
                <a:cubicBezTo>
                  <a:pt x="19299" y="56893"/>
                  <a:pt x="8497" y="46040"/>
                  <a:pt x="8522" y="32532"/>
                </a:cubicBezTo>
                <a:cubicBezTo>
                  <a:pt x="8572" y="19223"/>
                  <a:pt x="19425" y="8471"/>
                  <a:pt x="32833" y="8471"/>
                </a:cubicBezTo>
                <a:close/>
                <a:moveTo>
                  <a:pt x="32758" y="0"/>
                </a:moveTo>
                <a:cubicBezTo>
                  <a:pt x="14763" y="0"/>
                  <a:pt x="51" y="14662"/>
                  <a:pt x="1" y="32657"/>
                </a:cubicBezTo>
                <a:cubicBezTo>
                  <a:pt x="1" y="50752"/>
                  <a:pt x="14763" y="65414"/>
                  <a:pt x="32833" y="65414"/>
                </a:cubicBezTo>
                <a:cubicBezTo>
                  <a:pt x="50878" y="65364"/>
                  <a:pt x="65490" y="50677"/>
                  <a:pt x="65490" y="32657"/>
                </a:cubicBezTo>
                <a:cubicBezTo>
                  <a:pt x="65465" y="14662"/>
                  <a:pt x="50753" y="0"/>
                  <a:pt x="32758" y="0"/>
                </a:cubicBezTo>
                <a:close/>
              </a:path>
            </a:pathLst>
          </a:cu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7179419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151"/>
        <p:cNvGrpSpPr/>
        <p:nvPr/>
      </p:nvGrpSpPr>
      <p:grpSpPr>
        <a:xfrm>
          <a:off x="0" y="0"/>
          <a:ext cx="0" cy="0"/>
          <a:chOff x="0" y="0"/>
          <a:chExt cx="0" cy="0"/>
        </a:xfrm>
      </p:grpSpPr>
      <p:sp>
        <p:nvSpPr>
          <p:cNvPr id="152" name="Google Shape;152;p23"/>
          <p:cNvSpPr/>
          <p:nvPr/>
        </p:nvSpPr>
        <p:spPr>
          <a:xfrm>
            <a:off x="9721600" y="-947183"/>
            <a:ext cx="2183000" cy="2180467"/>
          </a:xfrm>
          <a:custGeom>
            <a:avLst/>
            <a:gdLst/>
            <a:ahLst/>
            <a:cxnLst/>
            <a:rect l="l" t="t" r="r" b="b"/>
            <a:pathLst>
              <a:path w="65490" h="65414" extrusionOk="0">
                <a:moveTo>
                  <a:pt x="32833" y="8471"/>
                </a:moveTo>
                <a:cubicBezTo>
                  <a:pt x="46217" y="8521"/>
                  <a:pt x="56968" y="19374"/>
                  <a:pt x="56968" y="32757"/>
                </a:cubicBezTo>
                <a:cubicBezTo>
                  <a:pt x="56968" y="46116"/>
                  <a:pt x="46116" y="56893"/>
                  <a:pt x="32758" y="56893"/>
                </a:cubicBezTo>
                <a:cubicBezTo>
                  <a:pt x="19299" y="56893"/>
                  <a:pt x="8497" y="46040"/>
                  <a:pt x="8522" y="32532"/>
                </a:cubicBezTo>
                <a:cubicBezTo>
                  <a:pt x="8572" y="19223"/>
                  <a:pt x="19425" y="8471"/>
                  <a:pt x="32833" y="8471"/>
                </a:cubicBezTo>
                <a:close/>
                <a:moveTo>
                  <a:pt x="32758" y="0"/>
                </a:moveTo>
                <a:cubicBezTo>
                  <a:pt x="14763" y="0"/>
                  <a:pt x="51" y="14662"/>
                  <a:pt x="1" y="32657"/>
                </a:cubicBezTo>
                <a:cubicBezTo>
                  <a:pt x="1" y="50752"/>
                  <a:pt x="14763" y="65414"/>
                  <a:pt x="32833" y="65414"/>
                </a:cubicBezTo>
                <a:cubicBezTo>
                  <a:pt x="50878" y="65364"/>
                  <a:pt x="65490" y="50677"/>
                  <a:pt x="65490" y="32657"/>
                </a:cubicBezTo>
                <a:cubicBezTo>
                  <a:pt x="65465" y="14662"/>
                  <a:pt x="50753" y="0"/>
                  <a:pt x="32758" y="0"/>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53" name="Google Shape;153;p23"/>
          <p:cNvSpPr/>
          <p:nvPr/>
        </p:nvSpPr>
        <p:spPr>
          <a:xfrm>
            <a:off x="9267200" y="305149"/>
            <a:ext cx="705091" cy="694435"/>
          </a:xfrm>
          <a:custGeom>
            <a:avLst/>
            <a:gdLst/>
            <a:ahLst/>
            <a:cxnLst/>
            <a:rect l="l" t="t" r="r" b="b"/>
            <a:pathLst>
              <a:path w="55665" h="54795" extrusionOk="0">
                <a:moveTo>
                  <a:pt x="31547" y="1"/>
                </a:moveTo>
                <a:cubicBezTo>
                  <a:pt x="31102" y="1"/>
                  <a:pt x="30586" y="407"/>
                  <a:pt x="29775" y="1184"/>
                </a:cubicBezTo>
                <a:cubicBezTo>
                  <a:pt x="29073" y="1835"/>
                  <a:pt x="28321" y="2562"/>
                  <a:pt x="27619" y="3264"/>
                </a:cubicBezTo>
                <a:cubicBezTo>
                  <a:pt x="27217" y="3693"/>
                  <a:pt x="26815" y="3899"/>
                  <a:pt x="26398" y="3899"/>
                </a:cubicBezTo>
                <a:cubicBezTo>
                  <a:pt x="26035" y="3899"/>
                  <a:pt x="25660" y="3743"/>
                  <a:pt x="25263" y="3439"/>
                </a:cubicBezTo>
                <a:cubicBezTo>
                  <a:pt x="24436" y="2763"/>
                  <a:pt x="23559" y="2086"/>
                  <a:pt x="22732" y="1459"/>
                </a:cubicBezTo>
                <a:cubicBezTo>
                  <a:pt x="21989" y="918"/>
                  <a:pt x="21476" y="629"/>
                  <a:pt x="21062" y="629"/>
                </a:cubicBezTo>
                <a:cubicBezTo>
                  <a:pt x="20498" y="629"/>
                  <a:pt x="20119" y="1166"/>
                  <a:pt x="19599" y="2337"/>
                </a:cubicBezTo>
                <a:cubicBezTo>
                  <a:pt x="19223" y="3189"/>
                  <a:pt x="18797" y="4066"/>
                  <a:pt x="18471" y="4943"/>
                </a:cubicBezTo>
                <a:cubicBezTo>
                  <a:pt x="18116" y="5842"/>
                  <a:pt x="17634" y="6307"/>
                  <a:pt x="16869" y="6307"/>
                </a:cubicBezTo>
                <a:cubicBezTo>
                  <a:pt x="16611" y="6307"/>
                  <a:pt x="16320" y="6254"/>
                  <a:pt x="15990" y="6146"/>
                </a:cubicBezTo>
                <a:cubicBezTo>
                  <a:pt x="14712" y="5720"/>
                  <a:pt x="13359" y="5444"/>
                  <a:pt x="11654" y="5018"/>
                </a:cubicBezTo>
                <a:lnTo>
                  <a:pt x="11654" y="4968"/>
                </a:lnTo>
                <a:cubicBezTo>
                  <a:pt x="11328" y="5394"/>
                  <a:pt x="10827" y="5845"/>
                  <a:pt x="10652" y="6397"/>
                </a:cubicBezTo>
                <a:cubicBezTo>
                  <a:pt x="10451" y="7073"/>
                  <a:pt x="10577" y="7825"/>
                  <a:pt x="10577" y="8527"/>
                </a:cubicBezTo>
                <a:cubicBezTo>
                  <a:pt x="10577" y="10808"/>
                  <a:pt x="9449" y="12111"/>
                  <a:pt x="7218" y="12462"/>
                </a:cubicBezTo>
                <a:cubicBezTo>
                  <a:pt x="6642" y="12537"/>
                  <a:pt x="6065" y="12662"/>
                  <a:pt x="5464" y="12713"/>
                </a:cubicBezTo>
                <a:cubicBezTo>
                  <a:pt x="3960" y="12863"/>
                  <a:pt x="3459" y="13590"/>
                  <a:pt x="4060" y="14993"/>
                </a:cubicBezTo>
                <a:cubicBezTo>
                  <a:pt x="4511" y="16096"/>
                  <a:pt x="4837" y="17224"/>
                  <a:pt x="5338" y="18302"/>
                </a:cubicBezTo>
                <a:cubicBezTo>
                  <a:pt x="5840" y="19379"/>
                  <a:pt x="5564" y="20106"/>
                  <a:pt x="4562" y="20632"/>
                </a:cubicBezTo>
                <a:cubicBezTo>
                  <a:pt x="3559" y="21184"/>
                  <a:pt x="2582" y="21760"/>
                  <a:pt x="1629" y="22362"/>
                </a:cubicBezTo>
                <a:cubicBezTo>
                  <a:pt x="75" y="23314"/>
                  <a:pt x="0" y="23865"/>
                  <a:pt x="1303" y="25244"/>
                </a:cubicBezTo>
                <a:cubicBezTo>
                  <a:pt x="2055" y="26071"/>
                  <a:pt x="2832" y="26873"/>
                  <a:pt x="3634" y="27650"/>
                </a:cubicBezTo>
                <a:cubicBezTo>
                  <a:pt x="4386" y="28402"/>
                  <a:pt x="4436" y="29154"/>
                  <a:pt x="3760" y="30006"/>
                </a:cubicBezTo>
                <a:cubicBezTo>
                  <a:pt x="3058" y="30883"/>
                  <a:pt x="2381" y="31760"/>
                  <a:pt x="1704" y="32663"/>
                </a:cubicBezTo>
                <a:cubicBezTo>
                  <a:pt x="577" y="34267"/>
                  <a:pt x="702" y="34718"/>
                  <a:pt x="2557" y="35545"/>
                </a:cubicBezTo>
                <a:cubicBezTo>
                  <a:pt x="3509" y="36021"/>
                  <a:pt x="4461" y="36472"/>
                  <a:pt x="5464" y="36848"/>
                </a:cubicBezTo>
                <a:cubicBezTo>
                  <a:pt x="6592" y="37274"/>
                  <a:pt x="6892" y="38026"/>
                  <a:pt x="6592" y="39104"/>
                </a:cubicBezTo>
                <a:cubicBezTo>
                  <a:pt x="6341" y="40031"/>
                  <a:pt x="6140" y="40933"/>
                  <a:pt x="5890" y="41861"/>
                </a:cubicBezTo>
                <a:cubicBezTo>
                  <a:pt x="5313" y="44242"/>
                  <a:pt x="5564" y="44617"/>
                  <a:pt x="7945" y="44668"/>
                </a:cubicBezTo>
                <a:cubicBezTo>
                  <a:pt x="8948" y="44693"/>
                  <a:pt x="9950" y="44693"/>
                  <a:pt x="10953" y="44693"/>
                </a:cubicBezTo>
                <a:cubicBezTo>
                  <a:pt x="10977" y="44692"/>
                  <a:pt x="11001" y="44692"/>
                  <a:pt x="11025" y="44692"/>
                </a:cubicBezTo>
                <a:cubicBezTo>
                  <a:pt x="12055" y="44692"/>
                  <a:pt x="12584" y="45218"/>
                  <a:pt x="12707" y="46247"/>
                </a:cubicBezTo>
                <a:cubicBezTo>
                  <a:pt x="12857" y="47425"/>
                  <a:pt x="12983" y="48577"/>
                  <a:pt x="13158" y="49755"/>
                </a:cubicBezTo>
                <a:cubicBezTo>
                  <a:pt x="13287" y="50766"/>
                  <a:pt x="13671" y="51399"/>
                  <a:pt x="14449" y="51399"/>
                </a:cubicBezTo>
                <a:cubicBezTo>
                  <a:pt x="14733" y="51399"/>
                  <a:pt x="15069" y="51315"/>
                  <a:pt x="15464" y="51134"/>
                </a:cubicBezTo>
                <a:cubicBezTo>
                  <a:pt x="16541" y="50683"/>
                  <a:pt x="17669" y="50307"/>
                  <a:pt x="18747" y="49831"/>
                </a:cubicBezTo>
                <a:cubicBezTo>
                  <a:pt x="19076" y="49705"/>
                  <a:pt x="19376" y="49638"/>
                  <a:pt x="19650" y="49638"/>
                </a:cubicBezTo>
                <a:cubicBezTo>
                  <a:pt x="20251" y="49638"/>
                  <a:pt x="20724" y="49959"/>
                  <a:pt x="21103" y="50683"/>
                </a:cubicBezTo>
                <a:cubicBezTo>
                  <a:pt x="21554" y="51635"/>
                  <a:pt x="22130" y="52512"/>
                  <a:pt x="22682" y="53440"/>
                </a:cubicBezTo>
                <a:cubicBezTo>
                  <a:pt x="23259" y="54347"/>
                  <a:pt x="23678" y="54794"/>
                  <a:pt x="24174" y="54794"/>
                </a:cubicBezTo>
                <a:cubicBezTo>
                  <a:pt x="24583" y="54794"/>
                  <a:pt x="25044" y="54491"/>
                  <a:pt x="25689" y="53891"/>
                </a:cubicBezTo>
                <a:cubicBezTo>
                  <a:pt x="26441" y="53214"/>
                  <a:pt x="27193" y="52562"/>
                  <a:pt x="27870" y="51811"/>
                </a:cubicBezTo>
                <a:cubicBezTo>
                  <a:pt x="28335" y="51268"/>
                  <a:pt x="28807" y="51005"/>
                  <a:pt x="29300" y="51005"/>
                </a:cubicBezTo>
                <a:cubicBezTo>
                  <a:pt x="29762" y="51005"/>
                  <a:pt x="30242" y="51236"/>
                  <a:pt x="30752" y="51685"/>
                </a:cubicBezTo>
                <a:cubicBezTo>
                  <a:pt x="31504" y="52337"/>
                  <a:pt x="32331" y="52938"/>
                  <a:pt x="33133" y="53515"/>
                </a:cubicBezTo>
                <a:cubicBezTo>
                  <a:pt x="33781" y="53971"/>
                  <a:pt x="34239" y="54212"/>
                  <a:pt x="34612" y="54212"/>
                </a:cubicBezTo>
                <a:cubicBezTo>
                  <a:pt x="35119" y="54212"/>
                  <a:pt x="35467" y="53766"/>
                  <a:pt x="35915" y="52813"/>
                </a:cubicBezTo>
                <a:cubicBezTo>
                  <a:pt x="36391" y="51836"/>
                  <a:pt x="36892" y="50883"/>
                  <a:pt x="37218" y="49881"/>
                </a:cubicBezTo>
                <a:cubicBezTo>
                  <a:pt x="37550" y="48923"/>
                  <a:pt x="38098" y="48534"/>
                  <a:pt x="38842" y="48534"/>
                </a:cubicBezTo>
                <a:cubicBezTo>
                  <a:pt x="39111" y="48534"/>
                  <a:pt x="39405" y="48585"/>
                  <a:pt x="39724" y="48678"/>
                </a:cubicBezTo>
                <a:lnTo>
                  <a:pt x="42983" y="49555"/>
                </a:lnTo>
                <a:cubicBezTo>
                  <a:pt x="43266" y="49635"/>
                  <a:pt x="43522" y="49675"/>
                  <a:pt x="43751" y="49675"/>
                </a:cubicBezTo>
                <a:cubicBezTo>
                  <a:pt x="44597" y="49675"/>
                  <a:pt x="45063" y="49125"/>
                  <a:pt x="45063" y="48001"/>
                </a:cubicBezTo>
                <a:lnTo>
                  <a:pt x="45063" y="44442"/>
                </a:lnTo>
                <a:cubicBezTo>
                  <a:pt x="45013" y="43189"/>
                  <a:pt x="45564" y="42612"/>
                  <a:pt x="46817" y="42537"/>
                </a:cubicBezTo>
                <a:cubicBezTo>
                  <a:pt x="47995" y="42412"/>
                  <a:pt x="49148" y="42186"/>
                  <a:pt x="50326" y="42036"/>
                </a:cubicBezTo>
                <a:cubicBezTo>
                  <a:pt x="51704" y="41810"/>
                  <a:pt x="52080" y="41059"/>
                  <a:pt x="51529" y="39780"/>
                </a:cubicBezTo>
                <a:cubicBezTo>
                  <a:pt x="51028" y="38653"/>
                  <a:pt x="50501" y="37525"/>
                  <a:pt x="50251" y="36297"/>
                </a:cubicBezTo>
                <a:cubicBezTo>
                  <a:pt x="50125" y="35670"/>
                  <a:pt x="50501" y="34718"/>
                  <a:pt x="50953" y="34292"/>
                </a:cubicBezTo>
                <a:cubicBezTo>
                  <a:pt x="51780" y="33540"/>
                  <a:pt x="52882" y="33139"/>
                  <a:pt x="53835" y="32537"/>
                </a:cubicBezTo>
                <a:cubicBezTo>
                  <a:pt x="55639" y="31510"/>
                  <a:pt x="55664" y="31008"/>
                  <a:pt x="54211" y="29454"/>
                </a:cubicBezTo>
                <a:cubicBezTo>
                  <a:pt x="53509" y="28703"/>
                  <a:pt x="52757" y="27901"/>
                  <a:pt x="52005" y="27149"/>
                </a:cubicBezTo>
                <a:cubicBezTo>
                  <a:pt x="51253" y="26397"/>
                  <a:pt x="51203" y="25645"/>
                  <a:pt x="51880" y="24818"/>
                </a:cubicBezTo>
                <a:cubicBezTo>
                  <a:pt x="52506" y="24016"/>
                  <a:pt x="53083" y="23189"/>
                  <a:pt x="53709" y="22387"/>
                </a:cubicBezTo>
                <a:cubicBezTo>
                  <a:pt x="55138" y="20507"/>
                  <a:pt x="55013" y="20056"/>
                  <a:pt x="52907" y="19129"/>
                </a:cubicBezTo>
                <a:cubicBezTo>
                  <a:pt x="52005" y="18753"/>
                  <a:pt x="51128" y="18302"/>
                  <a:pt x="50151" y="17976"/>
                </a:cubicBezTo>
                <a:cubicBezTo>
                  <a:pt x="49073" y="17550"/>
                  <a:pt x="48772" y="16798"/>
                  <a:pt x="49073" y="15720"/>
                </a:cubicBezTo>
                <a:cubicBezTo>
                  <a:pt x="49374" y="14667"/>
                  <a:pt x="49649" y="13665"/>
                  <a:pt x="49900" y="12612"/>
                </a:cubicBezTo>
                <a:cubicBezTo>
                  <a:pt x="50401" y="10708"/>
                  <a:pt x="50075" y="10231"/>
                  <a:pt x="48146" y="10206"/>
                </a:cubicBezTo>
                <a:lnTo>
                  <a:pt x="44937" y="10206"/>
                </a:lnTo>
                <a:cubicBezTo>
                  <a:pt x="43684" y="10206"/>
                  <a:pt x="43058" y="9655"/>
                  <a:pt x="42983" y="8402"/>
                </a:cubicBezTo>
                <a:cubicBezTo>
                  <a:pt x="42857" y="7224"/>
                  <a:pt x="42682" y="6071"/>
                  <a:pt x="42506" y="4893"/>
                </a:cubicBezTo>
                <a:cubicBezTo>
                  <a:pt x="42394" y="3918"/>
                  <a:pt x="41945" y="3420"/>
                  <a:pt x="41222" y="3420"/>
                </a:cubicBezTo>
                <a:cubicBezTo>
                  <a:pt x="40978" y="3420"/>
                  <a:pt x="40704" y="3476"/>
                  <a:pt x="40401" y="3590"/>
                </a:cubicBezTo>
                <a:cubicBezTo>
                  <a:pt x="39273" y="4016"/>
                  <a:pt x="38146" y="4442"/>
                  <a:pt x="37093" y="4943"/>
                </a:cubicBezTo>
                <a:cubicBezTo>
                  <a:pt x="36699" y="5140"/>
                  <a:pt x="36355" y="5233"/>
                  <a:pt x="36050" y="5233"/>
                </a:cubicBezTo>
                <a:cubicBezTo>
                  <a:pt x="35385" y="5233"/>
                  <a:pt x="34907" y="4789"/>
                  <a:pt x="34511" y="4016"/>
                </a:cubicBezTo>
                <a:cubicBezTo>
                  <a:pt x="34085" y="3214"/>
                  <a:pt x="33634" y="2462"/>
                  <a:pt x="33158" y="1710"/>
                </a:cubicBezTo>
                <a:cubicBezTo>
                  <a:pt x="32484" y="551"/>
                  <a:pt x="32064" y="1"/>
                  <a:pt x="31547" y="1"/>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54" name="Google Shape;154;p23"/>
          <p:cNvSpPr/>
          <p:nvPr/>
        </p:nvSpPr>
        <p:spPr>
          <a:xfrm>
            <a:off x="7197701" y="6204400"/>
            <a:ext cx="1396289" cy="842675"/>
          </a:xfrm>
          <a:custGeom>
            <a:avLst/>
            <a:gdLst/>
            <a:ahLst/>
            <a:cxnLst/>
            <a:rect l="l" t="t" r="r" b="b"/>
            <a:pathLst>
              <a:path w="68998" h="41641" extrusionOk="0">
                <a:moveTo>
                  <a:pt x="44040" y="0"/>
                </a:moveTo>
                <a:cubicBezTo>
                  <a:pt x="41514" y="0"/>
                  <a:pt x="38970" y="214"/>
                  <a:pt x="36416" y="578"/>
                </a:cubicBezTo>
                <a:cubicBezTo>
                  <a:pt x="27193" y="1906"/>
                  <a:pt x="18572" y="5014"/>
                  <a:pt x="10978" y="10603"/>
                </a:cubicBezTo>
                <a:cubicBezTo>
                  <a:pt x="7218" y="13360"/>
                  <a:pt x="4010" y="16618"/>
                  <a:pt x="2005" y="20879"/>
                </a:cubicBezTo>
                <a:cubicBezTo>
                  <a:pt x="501" y="24087"/>
                  <a:pt x="0" y="27445"/>
                  <a:pt x="1328" y="30854"/>
                </a:cubicBezTo>
                <a:cubicBezTo>
                  <a:pt x="2882" y="34914"/>
                  <a:pt x="6040" y="37295"/>
                  <a:pt x="9800" y="38974"/>
                </a:cubicBezTo>
                <a:cubicBezTo>
                  <a:pt x="14238" y="40923"/>
                  <a:pt x="18875" y="41640"/>
                  <a:pt x="23669" y="41640"/>
                </a:cubicBezTo>
                <a:cubicBezTo>
                  <a:pt x="23991" y="41640"/>
                  <a:pt x="24313" y="41637"/>
                  <a:pt x="24637" y="41631"/>
                </a:cubicBezTo>
                <a:lnTo>
                  <a:pt x="24687" y="41606"/>
                </a:lnTo>
                <a:cubicBezTo>
                  <a:pt x="25405" y="41606"/>
                  <a:pt x="26146" y="41617"/>
                  <a:pt x="26879" y="41617"/>
                </a:cubicBezTo>
                <a:cubicBezTo>
                  <a:pt x="27246" y="41617"/>
                  <a:pt x="27611" y="41614"/>
                  <a:pt x="27970" y="41606"/>
                </a:cubicBezTo>
                <a:cubicBezTo>
                  <a:pt x="28847" y="41555"/>
                  <a:pt x="29724" y="41480"/>
                  <a:pt x="30602" y="41355"/>
                </a:cubicBezTo>
                <a:cubicBezTo>
                  <a:pt x="40376" y="40102"/>
                  <a:pt x="49474" y="36994"/>
                  <a:pt x="57469" y="31079"/>
                </a:cubicBezTo>
                <a:cubicBezTo>
                  <a:pt x="61429" y="28147"/>
                  <a:pt x="64762" y="24688"/>
                  <a:pt x="66692" y="20051"/>
                </a:cubicBezTo>
                <a:cubicBezTo>
                  <a:pt x="68998" y="14488"/>
                  <a:pt x="67644" y="9024"/>
                  <a:pt x="62807" y="5415"/>
                </a:cubicBezTo>
                <a:cubicBezTo>
                  <a:pt x="60802" y="3961"/>
                  <a:pt x="58496" y="2783"/>
                  <a:pt x="56166" y="1956"/>
                </a:cubicBezTo>
                <a:cubicBezTo>
                  <a:pt x="52183" y="561"/>
                  <a:pt x="48133" y="0"/>
                  <a:pt x="44040" y="0"/>
                </a:cubicBezTo>
                <a:close/>
              </a:path>
            </a:pathLst>
          </a:cu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55" name="Google Shape;155;p23"/>
          <p:cNvSpPr/>
          <p:nvPr/>
        </p:nvSpPr>
        <p:spPr>
          <a:xfrm>
            <a:off x="11030133" y="3311367"/>
            <a:ext cx="1396955" cy="1367725"/>
          </a:xfrm>
          <a:custGeom>
            <a:avLst/>
            <a:gdLst/>
            <a:ahLst/>
            <a:cxnLst/>
            <a:rect l="l" t="t" r="r" b="b"/>
            <a:pathLst>
              <a:path w="48748" h="47728" extrusionOk="0">
                <a:moveTo>
                  <a:pt x="18786" y="1"/>
                </a:moveTo>
                <a:cubicBezTo>
                  <a:pt x="18512" y="1"/>
                  <a:pt x="18231" y="39"/>
                  <a:pt x="17945" y="119"/>
                </a:cubicBezTo>
                <a:cubicBezTo>
                  <a:pt x="16116" y="620"/>
                  <a:pt x="15239" y="2299"/>
                  <a:pt x="15790" y="4505"/>
                </a:cubicBezTo>
                <a:cubicBezTo>
                  <a:pt x="16291" y="6560"/>
                  <a:pt x="16868" y="8515"/>
                  <a:pt x="17419" y="10520"/>
                </a:cubicBezTo>
                <a:cubicBezTo>
                  <a:pt x="17945" y="12625"/>
                  <a:pt x="18497" y="14755"/>
                  <a:pt x="19123" y="17161"/>
                </a:cubicBezTo>
                <a:cubicBezTo>
                  <a:pt x="18196" y="16660"/>
                  <a:pt x="17620" y="16384"/>
                  <a:pt x="17068" y="16033"/>
                </a:cubicBezTo>
                <a:cubicBezTo>
                  <a:pt x="13860" y="14204"/>
                  <a:pt x="10652" y="12274"/>
                  <a:pt x="7394" y="10495"/>
                </a:cubicBezTo>
                <a:cubicBezTo>
                  <a:pt x="6834" y="10185"/>
                  <a:pt x="6266" y="10041"/>
                  <a:pt x="5724" y="10041"/>
                </a:cubicBezTo>
                <a:cubicBezTo>
                  <a:pt x="4640" y="10041"/>
                  <a:pt x="3660" y="10620"/>
                  <a:pt x="3058" y="11622"/>
                </a:cubicBezTo>
                <a:cubicBezTo>
                  <a:pt x="2131" y="13126"/>
                  <a:pt x="2582" y="14881"/>
                  <a:pt x="4136" y="15958"/>
                </a:cubicBezTo>
                <a:cubicBezTo>
                  <a:pt x="4637" y="16284"/>
                  <a:pt x="5189" y="16535"/>
                  <a:pt x="5690" y="16835"/>
                </a:cubicBezTo>
                <a:cubicBezTo>
                  <a:pt x="8973" y="18765"/>
                  <a:pt x="12281" y="20670"/>
                  <a:pt x="15815" y="22725"/>
                </a:cubicBezTo>
                <a:cubicBezTo>
                  <a:pt x="15163" y="22976"/>
                  <a:pt x="14788" y="23101"/>
                  <a:pt x="14412" y="23226"/>
                </a:cubicBezTo>
                <a:cubicBezTo>
                  <a:pt x="10652" y="24279"/>
                  <a:pt x="6843" y="25232"/>
                  <a:pt x="3083" y="26309"/>
                </a:cubicBezTo>
                <a:cubicBezTo>
                  <a:pt x="1003" y="26936"/>
                  <a:pt x="1" y="28690"/>
                  <a:pt x="627" y="30495"/>
                </a:cubicBezTo>
                <a:cubicBezTo>
                  <a:pt x="1117" y="31867"/>
                  <a:pt x="2190" y="32595"/>
                  <a:pt x="3678" y="32595"/>
                </a:cubicBezTo>
                <a:cubicBezTo>
                  <a:pt x="4092" y="32595"/>
                  <a:pt x="4538" y="32539"/>
                  <a:pt x="5013" y="32425"/>
                </a:cubicBezTo>
                <a:cubicBezTo>
                  <a:pt x="8697" y="31447"/>
                  <a:pt x="12306" y="30445"/>
                  <a:pt x="15991" y="29492"/>
                </a:cubicBezTo>
                <a:cubicBezTo>
                  <a:pt x="16417" y="29417"/>
                  <a:pt x="16818" y="29367"/>
                  <a:pt x="17494" y="29292"/>
                </a:cubicBezTo>
                <a:lnTo>
                  <a:pt x="17494" y="29292"/>
                </a:lnTo>
                <a:cubicBezTo>
                  <a:pt x="17043" y="30194"/>
                  <a:pt x="16667" y="30795"/>
                  <a:pt x="16316" y="31422"/>
                </a:cubicBezTo>
                <a:cubicBezTo>
                  <a:pt x="14487" y="34555"/>
                  <a:pt x="12682" y="37688"/>
                  <a:pt x="10903" y="40821"/>
                </a:cubicBezTo>
                <a:cubicBezTo>
                  <a:pt x="10051" y="42274"/>
                  <a:pt x="10276" y="43703"/>
                  <a:pt x="11529" y="44831"/>
                </a:cubicBezTo>
                <a:cubicBezTo>
                  <a:pt x="12153" y="45387"/>
                  <a:pt x="12857" y="45678"/>
                  <a:pt x="13579" y="45678"/>
                </a:cubicBezTo>
                <a:cubicBezTo>
                  <a:pt x="14191" y="45678"/>
                  <a:pt x="14816" y="45468"/>
                  <a:pt x="15414" y="45031"/>
                </a:cubicBezTo>
                <a:cubicBezTo>
                  <a:pt x="15991" y="44580"/>
                  <a:pt x="16442" y="43903"/>
                  <a:pt x="16818" y="43227"/>
                </a:cubicBezTo>
                <a:cubicBezTo>
                  <a:pt x="18911" y="39737"/>
                  <a:pt x="20906" y="36222"/>
                  <a:pt x="23171" y="32313"/>
                </a:cubicBezTo>
                <a:lnTo>
                  <a:pt x="23171" y="32313"/>
                </a:lnTo>
                <a:cubicBezTo>
                  <a:pt x="24359" y="36668"/>
                  <a:pt x="25400" y="40561"/>
                  <a:pt x="26442" y="44455"/>
                </a:cubicBezTo>
                <a:cubicBezTo>
                  <a:pt x="26972" y="46576"/>
                  <a:pt x="28184" y="47728"/>
                  <a:pt x="29684" y="47728"/>
                </a:cubicBezTo>
                <a:cubicBezTo>
                  <a:pt x="29956" y="47728"/>
                  <a:pt x="30238" y="47690"/>
                  <a:pt x="30527" y="47613"/>
                </a:cubicBezTo>
                <a:cubicBezTo>
                  <a:pt x="32532" y="47086"/>
                  <a:pt x="33284" y="45332"/>
                  <a:pt x="32582" y="42725"/>
                </a:cubicBezTo>
                <a:lnTo>
                  <a:pt x="30702" y="35708"/>
                </a:lnTo>
                <a:cubicBezTo>
                  <a:pt x="30276" y="34129"/>
                  <a:pt x="29900" y="32550"/>
                  <a:pt x="29399" y="30620"/>
                </a:cubicBezTo>
                <a:lnTo>
                  <a:pt x="29399" y="30620"/>
                </a:lnTo>
                <a:cubicBezTo>
                  <a:pt x="30326" y="31121"/>
                  <a:pt x="30903" y="31422"/>
                  <a:pt x="31454" y="31748"/>
                </a:cubicBezTo>
                <a:cubicBezTo>
                  <a:pt x="34662" y="33577"/>
                  <a:pt x="37870" y="35507"/>
                  <a:pt x="41128" y="37312"/>
                </a:cubicBezTo>
                <a:cubicBezTo>
                  <a:pt x="41688" y="37613"/>
                  <a:pt x="42256" y="37755"/>
                  <a:pt x="42799" y="37755"/>
                </a:cubicBezTo>
                <a:cubicBezTo>
                  <a:pt x="43885" y="37755"/>
                  <a:pt x="44871" y="37186"/>
                  <a:pt x="45489" y="36184"/>
                </a:cubicBezTo>
                <a:cubicBezTo>
                  <a:pt x="46392" y="34680"/>
                  <a:pt x="45940" y="32926"/>
                  <a:pt x="44387" y="31823"/>
                </a:cubicBezTo>
                <a:cubicBezTo>
                  <a:pt x="43885" y="31447"/>
                  <a:pt x="43259" y="31171"/>
                  <a:pt x="42732" y="30821"/>
                </a:cubicBezTo>
                <a:cubicBezTo>
                  <a:pt x="39424" y="28941"/>
                  <a:pt x="36166" y="27036"/>
                  <a:pt x="32707" y="25031"/>
                </a:cubicBezTo>
                <a:cubicBezTo>
                  <a:pt x="33359" y="24780"/>
                  <a:pt x="33735" y="24655"/>
                  <a:pt x="34111" y="24530"/>
                </a:cubicBezTo>
                <a:cubicBezTo>
                  <a:pt x="37920" y="23477"/>
                  <a:pt x="41680" y="22525"/>
                  <a:pt x="45439" y="21422"/>
                </a:cubicBezTo>
                <a:cubicBezTo>
                  <a:pt x="47770" y="20795"/>
                  <a:pt x="48747" y="18665"/>
                  <a:pt x="47695" y="16785"/>
                </a:cubicBezTo>
                <a:cubicBezTo>
                  <a:pt x="47096" y="15737"/>
                  <a:pt x="46175" y="15192"/>
                  <a:pt x="44913" y="15192"/>
                </a:cubicBezTo>
                <a:cubicBezTo>
                  <a:pt x="44485" y="15192"/>
                  <a:pt x="44017" y="15255"/>
                  <a:pt x="43509" y="15382"/>
                </a:cubicBezTo>
                <a:cubicBezTo>
                  <a:pt x="39850" y="16334"/>
                  <a:pt x="36216" y="17337"/>
                  <a:pt x="32532" y="18289"/>
                </a:cubicBezTo>
                <a:cubicBezTo>
                  <a:pt x="32106" y="18414"/>
                  <a:pt x="31705" y="18414"/>
                  <a:pt x="31204" y="18515"/>
                </a:cubicBezTo>
                <a:cubicBezTo>
                  <a:pt x="31229" y="18164"/>
                  <a:pt x="31279" y="18038"/>
                  <a:pt x="31329" y="17963"/>
                </a:cubicBezTo>
                <a:lnTo>
                  <a:pt x="37093" y="7938"/>
                </a:lnTo>
                <a:cubicBezTo>
                  <a:pt x="38547" y="5432"/>
                  <a:pt x="38346" y="3602"/>
                  <a:pt x="36467" y="2550"/>
                </a:cubicBezTo>
                <a:cubicBezTo>
                  <a:pt x="35937" y="2255"/>
                  <a:pt x="35423" y="2108"/>
                  <a:pt x="34924" y="2108"/>
                </a:cubicBezTo>
                <a:cubicBezTo>
                  <a:pt x="33723" y="2108"/>
                  <a:pt x="32614" y="2962"/>
                  <a:pt x="31605" y="4680"/>
                </a:cubicBezTo>
                <a:cubicBezTo>
                  <a:pt x="30226" y="7011"/>
                  <a:pt x="28898" y="9392"/>
                  <a:pt x="27519" y="11748"/>
                </a:cubicBezTo>
                <a:cubicBezTo>
                  <a:pt x="26893" y="12876"/>
                  <a:pt x="26216" y="14003"/>
                  <a:pt x="25339" y="15507"/>
                </a:cubicBezTo>
                <a:cubicBezTo>
                  <a:pt x="24136" y="11021"/>
                  <a:pt x="23083" y="6986"/>
                  <a:pt x="21955" y="2926"/>
                </a:cubicBezTo>
                <a:cubicBezTo>
                  <a:pt x="21470" y="1090"/>
                  <a:pt x="20239" y="1"/>
                  <a:pt x="18786" y="1"/>
                </a:cubicBezTo>
                <a:close/>
              </a:path>
            </a:pathLst>
          </a:cu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40346679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156"/>
        <p:cNvGrpSpPr/>
        <p:nvPr/>
      </p:nvGrpSpPr>
      <p:grpSpPr>
        <a:xfrm>
          <a:off x="0" y="0"/>
          <a:ext cx="0" cy="0"/>
          <a:chOff x="0" y="0"/>
          <a:chExt cx="0" cy="0"/>
        </a:xfrm>
      </p:grpSpPr>
      <p:sp>
        <p:nvSpPr>
          <p:cNvPr id="157" name="Google Shape;157;p24"/>
          <p:cNvSpPr/>
          <p:nvPr/>
        </p:nvSpPr>
        <p:spPr>
          <a:xfrm>
            <a:off x="11118800" y="3958184"/>
            <a:ext cx="2183000" cy="2180467"/>
          </a:xfrm>
          <a:custGeom>
            <a:avLst/>
            <a:gdLst/>
            <a:ahLst/>
            <a:cxnLst/>
            <a:rect l="l" t="t" r="r" b="b"/>
            <a:pathLst>
              <a:path w="65490" h="65414" extrusionOk="0">
                <a:moveTo>
                  <a:pt x="32833" y="8471"/>
                </a:moveTo>
                <a:cubicBezTo>
                  <a:pt x="46217" y="8521"/>
                  <a:pt x="56968" y="19374"/>
                  <a:pt x="56968" y="32757"/>
                </a:cubicBezTo>
                <a:cubicBezTo>
                  <a:pt x="56968" y="46116"/>
                  <a:pt x="46116" y="56893"/>
                  <a:pt x="32758" y="56893"/>
                </a:cubicBezTo>
                <a:cubicBezTo>
                  <a:pt x="19299" y="56893"/>
                  <a:pt x="8497" y="46040"/>
                  <a:pt x="8522" y="32532"/>
                </a:cubicBezTo>
                <a:cubicBezTo>
                  <a:pt x="8572" y="19223"/>
                  <a:pt x="19425" y="8471"/>
                  <a:pt x="32833" y="8471"/>
                </a:cubicBezTo>
                <a:close/>
                <a:moveTo>
                  <a:pt x="32758" y="0"/>
                </a:moveTo>
                <a:cubicBezTo>
                  <a:pt x="14763" y="0"/>
                  <a:pt x="51" y="14662"/>
                  <a:pt x="1" y="32657"/>
                </a:cubicBezTo>
                <a:cubicBezTo>
                  <a:pt x="1" y="50752"/>
                  <a:pt x="14763" y="65414"/>
                  <a:pt x="32833" y="65414"/>
                </a:cubicBezTo>
                <a:cubicBezTo>
                  <a:pt x="50878" y="65364"/>
                  <a:pt x="65490" y="50677"/>
                  <a:pt x="65490" y="32657"/>
                </a:cubicBezTo>
                <a:cubicBezTo>
                  <a:pt x="65465" y="14662"/>
                  <a:pt x="50753" y="0"/>
                  <a:pt x="32758" y="0"/>
                </a:cubicBezTo>
                <a:close/>
              </a:path>
            </a:pathLst>
          </a:cu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58" name="Google Shape;158;p24"/>
          <p:cNvSpPr/>
          <p:nvPr/>
        </p:nvSpPr>
        <p:spPr>
          <a:xfrm>
            <a:off x="-1232033" y="1527284"/>
            <a:ext cx="2183000" cy="2180467"/>
          </a:xfrm>
          <a:custGeom>
            <a:avLst/>
            <a:gdLst/>
            <a:ahLst/>
            <a:cxnLst/>
            <a:rect l="l" t="t" r="r" b="b"/>
            <a:pathLst>
              <a:path w="65490" h="65414" extrusionOk="0">
                <a:moveTo>
                  <a:pt x="32833" y="8471"/>
                </a:moveTo>
                <a:cubicBezTo>
                  <a:pt x="46217" y="8521"/>
                  <a:pt x="56968" y="19374"/>
                  <a:pt x="56968" y="32757"/>
                </a:cubicBezTo>
                <a:cubicBezTo>
                  <a:pt x="56968" y="46116"/>
                  <a:pt x="46116" y="56893"/>
                  <a:pt x="32758" y="56893"/>
                </a:cubicBezTo>
                <a:cubicBezTo>
                  <a:pt x="19299" y="56893"/>
                  <a:pt x="8497" y="46040"/>
                  <a:pt x="8522" y="32532"/>
                </a:cubicBezTo>
                <a:cubicBezTo>
                  <a:pt x="8572" y="19223"/>
                  <a:pt x="19425" y="8471"/>
                  <a:pt x="32833" y="8471"/>
                </a:cubicBezTo>
                <a:close/>
                <a:moveTo>
                  <a:pt x="32758" y="0"/>
                </a:moveTo>
                <a:cubicBezTo>
                  <a:pt x="14763" y="0"/>
                  <a:pt x="51" y="14662"/>
                  <a:pt x="1" y="32657"/>
                </a:cubicBezTo>
                <a:cubicBezTo>
                  <a:pt x="1" y="50752"/>
                  <a:pt x="14763" y="65414"/>
                  <a:pt x="32833" y="65414"/>
                </a:cubicBezTo>
                <a:cubicBezTo>
                  <a:pt x="50878" y="65364"/>
                  <a:pt x="65490" y="50677"/>
                  <a:pt x="65490" y="32657"/>
                </a:cubicBezTo>
                <a:cubicBezTo>
                  <a:pt x="65465" y="14662"/>
                  <a:pt x="50753" y="0"/>
                  <a:pt x="32758" y="0"/>
                </a:cubicBezTo>
                <a:close/>
              </a:path>
            </a:pathLst>
          </a:cu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59" name="Google Shape;159;p24"/>
          <p:cNvSpPr/>
          <p:nvPr/>
        </p:nvSpPr>
        <p:spPr>
          <a:xfrm>
            <a:off x="598417" y="5903483"/>
            <a:ext cx="705091" cy="694435"/>
          </a:xfrm>
          <a:custGeom>
            <a:avLst/>
            <a:gdLst/>
            <a:ahLst/>
            <a:cxnLst/>
            <a:rect l="l" t="t" r="r" b="b"/>
            <a:pathLst>
              <a:path w="55665" h="54795" extrusionOk="0">
                <a:moveTo>
                  <a:pt x="31547" y="1"/>
                </a:moveTo>
                <a:cubicBezTo>
                  <a:pt x="31102" y="1"/>
                  <a:pt x="30586" y="407"/>
                  <a:pt x="29775" y="1184"/>
                </a:cubicBezTo>
                <a:cubicBezTo>
                  <a:pt x="29073" y="1835"/>
                  <a:pt x="28321" y="2562"/>
                  <a:pt x="27619" y="3264"/>
                </a:cubicBezTo>
                <a:cubicBezTo>
                  <a:pt x="27217" y="3693"/>
                  <a:pt x="26815" y="3899"/>
                  <a:pt x="26398" y="3899"/>
                </a:cubicBezTo>
                <a:cubicBezTo>
                  <a:pt x="26035" y="3899"/>
                  <a:pt x="25660" y="3743"/>
                  <a:pt x="25263" y="3439"/>
                </a:cubicBezTo>
                <a:cubicBezTo>
                  <a:pt x="24436" y="2763"/>
                  <a:pt x="23559" y="2086"/>
                  <a:pt x="22732" y="1459"/>
                </a:cubicBezTo>
                <a:cubicBezTo>
                  <a:pt x="21989" y="918"/>
                  <a:pt x="21476" y="629"/>
                  <a:pt x="21062" y="629"/>
                </a:cubicBezTo>
                <a:cubicBezTo>
                  <a:pt x="20498" y="629"/>
                  <a:pt x="20119" y="1166"/>
                  <a:pt x="19599" y="2337"/>
                </a:cubicBezTo>
                <a:cubicBezTo>
                  <a:pt x="19223" y="3189"/>
                  <a:pt x="18797" y="4066"/>
                  <a:pt x="18471" y="4943"/>
                </a:cubicBezTo>
                <a:cubicBezTo>
                  <a:pt x="18116" y="5842"/>
                  <a:pt x="17634" y="6307"/>
                  <a:pt x="16869" y="6307"/>
                </a:cubicBezTo>
                <a:cubicBezTo>
                  <a:pt x="16611" y="6307"/>
                  <a:pt x="16320" y="6254"/>
                  <a:pt x="15990" y="6146"/>
                </a:cubicBezTo>
                <a:cubicBezTo>
                  <a:pt x="14712" y="5720"/>
                  <a:pt x="13359" y="5444"/>
                  <a:pt x="11654" y="5018"/>
                </a:cubicBezTo>
                <a:lnTo>
                  <a:pt x="11654" y="4968"/>
                </a:lnTo>
                <a:cubicBezTo>
                  <a:pt x="11328" y="5394"/>
                  <a:pt x="10827" y="5845"/>
                  <a:pt x="10652" y="6397"/>
                </a:cubicBezTo>
                <a:cubicBezTo>
                  <a:pt x="10451" y="7073"/>
                  <a:pt x="10577" y="7825"/>
                  <a:pt x="10577" y="8527"/>
                </a:cubicBezTo>
                <a:cubicBezTo>
                  <a:pt x="10577" y="10808"/>
                  <a:pt x="9449" y="12111"/>
                  <a:pt x="7218" y="12462"/>
                </a:cubicBezTo>
                <a:cubicBezTo>
                  <a:pt x="6642" y="12537"/>
                  <a:pt x="6065" y="12662"/>
                  <a:pt x="5464" y="12713"/>
                </a:cubicBezTo>
                <a:cubicBezTo>
                  <a:pt x="3960" y="12863"/>
                  <a:pt x="3459" y="13590"/>
                  <a:pt x="4060" y="14993"/>
                </a:cubicBezTo>
                <a:cubicBezTo>
                  <a:pt x="4511" y="16096"/>
                  <a:pt x="4837" y="17224"/>
                  <a:pt x="5338" y="18302"/>
                </a:cubicBezTo>
                <a:cubicBezTo>
                  <a:pt x="5840" y="19379"/>
                  <a:pt x="5564" y="20106"/>
                  <a:pt x="4562" y="20632"/>
                </a:cubicBezTo>
                <a:cubicBezTo>
                  <a:pt x="3559" y="21184"/>
                  <a:pt x="2582" y="21760"/>
                  <a:pt x="1629" y="22362"/>
                </a:cubicBezTo>
                <a:cubicBezTo>
                  <a:pt x="75" y="23314"/>
                  <a:pt x="0" y="23865"/>
                  <a:pt x="1303" y="25244"/>
                </a:cubicBezTo>
                <a:cubicBezTo>
                  <a:pt x="2055" y="26071"/>
                  <a:pt x="2832" y="26873"/>
                  <a:pt x="3634" y="27650"/>
                </a:cubicBezTo>
                <a:cubicBezTo>
                  <a:pt x="4386" y="28402"/>
                  <a:pt x="4436" y="29154"/>
                  <a:pt x="3760" y="30006"/>
                </a:cubicBezTo>
                <a:cubicBezTo>
                  <a:pt x="3058" y="30883"/>
                  <a:pt x="2381" y="31760"/>
                  <a:pt x="1704" y="32663"/>
                </a:cubicBezTo>
                <a:cubicBezTo>
                  <a:pt x="577" y="34267"/>
                  <a:pt x="702" y="34718"/>
                  <a:pt x="2557" y="35545"/>
                </a:cubicBezTo>
                <a:cubicBezTo>
                  <a:pt x="3509" y="36021"/>
                  <a:pt x="4461" y="36472"/>
                  <a:pt x="5464" y="36848"/>
                </a:cubicBezTo>
                <a:cubicBezTo>
                  <a:pt x="6592" y="37274"/>
                  <a:pt x="6892" y="38026"/>
                  <a:pt x="6592" y="39104"/>
                </a:cubicBezTo>
                <a:cubicBezTo>
                  <a:pt x="6341" y="40031"/>
                  <a:pt x="6140" y="40933"/>
                  <a:pt x="5890" y="41861"/>
                </a:cubicBezTo>
                <a:cubicBezTo>
                  <a:pt x="5313" y="44242"/>
                  <a:pt x="5564" y="44617"/>
                  <a:pt x="7945" y="44668"/>
                </a:cubicBezTo>
                <a:cubicBezTo>
                  <a:pt x="8948" y="44693"/>
                  <a:pt x="9950" y="44693"/>
                  <a:pt x="10953" y="44693"/>
                </a:cubicBezTo>
                <a:cubicBezTo>
                  <a:pt x="10977" y="44692"/>
                  <a:pt x="11001" y="44692"/>
                  <a:pt x="11025" y="44692"/>
                </a:cubicBezTo>
                <a:cubicBezTo>
                  <a:pt x="12055" y="44692"/>
                  <a:pt x="12584" y="45218"/>
                  <a:pt x="12707" y="46247"/>
                </a:cubicBezTo>
                <a:cubicBezTo>
                  <a:pt x="12857" y="47425"/>
                  <a:pt x="12983" y="48577"/>
                  <a:pt x="13158" y="49755"/>
                </a:cubicBezTo>
                <a:cubicBezTo>
                  <a:pt x="13287" y="50766"/>
                  <a:pt x="13671" y="51399"/>
                  <a:pt x="14449" y="51399"/>
                </a:cubicBezTo>
                <a:cubicBezTo>
                  <a:pt x="14733" y="51399"/>
                  <a:pt x="15069" y="51315"/>
                  <a:pt x="15464" y="51134"/>
                </a:cubicBezTo>
                <a:cubicBezTo>
                  <a:pt x="16541" y="50683"/>
                  <a:pt x="17669" y="50307"/>
                  <a:pt x="18747" y="49831"/>
                </a:cubicBezTo>
                <a:cubicBezTo>
                  <a:pt x="19076" y="49705"/>
                  <a:pt x="19376" y="49638"/>
                  <a:pt x="19650" y="49638"/>
                </a:cubicBezTo>
                <a:cubicBezTo>
                  <a:pt x="20251" y="49638"/>
                  <a:pt x="20724" y="49959"/>
                  <a:pt x="21103" y="50683"/>
                </a:cubicBezTo>
                <a:cubicBezTo>
                  <a:pt x="21554" y="51635"/>
                  <a:pt x="22130" y="52512"/>
                  <a:pt x="22682" y="53440"/>
                </a:cubicBezTo>
                <a:cubicBezTo>
                  <a:pt x="23259" y="54347"/>
                  <a:pt x="23678" y="54794"/>
                  <a:pt x="24174" y="54794"/>
                </a:cubicBezTo>
                <a:cubicBezTo>
                  <a:pt x="24583" y="54794"/>
                  <a:pt x="25044" y="54491"/>
                  <a:pt x="25689" y="53891"/>
                </a:cubicBezTo>
                <a:cubicBezTo>
                  <a:pt x="26441" y="53214"/>
                  <a:pt x="27193" y="52562"/>
                  <a:pt x="27870" y="51811"/>
                </a:cubicBezTo>
                <a:cubicBezTo>
                  <a:pt x="28335" y="51268"/>
                  <a:pt x="28807" y="51005"/>
                  <a:pt x="29300" y="51005"/>
                </a:cubicBezTo>
                <a:cubicBezTo>
                  <a:pt x="29762" y="51005"/>
                  <a:pt x="30242" y="51236"/>
                  <a:pt x="30752" y="51685"/>
                </a:cubicBezTo>
                <a:cubicBezTo>
                  <a:pt x="31504" y="52337"/>
                  <a:pt x="32331" y="52938"/>
                  <a:pt x="33133" y="53515"/>
                </a:cubicBezTo>
                <a:cubicBezTo>
                  <a:pt x="33781" y="53971"/>
                  <a:pt x="34239" y="54212"/>
                  <a:pt x="34612" y="54212"/>
                </a:cubicBezTo>
                <a:cubicBezTo>
                  <a:pt x="35119" y="54212"/>
                  <a:pt x="35467" y="53766"/>
                  <a:pt x="35915" y="52813"/>
                </a:cubicBezTo>
                <a:cubicBezTo>
                  <a:pt x="36391" y="51836"/>
                  <a:pt x="36892" y="50883"/>
                  <a:pt x="37218" y="49881"/>
                </a:cubicBezTo>
                <a:cubicBezTo>
                  <a:pt x="37550" y="48923"/>
                  <a:pt x="38098" y="48534"/>
                  <a:pt x="38842" y="48534"/>
                </a:cubicBezTo>
                <a:cubicBezTo>
                  <a:pt x="39111" y="48534"/>
                  <a:pt x="39405" y="48585"/>
                  <a:pt x="39724" y="48678"/>
                </a:cubicBezTo>
                <a:lnTo>
                  <a:pt x="42983" y="49555"/>
                </a:lnTo>
                <a:cubicBezTo>
                  <a:pt x="43266" y="49635"/>
                  <a:pt x="43522" y="49675"/>
                  <a:pt x="43751" y="49675"/>
                </a:cubicBezTo>
                <a:cubicBezTo>
                  <a:pt x="44597" y="49675"/>
                  <a:pt x="45063" y="49125"/>
                  <a:pt x="45063" y="48001"/>
                </a:cubicBezTo>
                <a:lnTo>
                  <a:pt x="45063" y="44442"/>
                </a:lnTo>
                <a:cubicBezTo>
                  <a:pt x="45013" y="43189"/>
                  <a:pt x="45564" y="42612"/>
                  <a:pt x="46817" y="42537"/>
                </a:cubicBezTo>
                <a:cubicBezTo>
                  <a:pt x="47995" y="42412"/>
                  <a:pt x="49148" y="42186"/>
                  <a:pt x="50326" y="42036"/>
                </a:cubicBezTo>
                <a:cubicBezTo>
                  <a:pt x="51704" y="41810"/>
                  <a:pt x="52080" y="41059"/>
                  <a:pt x="51529" y="39780"/>
                </a:cubicBezTo>
                <a:cubicBezTo>
                  <a:pt x="51028" y="38653"/>
                  <a:pt x="50501" y="37525"/>
                  <a:pt x="50251" y="36297"/>
                </a:cubicBezTo>
                <a:cubicBezTo>
                  <a:pt x="50125" y="35670"/>
                  <a:pt x="50501" y="34718"/>
                  <a:pt x="50953" y="34292"/>
                </a:cubicBezTo>
                <a:cubicBezTo>
                  <a:pt x="51780" y="33540"/>
                  <a:pt x="52882" y="33139"/>
                  <a:pt x="53835" y="32537"/>
                </a:cubicBezTo>
                <a:cubicBezTo>
                  <a:pt x="55639" y="31510"/>
                  <a:pt x="55664" y="31008"/>
                  <a:pt x="54211" y="29454"/>
                </a:cubicBezTo>
                <a:cubicBezTo>
                  <a:pt x="53509" y="28703"/>
                  <a:pt x="52757" y="27901"/>
                  <a:pt x="52005" y="27149"/>
                </a:cubicBezTo>
                <a:cubicBezTo>
                  <a:pt x="51253" y="26397"/>
                  <a:pt x="51203" y="25645"/>
                  <a:pt x="51880" y="24818"/>
                </a:cubicBezTo>
                <a:cubicBezTo>
                  <a:pt x="52506" y="24016"/>
                  <a:pt x="53083" y="23189"/>
                  <a:pt x="53709" y="22387"/>
                </a:cubicBezTo>
                <a:cubicBezTo>
                  <a:pt x="55138" y="20507"/>
                  <a:pt x="55013" y="20056"/>
                  <a:pt x="52907" y="19129"/>
                </a:cubicBezTo>
                <a:cubicBezTo>
                  <a:pt x="52005" y="18753"/>
                  <a:pt x="51128" y="18302"/>
                  <a:pt x="50151" y="17976"/>
                </a:cubicBezTo>
                <a:cubicBezTo>
                  <a:pt x="49073" y="17550"/>
                  <a:pt x="48772" y="16798"/>
                  <a:pt x="49073" y="15720"/>
                </a:cubicBezTo>
                <a:cubicBezTo>
                  <a:pt x="49374" y="14667"/>
                  <a:pt x="49649" y="13665"/>
                  <a:pt x="49900" y="12612"/>
                </a:cubicBezTo>
                <a:cubicBezTo>
                  <a:pt x="50401" y="10708"/>
                  <a:pt x="50075" y="10231"/>
                  <a:pt x="48146" y="10206"/>
                </a:cubicBezTo>
                <a:lnTo>
                  <a:pt x="44937" y="10206"/>
                </a:lnTo>
                <a:cubicBezTo>
                  <a:pt x="43684" y="10206"/>
                  <a:pt x="43058" y="9655"/>
                  <a:pt x="42983" y="8402"/>
                </a:cubicBezTo>
                <a:cubicBezTo>
                  <a:pt x="42857" y="7224"/>
                  <a:pt x="42682" y="6071"/>
                  <a:pt x="42506" y="4893"/>
                </a:cubicBezTo>
                <a:cubicBezTo>
                  <a:pt x="42394" y="3918"/>
                  <a:pt x="41945" y="3420"/>
                  <a:pt x="41222" y="3420"/>
                </a:cubicBezTo>
                <a:cubicBezTo>
                  <a:pt x="40978" y="3420"/>
                  <a:pt x="40704" y="3476"/>
                  <a:pt x="40401" y="3590"/>
                </a:cubicBezTo>
                <a:cubicBezTo>
                  <a:pt x="39273" y="4016"/>
                  <a:pt x="38146" y="4442"/>
                  <a:pt x="37093" y="4943"/>
                </a:cubicBezTo>
                <a:cubicBezTo>
                  <a:pt x="36699" y="5140"/>
                  <a:pt x="36355" y="5233"/>
                  <a:pt x="36050" y="5233"/>
                </a:cubicBezTo>
                <a:cubicBezTo>
                  <a:pt x="35385" y="5233"/>
                  <a:pt x="34907" y="4789"/>
                  <a:pt x="34511" y="4016"/>
                </a:cubicBezTo>
                <a:cubicBezTo>
                  <a:pt x="34085" y="3214"/>
                  <a:pt x="33634" y="2462"/>
                  <a:pt x="33158" y="1710"/>
                </a:cubicBezTo>
                <a:cubicBezTo>
                  <a:pt x="32484" y="551"/>
                  <a:pt x="32064" y="1"/>
                  <a:pt x="31547" y="1"/>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60" name="Google Shape;160;p24"/>
          <p:cNvSpPr/>
          <p:nvPr/>
        </p:nvSpPr>
        <p:spPr>
          <a:xfrm>
            <a:off x="11706334" y="3749782"/>
            <a:ext cx="416633" cy="407915"/>
          </a:xfrm>
          <a:custGeom>
            <a:avLst/>
            <a:gdLst/>
            <a:ahLst/>
            <a:cxnLst/>
            <a:rect l="l" t="t" r="r" b="b"/>
            <a:pathLst>
              <a:path w="48748" h="47728" extrusionOk="0">
                <a:moveTo>
                  <a:pt x="18786" y="1"/>
                </a:moveTo>
                <a:cubicBezTo>
                  <a:pt x="18512" y="1"/>
                  <a:pt x="18231" y="39"/>
                  <a:pt x="17945" y="119"/>
                </a:cubicBezTo>
                <a:cubicBezTo>
                  <a:pt x="16116" y="620"/>
                  <a:pt x="15239" y="2299"/>
                  <a:pt x="15790" y="4505"/>
                </a:cubicBezTo>
                <a:cubicBezTo>
                  <a:pt x="16291" y="6560"/>
                  <a:pt x="16868" y="8515"/>
                  <a:pt x="17419" y="10520"/>
                </a:cubicBezTo>
                <a:cubicBezTo>
                  <a:pt x="17945" y="12625"/>
                  <a:pt x="18497" y="14755"/>
                  <a:pt x="19123" y="17161"/>
                </a:cubicBezTo>
                <a:cubicBezTo>
                  <a:pt x="18196" y="16660"/>
                  <a:pt x="17620" y="16384"/>
                  <a:pt x="17068" y="16033"/>
                </a:cubicBezTo>
                <a:cubicBezTo>
                  <a:pt x="13860" y="14204"/>
                  <a:pt x="10652" y="12274"/>
                  <a:pt x="7394" y="10495"/>
                </a:cubicBezTo>
                <a:cubicBezTo>
                  <a:pt x="6834" y="10185"/>
                  <a:pt x="6266" y="10041"/>
                  <a:pt x="5724" y="10041"/>
                </a:cubicBezTo>
                <a:cubicBezTo>
                  <a:pt x="4640" y="10041"/>
                  <a:pt x="3660" y="10620"/>
                  <a:pt x="3058" y="11622"/>
                </a:cubicBezTo>
                <a:cubicBezTo>
                  <a:pt x="2131" y="13126"/>
                  <a:pt x="2582" y="14881"/>
                  <a:pt x="4136" y="15958"/>
                </a:cubicBezTo>
                <a:cubicBezTo>
                  <a:pt x="4637" y="16284"/>
                  <a:pt x="5189" y="16535"/>
                  <a:pt x="5690" y="16835"/>
                </a:cubicBezTo>
                <a:cubicBezTo>
                  <a:pt x="8973" y="18765"/>
                  <a:pt x="12281" y="20670"/>
                  <a:pt x="15815" y="22725"/>
                </a:cubicBezTo>
                <a:cubicBezTo>
                  <a:pt x="15163" y="22976"/>
                  <a:pt x="14788" y="23101"/>
                  <a:pt x="14412" y="23226"/>
                </a:cubicBezTo>
                <a:cubicBezTo>
                  <a:pt x="10652" y="24279"/>
                  <a:pt x="6843" y="25232"/>
                  <a:pt x="3083" y="26309"/>
                </a:cubicBezTo>
                <a:cubicBezTo>
                  <a:pt x="1003" y="26936"/>
                  <a:pt x="1" y="28690"/>
                  <a:pt x="627" y="30495"/>
                </a:cubicBezTo>
                <a:cubicBezTo>
                  <a:pt x="1117" y="31867"/>
                  <a:pt x="2190" y="32595"/>
                  <a:pt x="3678" y="32595"/>
                </a:cubicBezTo>
                <a:cubicBezTo>
                  <a:pt x="4092" y="32595"/>
                  <a:pt x="4538" y="32539"/>
                  <a:pt x="5013" y="32425"/>
                </a:cubicBezTo>
                <a:cubicBezTo>
                  <a:pt x="8697" y="31447"/>
                  <a:pt x="12306" y="30445"/>
                  <a:pt x="15991" y="29492"/>
                </a:cubicBezTo>
                <a:cubicBezTo>
                  <a:pt x="16417" y="29417"/>
                  <a:pt x="16818" y="29367"/>
                  <a:pt x="17494" y="29292"/>
                </a:cubicBezTo>
                <a:lnTo>
                  <a:pt x="17494" y="29292"/>
                </a:lnTo>
                <a:cubicBezTo>
                  <a:pt x="17043" y="30194"/>
                  <a:pt x="16667" y="30795"/>
                  <a:pt x="16316" y="31422"/>
                </a:cubicBezTo>
                <a:cubicBezTo>
                  <a:pt x="14487" y="34555"/>
                  <a:pt x="12682" y="37688"/>
                  <a:pt x="10903" y="40821"/>
                </a:cubicBezTo>
                <a:cubicBezTo>
                  <a:pt x="10051" y="42274"/>
                  <a:pt x="10276" y="43703"/>
                  <a:pt x="11529" y="44831"/>
                </a:cubicBezTo>
                <a:cubicBezTo>
                  <a:pt x="12153" y="45387"/>
                  <a:pt x="12857" y="45678"/>
                  <a:pt x="13579" y="45678"/>
                </a:cubicBezTo>
                <a:cubicBezTo>
                  <a:pt x="14191" y="45678"/>
                  <a:pt x="14816" y="45468"/>
                  <a:pt x="15414" y="45031"/>
                </a:cubicBezTo>
                <a:cubicBezTo>
                  <a:pt x="15991" y="44580"/>
                  <a:pt x="16442" y="43903"/>
                  <a:pt x="16818" y="43227"/>
                </a:cubicBezTo>
                <a:cubicBezTo>
                  <a:pt x="18911" y="39737"/>
                  <a:pt x="20906" y="36222"/>
                  <a:pt x="23171" y="32313"/>
                </a:cubicBezTo>
                <a:lnTo>
                  <a:pt x="23171" y="32313"/>
                </a:lnTo>
                <a:cubicBezTo>
                  <a:pt x="24359" y="36668"/>
                  <a:pt x="25400" y="40561"/>
                  <a:pt x="26442" y="44455"/>
                </a:cubicBezTo>
                <a:cubicBezTo>
                  <a:pt x="26972" y="46576"/>
                  <a:pt x="28184" y="47728"/>
                  <a:pt x="29684" y="47728"/>
                </a:cubicBezTo>
                <a:cubicBezTo>
                  <a:pt x="29956" y="47728"/>
                  <a:pt x="30238" y="47690"/>
                  <a:pt x="30527" y="47613"/>
                </a:cubicBezTo>
                <a:cubicBezTo>
                  <a:pt x="32532" y="47086"/>
                  <a:pt x="33284" y="45332"/>
                  <a:pt x="32582" y="42725"/>
                </a:cubicBezTo>
                <a:lnTo>
                  <a:pt x="30702" y="35708"/>
                </a:lnTo>
                <a:cubicBezTo>
                  <a:pt x="30276" y="34129"/>
                  <a:pt x="29900" y="32550"/>
                  <a:pt x="29399" y="30620"/>
                </a:cubicBezTo>
                <a:lnTo>
                  <a:pt x="29399" y="30620"/>
                </a:lnTo>
                <a:cubicBezTo>
                  <a:pt x="30326" y="31121"/>
                  <a:pt x="30903" y="31422"/>
                  <a:pt x="31454" y="31748"/>
                </a:cubicBezTo>
                <a:cubicBezTo>
                  <a:pt x="34662" y="33577"/>
                  <a:pt x="37870" y="35507"/>
                  <a:pt x="41128" y="37312"/>
                </a:cubicBezTo>
                <a:cubicBezTo>
                  <a:pt x="41688" y="37613"/>
                  <a:pt x="42256" y="37755"/>
                  <a:pt x="42799" y="37755"/>
                </a:cubicBezTo>
                <a:cubicBezTo>
                  <a:pt x="43885" y="37755"/>
                  <a:pt x="44871" y="37186"/>
                  <a:pt x="45489" y="36184"/>
                </a:cubicBezTo>
                <a:cubicBezTo>
                  <a:pt x="46392" y="34680"/>
                  <a:pt x="45940" y="32926"/>
                  <a:pt x="44387" y="31823"/>
                </a:cubicBezTo>
                <a:cubicBezTo>
                  <a:pt x="43885" y="31447"/>
                  <a:pt x="43259" y="31171"/>
                  <a:pt x="42732" y="30821"/>
                </a:cubicBezTo>
                <a:cubicBezTo>
                  <a:pt x="39424" y="28941"/>
                  <a:pt x="36166" y="27036"/>
                  <a:pt x="32707" y="25031"/>
                </a:cubicBezTo>
                <a:cubicBezTo>
                  <a:pt x="33359" y="24780"/>
                  <a:pt x="33735" y="24655"/>
                  <a:pt x="34111" y="24530"/>
                </a:cubicBezTo>
                <a:cubicBezTo>
                  <a:pt x="37920" y="23477"/>
                  <a:pt x="41680" y="22525"/>
                  <a:pt x="45439" y="21422"/>
                </a:cubicBezTo>
                <a:cubicBezTo>
                  <a:pt x="47770" y="20795"/>
                  <a:pt x="48747" y="18665"/>
                  <a:pt x="47695" y="16785"/>
                </a:cubicBezTo>
                <a:cubicBezTo>
                  <a:pt x="47096" y="15737"/>
                  <a:pt x="46175" y="15192"/>
                  <a:pt x="44913" y="15192"/>
                </a:cubicBezTo>
                <a:cubicBezTo>
                  <a:pt x="44485" y="15192"/>
                  <a:pt x="44017" y="15255"/>
                  <a:pt x="43509" y="15382"/>
                </a:cubicBezTo>
                <a:cubicBezTo>
                  <a:pt x="39850" y="16334"/>
                  <a:pt x="36216" y="17337"/>
                  <a:pt x="32532" y="18289"/>
                </a:cubicBezTo>
                <a:cubicBezTo>
                  <a:pt x="32106" y="18414"/>
                  <a:pt x="31705" y="18414"/>
                  <a:pt x="31204" y="18515"/>
                </a:cubicBezTo>
                <a:cubicBezTo>
                  <a:pt x="31229" y="18164"/>
                  <a:pt x="31279" y="18038"/>
                  <a:pt x="31329" y="17963"/>
                </a:cubicBezTo>
                <a:lnTo>
                  <a:pt x="37093" y="7938"/>
                </a:lnTo>
                <a:cubicBezTo>
                  <a:pt x="38547" y="5432"/>
                  <a:pt x="38346" y="3602"/>
                  <a:pt x="36467" y="2550"/>
                </a:cubicBezTo>
                <a:cubicBezTo>
                  <a:pt x="35937" y="2255"/>
                  <a:pt x="35423" y="2108"/>
                  <a:pt x="34924" y="2108"/>
                </a:cubicBezTo>
                <a:cubicBezTo>
                  <a:pt x="33723" y="2108"/>
                  <a:pt x="32614" y="2962"/>
                  <a:pt x="31605" y="4680"/>
                </a:cubicBezTo>
                <a:cubicBezTo>
                  <a:pt x="30226" y="7011"/>
                  <a:pt x="28898" y="9392"/>
                  <a:pt x="27519" y="11748"/>
                </a:cubicBezTo>
                <a:cubicBezTo>
                  <a:pt x="26893" y="12876"/>
                  <a:pt x="26216" y="14003"/>
                  <a:pt x="25339" y="15507"/>
                </a:cubicBezTo>
                <a:cubicBezTo>
                  <a:pt x="24136" y="11021"/>
                  <a:pt x="23083" y="6986"/>
                  <a:pt x="21955" y="2926"/>
                </a:cubicBezTo>
                <a:cubicBezTo>
                  <a:pt x="21470" y="1090"/>
                  <a:pt x="20239" y="1"/>
                  <a:pt x="18786" y="1"/>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solidFill>
                <a:schemeClr val="accent1"/>
              </a:solidFill>
            </a:endParaRPr>
          </a:p>
        </p:txBody>
      </p:sp>
    </p:spTree>
    <p:extLst>
      <p:ext uri="{BB962C8B-B14F-4D97-AF65-F5344CB8AC3E}">
        <p14:creationId xmlns:p14="http://schemas.microsoft.com/office/powerpoint/2010/main" val="24458355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Титульный слайд">
    <p:spTree>
      <p:nvGrpSpPr>
        <p:cNvPr id="1" name=""/>
        <p:cNvGrpSpPr/>
        <p:nvPr/>
      </p:nvGrpSpPr>
      <p:grpSpPr>
        <a:xfrm>
          <a:off x="0" y="0"/>
          <a:ext cx="0" cy="0"/>
          <a:chOff x="0" y="0"/>
          <a:chExt cx="0" cy="0"/>
        </a:xfrm>
      </p:grpSpPr>
      <p:sp>
        <p:nvSpPr>
          <p:cNvPr id="4" name="Дата 3">
            <a:extLst>
              <a:ext uri="{FF2B5EF4-FFF2-40B4-BE49-F238E27FC236}">
                <a16:creationId xmlns:a16="http://schemas.microsoft.com/office/drawing/2014/main" id="{5D6E145D-C49E-4C3C-912A-3BB3E9E5F764}"/>
              </a:ext>
            </a:extLst>
          </p:cNvPr>
          <p:cNvSpPr>
            <a:spLocks noGrp="1"/>
          </p:cNvSpPr>
          <p:nvPr>
            <p:ph type="dt" sz="half" idx="10"/>
          </p:nvPr>
        </p:nvSpPr>
        <p:spPr/>
        <p:txBody>
          <a:bodyPr/>
          <a:lstStyle>
            <a:lvl1pPr>
              <a:defRPr>
                <a:solidFill>
                  <a:schemeClr val="bg1"/>
                </a:solidFill>
              </a:defRPr>
            </a:lvl1pPr>
          </a:lstStyle>
          <a:p>
            <a:fld id="{391EE8ED-751B-402F-B3B9-29A06E496B55}" type="datetimeFigureOut">
              <a:rPr lang="az-Latn-AZ" smtClean="0"/>
              <a:t>22.06.2023</a:t>
            </a:fld>
            <a:endParaRPr lang="az-Latn-AZ"/>
          </a:p>
        </p:txBody>
      </p:sp>
      <p:sp>
        <p:nvSpPr>
          <p:cNvPr id="5" name="Нижний колонтитул 4">
            <a:extLst>
              <a:ext uri="{FF2B5EF4-FFF2-40B4-BE49-F238E27FC236}">
                <a16:creationId xmlns:a16="http://schemas.microsoft.com/office/drawing/2014/main" id="{AE640FC7-84E7-4FF7-A3D4-D389DBE02ABC}"/>
              </a:ext>
            </a:extLst>
          </p:cNvPr>
          <p:cNvSpPr>
            <a:spLocks noGrp="1"/>
          </p:cNvSpPr>
          <p:nvPr>
            <p:ph type="ftr" sz="quarter" idx="11"/>
          </p:nvPr>
        </p:nvSpPr>
        <p:spPr/>
        <p:txBody>
          <a:bodyPr/>
          <a:lstStyle>
            <a:lvl1pPr>
              <a:defRPr>
                <a:solidFill>
                  <a:schemeClr val="bg1"/>
                </a:solidFill>
              </a:defRPr>
            </a:lvl1pPr>
          </a:lstStyle>
          <a:p>
            <a:endParaRPr lang="az-Latn-AZ"/>
          </a:p>
        </p:txBody>
      </p:sp>
      <p:sp>
        <p:nvSpPr>
          <p:cNvPr id="6" name="Номер слайда 5">
            <a:extLst>
              <a:ext uri="{FF2B5EF4-FFF2-40B4-BE49-F238E27FC236}">
                <a16:creationId xmlns:a16="http://schemas.microsoft.com/office/drawing/2014/main" id="{28F142D5-2441-4DF5-9519-F16DF42443BE}"/>
              </a:ext>
            </a:extLst>
          </p:cNvPr>
          <p:cNvSpPr>
            <a:spLocks noGrp="1"/>
          </p:cNvSpPr>
          <p:nvPr>
            <p:ph type="sldNum" sz="quarter" idx="12"/>
          </p:nvPr>
        </p:nvSpPr>
        <p:spPr/>
        <p:txBody>
          <a:bodyPr/>
          <a:lstStyle>
            <a:lvl1pPr>
              <a:defRPr>
                <a:solidFill>
                  <a:schemeClr val="bg1"/>
                </a:solidFill>
              </a:defRPr>
            </a:lvl1pPr>
          </a:lstStyle>
          <a:p>
            <a:fld id="{868AEF6D-79C5-4722-9BD6-6939E9588498}" type="slidenum">
              <a:rPr lang="az-Latn-AZ" smtClean="0"/>
              <a:t>‹#›</a:t>
            </a:fld>
            <a:endParaRPr lang="az-Latn-AZ"/>
          </a:p>
        </p:txBody>
      </p:sp>
      <p:sp>
        <p:nvSpPr>
          <p:cNvPr id="3" name="Подзаголовок 2">
            <a:extLst>
              <a:ext uri="{FF2B5EF4-FFF2-40B4-BE49-F238E27FC236}">
                <a16:creationId xmlns:a16="http://schemas.microsoft.com/office/drawing/2014/main" id="{66063ECF-DBB9-46AB-A0A5-55BF6FFC02A3}"/>
              </a:ext>
            </a:extLst>
          </p:cNvPr>
          <p:cNvSpPr>
            <a:spLocks noGrp="1"/>
          </p:cNvSpPr>
          <p:nvPr>
            <p:ph type="subTitle" idx="1"/>
          </p:nvPr>
        </p:nvSpPr>
        <p:spPr>
          <a:xfrm>
            <a:off x="2885026" y="6242872"/>
            <a:ext cx="6421947" cy="770026"/>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ru-RU" dirty="0"/>
          </a:p>
        </p:txBody>
      </p:sp>
      <p:sp>
        <p:nvSpPr>
          <p:cNvPr id="2" name="Заголовок 1">
            <a:extLst>
              <a:ext uri="{FF2B5EF4-FFF2-40B4-BE49-F238E27FC236}">
                <a16:creationId xmlns:a16="http://schemas.microsoft.com/office/drawing/2014/main" id="{4E1AB59E-8A64-4966-AB51-2A06AFAEA29F}"/>
              </a:ext>
            </a:extLst>
          </p:cNvPr>
          <p:cNvSpPr>
            <a:spLocks noGrp="1"/>
          </p:cNvSpPr>
          <p:nvPr>
            <p:ph type="ctrTitle"/>
          </p:nvPr>
        </p:nvSpPr>
        <p:spPr>
          <a:xfrm>
            <a:off x="-1" y="4207672"/>
            <a:ext cx="12191999" cy="1717040"/>
          </a:xfrm>
        </p:spPr>
        <p:txBody>
          <a:bodyPr anchor="b"/>
          <a:lstStyle>
            <a:lvl1pPr algn="ctr">
              <a:defRPr sz="6000" b="1">
                <a:solidFill>
                  <a:schemeClr val="bg1"/>
                </a:solidFill>
                <a:effectLst>
                  <a:outerShdw blurRad="38100" dist="38100" dir="2700000" algn="tl">
                    <a:srgbClr val="000000">
                      <a:alpha val="43137"/>
                    </a:srgbClr>
                  </a:outerShdw>
                </a:effectLst>
              </a:defRPr>
            </a:lvl1pPr>
          </a:lstStyle>
          <a:p>
            <a:r>
              <a:rPr lang="en-US"/>
              <a:t>Click to edit Master title style</a:t>
            </a:r>
            <a:endParaRPr lang="ru-RU" dirty="0"/>
          </a:p>
        </p:txBody>
      </p:sp>
    </p:spTree>
    <p:extLst>
      <p:ext uri="{BB962C8B-B14F-4D97-AF65-F5344CB8AC3E}">
        <p14:creationId xmlns:p14="http://schemas.microsoft.com/office/powerpoint/2010/main" val="16090717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lank slide" type="blank" preserve="1">
  <p:cSld name="Blank slide">
    <p:spTree>
      <p:nvGrpSpPr>
        <p:cNvPr id="1" name="Shape 164"/>
        <p:cNvGrpSpPr/>
        <p:nvPr/>
      </p:nvGrpSpPr>
      <p:grpSpPr>
        <a:xfrm>
          <a:off x="0" y="0"/>
          <a:ext cx="0" cy="0"/>
          <a:chOff x="0" y="0"/>
          <a:chExt cx="0" cy="0"/>
        </a:xfrm>
      </p:grpSpPr>
    </p:spTree>
    <p:extLst>
      <p:ext uri="{BB962C8B-B14F-4D97-AF65-F5344CB8AC3E}">
        <p14:creationId xmlns:p14="http://schemas.microsoft.com/office/powerpoint/2010/main" val="262934115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only" preserve="1">
  <p:cSld name="Title only">
    <p:spTree>
      <p:nvGrpSpPr>
        <p:cNvPr id="1" name="Shape 165"/>
        <p:cNvGrpSpPr/>
        <p:nvPr/>
      </p:nvGrpSpPr>
      <p:grpSpPr>
        <a:xfrm>
          <a:off x="0" y="0"/>
          <a:ext cx="0" cy="0"/>
          <a:chOff x="0" y="0"/>
          <a:chExt cx="0" cy="0"/>
        </a:xfrm>
      </p:grpSpPr>
      <p:sp>
        <p:nvSpPr>
          <p:cNvPr id="166" name="Google Shape;166;p27"/>
          <p:cNvSpPr txBox="1">
            <a:spLocks noGrp="1"/>
          </p:cNvSpPr>
          <p:nvPr>
            <p:ph type="title"/>
          </p:nvPr>
        </p:nvSpPr>
        <p:spPr>
          <a:xfrm>
            <a:off x="964600" y="681367"/>
            <a:ext cx="10262800" cy="6432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Font typeface="Arial"/>
              <a:buNone/>
              <a:defRPr>
                <a:solidFill>
                  <a:schemeClr val="lt1"/>
                </a:solidFill>
                <a:latin typeface="Arial"/>
                <a:ea typeface="Arial"/>
                <a:cs typeface="Arial"/>
                <a:sym typeface="Arial"/>
              </a:defRPr>
            </a:lvl1pPr>
            <a:lvl2pPr lvl="1" rtl="0">
              <a:spcBef>
                <a:spcPts val="0"/>
              </a:spcBef>
              <a:spcAft>
                <a:spcPts val="0"/>
              </a:spcAft>
              <a:buSzPts val="2400"/>
              <a:buFont typeface="Arial"/>
              <a:buNone/>
              <a:defRPr>
                <a:latin typeface="Arial"/>
                <a:ea typeface="Arial"/>
                <a:cs typeface="Arial"/>
                <a:sym typeface="Arial"/>
              </a:defRPr>
            </a:lvl2pPr>
            <a:lvl3pPr lvl="2" rtl="0">
              <a:spcBef>
                <a:spcPts val="0"/>
              </a:spcBef>
              <a:spcAft>
                <a:spcPts val="0"/>
              </a:spcAft>
              <a:buSzPts val="2400"/>
              <a:buFont typeface="Arial"/>
              <a:buNone/>
              <a:defRPr>
                <a:latin typeface="Arial"/>
                <a:ea typeface="Arial"/>
                <a:cs typeface="Arial"/>
                <a:sym typeface="Arial"/>
              </a:defRPr>
            </a:lvl3pPr>
            <a:lvl4pPr lvl="3" rtl="0">
              <a:spcBef>
                <a:spcPts val="0"/>
              </a:spcBef>
              <a:spcAft>
                <a:spcPts val="0"/>
              </a:spcAft>
              <a:buSzPts val="2400"/>
              <a:buFont typeface="Arial"/>
              <a:buNone/>
              <a:defRPr>
                <a:latin typeface="Arial"/>
                <a:ea typeface="Arial"/>
                <a:cs typeface="Arial"/>
                <a:sym typeface="Arial"/>
              </a:defRPr>
            </a:lvl4pPr>
            <a:lvl5pPr lvl="4" rtl="0">
              <a:spcBef>
                <a:spcPts val="0"/>
              </a:spcBef>
              <a:spcAft>
                <a:spcPts val="0"/>
              </a:spcAft>
              <a:buSzPts val="2400"/>
              <a:buFont typeface="Arial"/>
              <a:buNone/>
              <a:defRPr>
                <a:latin typeface="Arial"/>
                <a:ea typeface="Arial"/>
                <a:cs typeface="Arial"/>
                <a:sym typeface="Arial"/>
              </a:defRPr>
            </a:lvl5pPr>
            <a:lvl6pPr lvl="5" rtl="0">
              <a:spcBef>
                <a:spcPts val="0"/>
              </a:spcBef>
              <a:spcAft>
                <a:spcPts val="0"/>
              </a:spcAft>
              <a:buSzPts val="2400"/>
              <a:buFont typeface="Arial"/>
              <a:buNone/>
              <a:defRPr>
                <a:latin typeface="Arial"/>
                <a:ea typeface="Arial"/>
                <a:cs typeface="Arial"/>
                <a:sym typeface="Arial"/>
              </a:defRPr>
            </a:lvl6pPr>
            <a:lvl7pPr lvl="6" rtl="0">
              <a:spcBef>
                <a:spcPts val="0"/>
              </a:spcBef>
              <a:spcAft>
                <a:spcPts val="0"/>
              </a:spcAft>
              <a:buSzPts val="2400"/>
              <a:buFont typeface="Arial"/>
              <a:buNone/>
              <a:defRPr>
                <a:latin typeface="Arial"/>
                <a:ea typeface="Arial"/>
                <a:cs typeface="Arial"/>
                <a:sym typeface="Arial"/>
              </a:defRPr>
            </a:lvl7pPr>
            <a:lvl8pPr lvl="7" rtl="0">
              <a:spcBef>
                <a:spcPts val="0"/>
              </a:spcBef>
              <a:spcAft>
                <a:spcPts val="0"/>
              </a:spcAft>
              <a:buSzPts val="2400"/>
              <a:buFont typeface="Arial"/>
              <a:buNone/>
              <a:defRPr>
                <a:latin typeface="Arial"/>
                <a:ea typeface="Arial"/>
                <a:cs typeface="Arial"/>
                <a:sym typeface="Arial"/>
              </a:defRPr>
            </a:lvl8pPr>
            <a:lvl9pPr lvl="8" rtl="0">
              <a:spcBef>
                <a:spcPts val="0"/>
              </a:spcBef>
              <a:spcAft>
                <a:spcPts val="0"/>
              </a:spcAft>
              <a:buSzPts val="2400"/>
              <a:buFont typeface="Arial"/>
              <a:buNone/>
              <a:defRPr>
                <a:latin typeface="Arial"/>
                <a:ea typeface="Arial"/>
                <a:cs typeface="Arial"/>
                <a:sym typeface="Arial"/>
              </a:defRPr>
            </a:lvl9pPr>
          </a:lstStyle>
          <a:p>
            <a:r>
              <a:rPr lang="en-US"/>
              <a:t>Click to edit Master title style</a:t>
            </a:r>
            <a:endParaRPr/>
          </a:p>
        </p:txBody>
      </p:sp>
    </p:spTree>
    <p:extLst>
      <p:ext uri="{BB962C8B-B14F-4D97-AF65-F5344CB8AC3E}">
        <p14:creationId xmlns:p14="http://schemas.microsoft.com/office/powerpoint/2010/main" val="39961700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cSld name="Титульный слайд">
    <p:spTree>
      <p:nvGrpSpPr>
        <p:cNvPr id="1" name=""/>
        <p:cNvGrpSpPr/>
        <p:nvPr/>
      </p:nvGrpSpPr>
      <p:grpSpPr>
        <a:xfrm>
          <a:off x="0" y="0"/>
          <a:ext cx="0" cy="0"/>
          <a:chOff x="0" y="0"/>
          <a:chExt cx="0" cy="0"/>
        </a:xfrm>
      </p:grpSpPr>
      <p:sp>
        <p:nvSpPr>
          <p:cNvPr id="4" name="Дата 3">
            <a:extLst>
              <a:ext uri="{FF2B5EF4-FFF2-40B4-BE49-F238E27FC236}">
                <a16:creationId xmlns:a16="http://schemas.microsoft.com/office/drawing/2014/main" id="{5D6E145D-C49E-4C3C-912A-3BB3E9E5F764}"/>
              </a:ext>
            </a:extLst>
          </p:cNvPr>
          <p:cNvSpPr>
            <a:spLocks noGrp="1"/>
          </p:cNvSpPr>
          <p:nvPr>
            <p:ph type="dt" sz="half" idx="10"/>
          </p:nvPr>
        </p:nvSpPr>
        <p:spPr/>
        <p:txBody>
          <a:bodyPr/>
          <a:lstStyle>
            <a:lvl1pPr>
              <a:defRPr>
                <a:solidFill>
                  <a:schemeClr val="bg1"/>
                </a:solidFill>
              </a:defRPr>
            </a:lvl1pPr>
          </a:lstStyle>
          <a:p>
            <a:fld id="{391EE8ED-751B-402F-B3B9-29A06E496B55}" type="datetimeFigureOut">
              <a:rPr lang="az-Latn-AZ" smtClean="0"/>
              <a:t>22.06.2023</a:t>
            </a:fld>
            <a:endParaRPr lang="az-Latn-AZ"/>
          </a:p>
        </p:txBody>
      </p:sp>
      <p:sp>
        <p:nvSpPr>
          <p:cNvPr id="5" name="Нижний колонтитул 4">
            <a:extLst>
              <a:ext uri="{FF2B5EF4-FFF2-40B4-BE49-F238E27FC236}">
                <a16:creationId xmlns:a16="http://schemas.microsoft.com/office/drawing/2014/main" id="{AE640FC7-84E7-4FF7-A3D4-D389DBE02ABC}"/>
              </a:ext>
            </a:extLst>
          </p:cNvPr>
          <p:cNvSpPr>
            <a:spLocks noGrp="1"/>
          </p:cNvSpPr>
          <p:nvPr>
            <p:ph type="ftr" sz="quarter" idx="11"/>
          </p:nvPr>
        </p:nvSpPr>
        <p:spPr/>
        <p:txBody>
          <a:bodyPr/>
          <a:lstStyle>
            <a:lvl1pPr>
              <a:defRPr>
                <a:solidFill>
                  <a:schemeClr val="bg1"/>
                </a:solidFill>
              </a:defRPr>
            </a:lvl1pPr>
          </a:lstStyle>
          <a:p>
            <a:endParaRPr lang="az-Latn-AZ"/>
          </a:p>
        </p:txBody>
      </p:sp>
      <p:sp>
        <p:nvSpPr>
          <p:cNvPr id="6" name="Номер слайда 5">
            <a:extLst>
              <a:ext uri="{FF2B5EF4-FFF2-40B4-BE49-F238E27FC236}">
                <a16:creationId xmlns:a16="http://schemas.microsoft.com/office/drawing/2014/main" id="{28F142D5-2441-4DF5-9519-F16DF42443BE}"/>
              </a:ext>
            </a:extLst>
          </p:cNvPr>
          <p:cNvSpPr>
            <a:spLocks noGrp="1"/>
          </p:cNvSpPr>
          <p:nvPr>
            <p:ph type="sldNum" sz="quarter" idx="12"/>
          </p:nvPr>
        </p:nvSpPr>
        <p:spPr/>
        <p:txBody>
          <a:bodyPr/>
          <a:lstStyle>
            <a:lvl1pPr>
              <a:defRPr>
                <a:solidFill>
                  <a:schemeClr val="bg1"/>
                </a:solidFill>
              </a:defRPr>
            </a:lvl1pPr>
          </a:lstStyle>
          <a:p>
            <a:fld id="{868AEF6D-79C5-4722-9BD6-6939E9588498}" type="slidenum">
              <a:rPr lang="az-Latn-AZ" smtClean="0"/>
              <a:t>‹#›</a:t>
            </a:fld>
            <a:endParaRPr lang="az-Latn-AZ"/>
          </a:p>
        </p:txBody>
      </p:sp>
      <p:sp>
        <p:nvSpPr>
          <p:cNvPr id="3" name="Подзаголовок 2">
            <a:extLst>
              <a:ext uri="{FF2B5EF4-FFF2-40B4-BE49-F238E27FC236}">
                <a16:creationId xmlns:a16="http://schemas.microsoft.com/office/drawing/2014/main" id="{66063ECF-DBB9-46AB-A0A5-55BF6FFC02A3}"/>
              </a:ext>
            </a:extLst>
          </p:cNvPr>
          <p:cNvSpPr>
            <a:spLocks noGrp="1"/>
          </p:cNvSpPr>
          <p:nvPr>
            <p:ph type="subTitle" idx="1"/>
          </p:nvPr>
        </p:nvSpPr>
        <p:spPr>
          <a:xfrm>
            <a:off x="2885026" y="6242872"/>
            <a:ext cx="6421947" cy="770026"/>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ru-RU" dirty="0"/>
          </a:p>
        </p:txBody>
      </p:sp>
      <p:sp>
        <p:nvSpPr>
          <p:cNvPr id="2" name="Заголовок 1">
            <a:extLst>
              <a:ext uri="{FF2B5EF4-FFF2-40B4-BE49-F238E27FC236}">
                <a16:creationId xmlns:a16="http://schemas.microsoft.com/office/drawing/2014/main" id="{4E1AB59E-8A64-4966-AB51-2A06AFAEA29F}"/>
              </a:ext>
            </a:extLst>
          </p:cNvPr>
          <p:cNvSpPr>
            <a:spLocks noGrp="1"/>
          </p:cNvSpPr>
          <p:nvPr>
            <p:ph type="ctrTitle"/>
          </p:nvPr>
        </p:nvSpPr>
        <p:spPr>
          <a:xfrm>
            <a:off x="-1" y="4207672"/>
            <a:ext cx="12191999" cy="1717040"/>
          </a:xfrm>
        </p:spPr>
        <p:txBody>
          <a:bodyPr anchor="b"/>
          <a:lstStyle>
            <a:lvl1pPr algn="ctr">
              <a:defRPr sz="6000" b="1">
                <a:solidFill>
                  <a:schemeClr val="bg1"/>
                </a:solidFill>
                <a:effectLst>
                  <a:outerShdw blurRad="38100" dist="38100" dir="2700000" algn="tl">
                    <a:srgbClr val="000000">
                      <a:alpha val="43137"/>
                    </a:srgbClr>
                  </a:outerShdw>
                </a:effectLst>
              </a:defRPr>
            </a:lvl1pPr>
          </a:lstStyle>
          <a:p>
            <a:r>
              <a:rPr lang="en-US"/>
              <a:t>Click to edit Master title style</a:t>
            </a:r>
            <a:endParaRPr lang="ru-RU" dirty="0"/>
          </a:p>
        </p:txBody>
      </p:sp>
    </p:spTree>
    <p:extLst>
      <p:ext uri="{BB962C8B-B14F-4D97-AF65-F5344CB8AC3E}">
        <p14:creationId xmlns:p14="http://schemas.microsoft.com/office/powerpoint/2010/main" val="15257117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69256234"/>
      </p:ext>
    </p:extLst>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7233268"/>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960000" y="719333"/>
            <a:ext cx="10272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r>
              <a:rPr lang="en-US"/>
              <a:t>Click to edit Master title style</a:t>
            </a:r>
            <a:endParaRPr/>
          </a:p>
        </p:txBody>
      </p:sp>
      <p:sp>
        <p:nvSpPr>
          <p:cNvPr id="25" name="Google Shape;25;p4"/>
          <p:cNvSpPr txBox="1">
            <a:spLocks noGrp="1"/>
          </p:cNvSpPr>
          <p:nvPr>
            <p:ph type="body" idx="1"/>
          </p:nvPr>
        </p:nvSpPr>
        <p:spPr>
          <a:xfrm>
            <a:off x="960000" y="1621001"/>
            <a:ext cx="10272000" cy="476400"/>
          </a:xfrm>
          <a:prstGeom prst="rect">
            <a:avLst/>
          </a:prstGeom>
        </p:spPr>
        <p:txBody>
          <a:bodyPr spcFirstLastPara="1" wrap="square" lIns="91425" tIns="91425" rIns="91425" bIns="91425" anchor="t" anchorCtr="0">
            <a:noAutofit/>
          </a:bodyPr>
          <a:lstStyle>
            <a:lvl1pPr marL="609585" lvl="0" indent="-406390" rtl="0">
              <a:lnSpc>
                <a:spcPct val="100000"/>
              </a:lnSpc>
              <a:spcBef>
                <a:spcPts val="0"/>
              </a:spcBef>
              <a:spcAft>
                <a:spcPts val="0"/>
              </a:spcAft>
              <a:buSzPts val="1200"/>
              <a:buFont typeface="Nunito Light"/>
              <a:buChar char="●"/>
              <a:defRPr/>
            </a:lvl1pPr>
            <a:lvl2pPr marL="1219170" lvl="1" indent="-406390" rtl="0">
              <a:lnSpc>
                <a:spcPct val="100000"/>
              </a:lnSpc>
              <a:spcBef>
                <a:spcPts val="0"/>
              </a:spcBef>
              <a:spcAft>
                <a:spcPts val="0"/>
              </a:spcAft>
              <a:buSzPts val="1200"/>
              <a:buFont typeface="Nunito Light"/>
              <a:buChar char="○"/>
              <a:defRPr/>
            </a:lvl2pPr>
            <a:lvl3pPr marL="1828754" lvl="2" indent="-406390" rtl="0">
              <a:lnSpc>
                <a:spcPct val="100000"/>
              </a:lnSpc>
              <a:spcBef>
                <a:spcPts val="0"/>
              </a:spcBef>
              <a:spcAft>
                <a:spcPts val="0"/>
              </a:spcAft>
              <a:buSzPts val="1200"/>
              <a:buFont typeface="Nunito Light"/>
              <a:buChar char="■"/>
              <a:defRPr/>
            </a:lvl3pPr>
            <a:lvl4pPr marL="2438339" lvl="3" indent="-406390" rtl="0">
              <a:lnSpc>
                <a:spcPct val="100000"/>
              </a:lnSpc>
              <a:spcBef>
                <a:spcPts val="0"/>
              </a:spcBef>
              <a:spcAft>
                <a:spcPts val="0"/>
              </a:spcAft>
              <a:buSzPts val="1200"/>
              <a:buFont typeface="Nunito Light"/>
              <a:buChar char="●"/>
              <a:defRPr/>
            </a:lvl4pPr>
            <a:lvl5pPr marL="3047924" lvl="4" indent="-406390" rtl="0">
              <a:lnSpc>
                <a:spcPct val="100000"/>
              </a:lnSpc>
              <a:spcBef>
                <a:spcPts val="0"/>
              </a:spcBef>
              <a:spcAft>
                <a:spcPts val="0"/>
              </a:spcAft>
              <a:buSzPts val="1200"/>
              <a:buFont typeface="Nunito Light"/>
              <a:buChar char="○"/>
              <a:defRPr/>
            </a:lvl5pPr>
            <a:lvl6pPr marL="3657509" lvl="5" indent="-406390" rtl="0">
              <a:lnSpc>
                <a:spcPct val="100000"/>
              </a:lnSpc>
              <a:spcBef>
                <a:spcPts val="0"/>
              </a:spcBef>
              <a:spcAft>
                <a:spcPts val="0"/>
              </a:spcAft>
              <a:buSzPts val="1200"/>
              <a:buFont typeface="Nunito Light"/>
              <a:buChar char="■"/>
              <a:defRPr/>
            </a:lvl6pPr>
            <a:lvl7pPr marL="4267093" lvl="6" indent="-406390" rtl="0">
              <a:lnSpc>
                <a:spcPct val="100000"/>
              </a:lnSpc>
              <a:spcBef>
                <a:spcPts val="0"/>
              </a:spcBef>
              <a:spcAft>
                <a:spcPts val="0"/>
              </a:spcAft>
              <a:buSzPts val="1200"/>
              <a:buFont typeface="Nunito Light"/>
              <a:buChar char="●"/>
              <a:defRPr/>
            </a:lvl7pPr>
            <a:lvl8pPr marL="4876678" lvl="7" indent="-406390" rtl="0">
              <a:lnSpc>
                <a:spcPct val="100000"/>
              </a:lnSpc>
              <a:spcBef>
                <a:spcPts val="0"/>
              </a:spcBef>
              <a:spcAft>
                <a:spcPts val="0"/>
              </a:spcAft>
              <a:buSzPts val="1200"/>
              <a:buFont typeface="Nunito Light"/>
              <a:buChar char="○"/>
              <a:defRPr/>
            </a:lvl8pPr>
            <a:lvl9pPr marL="5486263" lvl="8" indent="-406390" rtl="0">
              <a:lnSpc>
                <a:spcPct val="100000"/>
              </a:lnSpc>
              <a:spcBef>
                <a:spcPts val="0"/>
              </a:spcBef>
              <a:spcAft>
                <a:spcPts val="0"/>
              </a:spcAft>
              <a:buSzPts val="1200"/>
              <a:buFont typeface="Nunito Light"/>
              <a:buChar char="■"/>
              <a:defRPr/>
            </a:lvl9pPr>
          </a:lstStyle>
          <a:p>
            <a:pPr lvl="0"/>
            <a:r>
              <a:rPr lang="en-US"/>
              <a:t>Edit Master text styles</a:t>
            </a:r>
          </a:p>
        </p:txBody>
      </p:sp>
      <p:sp>
        <p:nvSpPr>
          <p:cNvPr id="26" name="Google Shape;26;p4"/>
          <p:cNvSpPr/>
          <p:nvPr/>
        </p:nvSpPr>
        <p:spPr>
          <a:xfrm>
            <a:off x="960000" y="5421467"/>
            <a:ext cx="982923" cy="962356"/>
          </a:xfrm>
          <a:custGeom>
            <a:avLst/>
            <a:gdLst/>
            <a:ahLst/>
            <a:cxnLst/>
            <a:rect l="l" t="t" r="r" b="b"/>
            <a:pathLst>
              <a:path w="48748" h="47728" extrusionOk="0">
                <a:moveTo>
                  <a:pt x="18786" y="1"/>
                </a:moveTo>
                <a:cubicBezTo>
                  <a:pt x="18512" y="1"/>
                  <a:pt x="18231" y="39"/>
                  <a:pt x="17945" y="119"/>
                </a:cubicBezTo>
                <a:cubicBezTo>
                  <a:pt x="16116" y="620"/>
                  <a:pt x="15239" y="2299"/>
                  <a:pt x="15790" y="4505"/>
                </a:cubicBezTo>
                <a:cubicBezTo>
                  <a:pt x="16291" y="6560"/>
                  <a:pt x="16868" y="8515"/>
                  <a:pt x="17419" y="10520"/>
                </a:cubicBezTo>
                <a:cubicBezTo>
                  <a:pt x="17945" y="12625"/>
                  <a:pt x="18497" y="14755"/>
                  <a:pt x="19123" y="17161"/>
                </a:cubicBezTo>
                <a:cubicBezTo>
                  <a:pt x="18196" y="16660"/>
                  <a:pt x="17620" y="16384"/>
                  <a:pt x="17068" y="16033"/>
                </a:cubicBezTo>
                <a:cubicBezTo>
                  <a:pt x="13860" y="14204"/>
                  <a:pt x="10652" y="12274"/>
                  <a:pt x="7394" y="10495"/>
                </a:cubicBezTo>
                <a:cubicBezTo>
                  <a:pt x="6834" y="10185"/>
                  <a:pt x="6266" y="10041"/>
                  <a:pt x="5724" y="10041"/>
                </a:cubicBezTo>
                <a:cubicBezTo>
                  <a:pt x="4640" y="10041"/>
                  <a:pt x="3660" y="10620"/>
                  <a:pt x="3058" y="11622"/>
                </a:cubicBezTo>
                <a:cubicBezTo>
                  <a:pt x="2131" y="13126"/>
                  <a:pt x="2582" y="14881"/>
                  <a:pt x="4136" y="15958"/>
                </a:cubicBezTo>
                <a:cubicBezTo>
                  <a:pt x="4637" y="16284"/>
                  <a:pt x="5189" y="16535"/>
                  <a:pt x="5690" y="16835"/>
                </a:cubicBezTo>
                <a:cubicBezTo>
                  <a:pt x="8973" y="18765"/>
                  <a:pt x="12281" y="20670"/>
                  <a:pt x="15815" y="22725"/>
                </a:cubicBezTo>
                <a:cubicBezTo>
                  <a:pt x="15163" y="22976"/>
                  <a:pt x="14788" y="23101"/>
                  <a:pt x="14412" y="23226"/>
                </a:cubicBezTo>
                <a:cubicBezTo>
                  <a:pt x="10652" y="24279"/>
                  <a:pt x="6843" y="25232"/>
                  <a:pt x="3083" y="26309"/>
                </a:cubicBezTo>
                <a:cubicBezTo>
                  <a:pt x="1003" y="26936"/>
                  <a:pt x="1" y="28690"/>
                  <a:pt x="627" y="30495"/>
                </a:cubicBezTo>
                <a:cubicBezTo>
                  <a:pt x="1117" y="31867"/>
                  <a:pt x="2190" y="32595"/>
                  <a:pt x="3678" y="32595"/>
                </a:cubicBezTo>
                <a:cubicBezTo>
                  <a:pt x="4092" y="32595"/>
                  <a:pt x="4538" y="32539"/>
                  <a:pt x="5013" y="32425"/>
                </a:cubicBezTo>
                <a:cubicBezTo>
                  <a:pt x="8697" y="31447"/>
                  <a:pt x="12306" y="30445"/>
                  <a:pt x="15991" y="29492"/>
                </a:cubicBezTo>
                <a:cubicBezTo>
                  <a:pt x="16417" y="29417"/>
                  <a:pt x="16818" y="29367"/>
                  <a:pt x="17494" y="29292"/>
                </a:cubicBezTo>
                <a:lnTo>
                  <a:pt x="17494" y="29292"/>
                </a:lnTo>
                <a:cubicBezTo>
                  <a:pt x="17043" y="30194"/>
                  <a:pt x="16667" y="30795"/>
                  <a:pt x="16316" y="31422"/>
                </a:cubicBezTo>
                <a:cubicBezTo>
                  <a:pt x="14487" y="34555"/>
                  <a:pt x="12682" y="37688"/>
                  <a:pt x="10903" y="40821"/>
                </a:cubicBezTo>
                <a:cubicBezTo>
                  <a:pt x="10051" y="42274"/>
                  <a:pt x="10276" y="43703"/>
                  <a:pt x="11529" y="44831"/>
                </a:cubicBezTo>
                <a:cubicBezTo>
                  <a:pt x="12153" y="45387"/>
                  <a:pt x="12857" y="45678"/>
                  <a:pt x="13579" y="45678"/>
                </a:cubicBezTo>
                <a:cubicBezTo>
                  <a:pt x="14191" y="45678"/>
                  <a:pt x="14816" y="45468"/>
                  <a:pt x="15414" y="45031"/>
                </a:cubicBezTo>
                <a:cubicBezTo>
                  <a:pt x="15991" y="44580"/>
                  <a:pt x="16442" y="43903"/>
                  <a:pt x="16818" y="43227"/>
                </a:cubicBezTo>
                <a:cubicBezTo>
                  <a:pt x="18911" y="39737"/>
                  <a:pt x="20906" y="36222"/>
                  <a:pt x="23171" y="32313"/>
                </a:cubicBezTo>
                <a:lnTo>
                  <a:pt x="23171" y="32313"/>
                </a:lnTo>
                <a:cubicBezTo>
                  <a:pt x="24359" y="36668"/>
                  <a:pt x="25400" y="40561"/>
                  <a:pt x="26442" y="44455"/>
                </a:cubicBezTo>
                <a:cubicBezTo>
                  <a:pt x="26972" y="46576"/>
                  <a:pt x="28184" y="47728"/>
                  <a:pt x="29684" y="47728"/>
                </a:cubicBezTo>
                <a:cubicBezTo>
                  <a:pt x="29956" y="47728"/>
                  <a:pt x="30238" y="47690"/>
                  <a:pt x="30527" y="47613"/>
                </a:cubicBezTo>
                <a:cubicBezTo>
                  <a:pt x="32532" y="47086"/>
                  <a:pt x="33284" y="45332"/>
                  <a:pt x="32582" y="42725"/>
                </a:cubicBezTo>
                <a:lnTo>
                  <a:pt x="30702" y="35708"/>
                </a:lnTo>
                <a:cubicBezTo>
                  <a:pt x="30276" y="34129"/>
                  <a:pt x="29900" y="32550"/>
                  <a:pt x="29399" y="30620"/>
                </a:cubicBezTo>
                <a:lnTo>
                  <a:pt x="29399" y="30620"/>
                </a:lnTo>
                <a:cubicBezTo>
                  <a:pt x="30326" y="31121"/>
                  <a:pt x="30903" y="31422"/>
                  <a:pt x="31454" y="31748"/>
                </a:cubicBezTo>
                <a:cubicBezTo>
                  <a:pt x="34662" y="33577"/>
                  <a:pt x="37870" y="35507"/>
                  <a:pt x="41128" y="37312"/>
                </a:cubicBezTo>
                <a:cubicBezTo>
                  <a:pt x="41688" y="37613"/>
                  <a:pt x="42256" y="37755"/>
                  <a:pt x="42799" y="37755"/>
                </a:cubicBezTo>
                <a:cubicBezTo>
                  <a:pt x="43885" y="37755"/>
                  <a:pt x="44871" y="37186"/>
                  <a:pt x="45489" y="36184"/>
                </a:cubicBezTo>
                <a:cubicBezTo>
                  <a:pt x="46392" y="34680"/>
                  <a:pt x="45940" y="32926"/>
                  <a:pt x="44387" y="31823"/>
                </a:cubicBezTo>
                <a:cubicBezTo>
                  <a:pt x="43885" y="31447"/>
                  <a:pt x="43259" y="31171"/>
                  <a:pt x="42732" y="30821"/>
                </a:cubicBezTo>
                <a:cubicBezTo>
                  <a:pt x="39424" y="28941"/>
                  <a:pt x="36166" y="27036"/>
                  <a:pt x="32707" y="25031"/>
                </a:cubicBezTo>
                <a:cubicBezTo>
                  <a:pt x="33359" y="24780"/>
                  <a:pt x="33735" y="24655"/>
                  <a:pt x="34111" y="24530"/>
                </a:cubicBezTo>
                <a:cubicBezTo>
                  <a:pt x="37920" y="23477"/>
                  <a:pt x="41680" y="22525"/>
                  <a:pt x="45439" y="21422"/>
                </a:cubicBezTo>
                <a:cubicBezTo>
                  <a:pt x="47770" y="20795"/>
                  <a:pt x="48747" y="18665"/>
                  <a:pt x="47695" y="16785"/>
                </a:cubicBezTo>
                <a:cubicBezTo>
                  <a:pt x="47096" y="15737"/>
                  <a:pt x="46175" y="15192"/>
                  <a:pt x="44913" y="15192"/>
                </a:cubicBezTo>
                <a:cubicBezTo>
                  <a:pt x="44485" y="15192"/>
                  <a:pt x="44017" y="15255"/>
                  <a:pt x="43509" y="15382"/>
                </a:cubicBezTo>
                <a:cubicBezTo>
                  <a:pt x="39850" y="16334"/>
                  <a:pt x="36216" y="17337"/>
                  <a:pt x="32532" y="18289"/>
                </a:cubicBezTo>
                <a:cubicBezTo>
                  <a:pt x="32106" y="18414"/>
                  <a:pt x="31705" y="18414"/>
                  <a:pt x="31204" y="18515"/>
                </a:cubicBezTo>
                <a:cubicBezTo>
                  <a:pt x="31229" y="18164"/>
                  <a:pt x="31279" y="18038"/>
                  <a:pt x="31329" y="17963"/>
                </a:cubicBezTo>
                <a:lnTo>
                  <a:pt x="37093" y="7938"/>
                </a:lnTo>
                <a:cubicBezTo>
                  <a:pt x="38547" y="5432"/>
                  <a:pt x="38346" y="3602"/>
                  <a:pt x="36467" y="2550"/>
                </a:cubicBezTo>
                <a:cubicBezTo>
                  <a:pt x="35937" y="2255"/>
                  <a:pt x="35423" y="2108"/>
                  <a:pt x="34924" y="2108"/>
                </a:cubicBezTo>
                <a:cubicBezTo>
                  <a:pt x="33723" y="2108"/>
                  <a:pt x="32614" y="2962"/>
                  <a:pt x="31605" y="4680"/>
                </a:cubicBezTo>
                <a:cubicBezTo>
                  <a:pt x="30226" y="7011"/>
                  <a:pt x="28898" y="9392"/>
                  <a:pt x="27519" y="11748"/>
                </a:cubicBezTo>
                <a:cubicBezTo>
                  <a:pt x="26893" y="12876"/>
                  <a:pt x="26216" y="14003"/>
                  <a:pt x="25339" y="15507"/>
                </a:cubicBezTo>
                <a:cubicBezTo>
                  <a:pt x="24136" y="11021"/>
                  <a:pt x="23083" y="6986"/>
                  <a:pt x="21955" y="2926"/>
                </a:cubicBezTo>
                <a:cubicBezTo>
                  <a:pt x="21470" y="1090"/>
                  <a:pt x="20239" y="1"/>
                  <a:pt x="18786" y="1"/>
                </a:cubicBezTo>
                <a:close/>
              </a:path>
            </a:pathLst>
          </a:cu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solidFill>
                <a:schemeClr val="accent4"/>
              </a:solidFill>
            </a:endParaRPr>
          </a:p>
        </p:txBody>
      </p:sp>
    </p:spTree>
    <p:extLst>
      <p:ext uri="{BB962C8B-B14F-4D97-AF65-F5344CB8AC3E}">
        <p14:creationId xmlns:p14="http://schemas.microsoft.com/office/powerpoint/2010/main" val="49444227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6/22/2023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31321934"/>
      </p:ext>
    </p:extLst>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6/22/2023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404013478"/>
      </p:ext>
    </p:extLst>
  </p:cSld>
  <p:clrMapOvr>
    <a:masterClrMapping/>
  </p:clrMapOvr>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smtClean="0"/>
              <a:t>6/22/2023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21461941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6/22/2023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17314834"/>
      </p:ext>
    </p:extLst>
  </p:cSld>
  <p:clrMapOvr>
    <a:masterClrMapping/>
  </p:clrMapOvr>
  <p:hf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6/22/2023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14019289"/>
      </p:ext>
    </p:extLst>
  </p:cSld>
  <p:clrMapOvr>
    <a:masterClrMapping/>
  </p:clrMapOvr>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6/22/2023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561868945"/>
      </p:ext>
    </p:extLst>
  </p:cSld>
  <p:clrMapOvr>
    <a:masterClrMapping/>
  </p:clrMapOvr>
  <p:hf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6/22/2023</a:t>
            </a:fld>
            <a:endParaRPr lang="en-US" dirty="0"/>
          </a:p>
        </p:txBody>
      </p:sp>
    </p:spTree>
    <p:extLst>
      <p:ext uri="{BB962C8B-B14F-4D97-AF65-F5344CB8AC3E}">
        <p14:creationId xmlns:p14="http://schemas.microsoft.com/office/powerpoint/2010/main" val="3300624921"/>
      </p:ext>
    </p:extLst>
  </p:cSld>
  <p:clrMapOvr>
    <a:masterClrMapping/>
  </p:clrMapOvr>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6/22/2023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43255437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6/22/2023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4337917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6/22/2023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7621576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7"/>
        <p:cNvGrpSpPr/>
        <p:nvPr/>
      </p:nvGrpSpPr>
      <p:grpSpPr>
        <a:xfrm>
          <a:off x="0" y="0"/>
          <a:ext cx="0" cy="0"/>
          <a:chOff x="0" y="0"/>
          <a:chExt cx="0" cy="0"/>
        </a:xfrm>
      </p:grpSpPr>
      <p:sp>
        <p:nvSpPr>
          <p:cNvPr id="28" name="Google Shape;28;p5"/>
          <p:cNvSpPr/>
          <p:nvPr/>
        </p:nvSpPr>
        <p:spPr>
          <a:xfrm>
            <a:off x="2412733" y="-1128483"/>
            <a:ext cx="2183000" cy="2180467"/>
          </a:xfrm>
          <a:custGeom>
            <a:avLst/>
            <a:gdLst/>
            <a:ahLst/>
            <a:cxnLst/>
            <a:rect l="l" t="t" r="r" b="b"/>
            <a:pathLst>
              <a:path w="65490" h="65414" extrusionOk="0">
                <a:moveTo>
                  <a:pt x="32833" y="8471"/>
                </a:moveTo>
                <a:cubicBezTo>
                  <a:pt x="46217" y="8521"/>
                  <a:pt x="56968" y="19374"/>
                  <a:pt x="56968" y="32757"/>
                </a:cubicBezTo>
                <a:cubicBezTo>
                  <a:pt x="56968" y="46116"/>
                  <a:pt x="46116" y="56893"/>
                  <a:pt x="32758" y="56893"/>
                </a:cubicBezTo>
                <a:cubicBezTo>
                  <a:pt x="19299" y="56893"/>
                  <a:pt x="8497" y="46040"/>
                  <a:pt x="8522" y="32532"/>
                </a:cubicBezTo>
                <a:cubicBezTo>
                  <a:pt x="8572" y="19223"/>
                  <a:pt x="19425" y="8471"/>
                  <a:pt x="32833" y="8471"/>
                </a:cubicBezTo>
                <a:close/>
                <a:moveTo>
                  <a:pt x="32758" y="0"/>
                </a:moveTo>
                <a:cubicBezTo>
                  <a:pt x="14763" y="0"/>
                  <a:pt x="51" y="14662"/>
                  <a:pt x="1" y="32657"/>
                </a:cubicBezTo>
                <a:cubicBezTo>
                  <a:pt x="1" y="50752"/>
                  <a:pt x="14763" y="65414"/>
                  <a:pt x="32833" y="65414"/>
                </a:cubicBezTo>
                <a:cubicBezTo>
                  <a:pt x="50878" y="65364"/>
                  <a:pt x="65490" y="50677"/>
                  <a:pt x="65490" y="32657"/>
                </a:cubicBezTo>
                <a:cubicBezTo>
                  <a:pt x="65465" y="14662"/>
                  <a:pt x="50753" y="0"/>
                  <a:pt x="32758" y="0"/>
                </a:cubicBezTo>
                <a:close/>
              </a:path>
            </a:pathLst>
          </a:cu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9" name="Google Shape;29;p5"/>
          <p:cNvSpPr txBox="1">
            <a:spLocks noGrp="1"/>
          </p:cNvSpPr>
          <p:nvPr>
            <p:ph type="title"/>
          </p:nvPr>
        </p:nvSpPr>
        <p:spPr>
          <a:xfrm>
            <a:off x="3930233" y="719333"/>
            <a:ext cx="730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r>
              <a:rPr lang="en-US"/>
              <a:t>Click to edit Master title style</a:t>
            </a:r>
            <a:endParaRPr/>
          </a:p>
        </p:txBody>
      </p:sp>
      <p:sp>
        <p:nvSpPr>
          <p:cNvPr id="30" name="Google Shape;30;p5"/>
          <p:cNvSpPr txBox="1">
            <a:spLocks noGrp="1"/>
          </p:cNvSpPr>
          <p:nvPr>
            <p:ph type="subTitle" idx="1"/>
          </p:nvPr>
        </p:nvSpPr>
        <p:spPr>
          <a:xfrm>
            <a:off x="7900067" y="3869767"/>
            <a:ext cx="3340800" cy="202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b="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r>
              <a:rPr lang="en-US"/>
              <a:t>Click to edit Master subtitle style</a:t>
            </a:r>
            <a:endParaRPr/>
          </a:p>
        </p:txBody>
      </p:sp>
      <p:sp>
        <p:nvSpPr>
          <p:cNvPr id="31" name="Google Shape;31;p5"/>
          <p:cNvSpPr txBox="1">
            <a:spLocks noGrp="1"/>
          </p:cNvSpPr>
          <p:nvPr>
            <p:ph type="subTitle" idx="2"/>
          </p:nvPr>
        </p:nvSpPr>
        <p:spPr>
          <a:xfrm>
            <a:off x="3930100" y="3869767"/>
            <a:ext cx="3340800" cy="202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b="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r>
              <a:rPr lang="en-US"/>
              <a:t>Click to edit Master subtitle style</a:t>
            </a:r>
            <a:endParaRPr/>
          </a:p>
        </p:txBody>
      </p:sp>
      <p:sp>
        <p:nvSpPr>
          <p:cNvPr id="32" name="Google Shape;32;p5"/>
          <p:cNvSpPr txBox="1">
            <a:spLocks noGrp="1"/>
          </p:cNvSpPr>
          <p:nvPr>
            <p:ph type="subTitle" idx="3"/>
          </p:nvPr>
        </p:nvSpPr>
        <p:spPr>
          <a:xfrm>
            <a:off x="3930233" y="3056387"/>
            <a:ext cx="3340800" cy="7452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400"/>
              <a:buFont typeface="Bebas Neue"/>
              <a:buNone/>
              <a:defRPr sz="3200">
                <a:latin typeface="Oswald Medium"/>
                <a:ea typeface="Oswald Medium"/>
                <a:cs typeface="Oswald Medium"/>
                <a:sym typeface="Oswald Medium"/>
              </a:defRPr>
            </a:lvl1pPr>
            <a:lvl2pPr lvl="1" algn="ctr" rtl="0">
              <a:lnSpc>
                <a:spcPct val="100000"/>
              </a:lnSpc>
              <a:spcBef>
                <a:spcPts val="0"/>
              </a:spcBef>
              <a:spcAft>
                <a:spcPts val="0"/>
              </a:spcAft>
              <a:buSzPts val="2400"/>
              <a:buFont typeface="Bebas Neue"/>
              <a:buNone/>
              <a:defRPr sz="32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32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32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32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32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32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32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3200">
                <a:latin typeface="Bebas Neue"/>
                <a:ea typeface="Bebas Neue"/>
                <a:cs typeface="Bebas Neue"/>
                <a:sym typeface="Bebas Neue"/>
              </a:defRPr>
            </a:lvl9pPr>
          </a:lstStyle>
          <a:p>
            <a:r>
              <a:rPr lang="en-US"/>
              <a:t>Click to edit Master subtitle style</a:t>
            </a:r>
            <a:endParaRPr/>
          </a:p>
        </p:txBody>
      </p:sp>
      <p:sp>
        <p:nvSpPr>
          <p:cNvPr id="33" name="Google Shape;33;p5"/>
          <p:cNvSpPr txBox="1">
            <a:spLocks noGrp="1"/>
          </p:cNvSpPr>
          <p:nvPr>
            <p:ph type="subTitle" idx="4"/>
          </p:nvPr>
        </p:nvSpPr>
        <p:spPr>
          <a:xfrm>
            <a:off x="7900233" y="3056387"/>
            <a:ext cx="3340800" cy="7452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400"/>
              <a:buFont typeface="Bebas Neue"/>
              <a:buNone/>
              <a:defRPr sz="3200">
                <a:latin typeface="Oswald Medium"/>
                <a:ea typeface="Oswald Medium"/>
                <a:cs typeface="Oswald Medium"/>
                <a:sym typeface="Oswald Medium"/>
              </a:defRPr>
            </a:lvl1pPr>
            <a:lvl2pPr lvl="1" algn="ctr" rtl="0">
              <a:lnSpc>
                <a:spcPct val="100000"/>
              </a:lnSpc>
              <a:spcBef>
                <a:spcPts val="0"/>
              </a:spcBef>
              <a:spcAft>
                <a:spcPts val="0"/>
              </a:spcAft>
              <a:buSzPts val="2400"/>
              <a:buFont typeface="Bebas Neue"/>
              <a:buNone/>
              <a:defRPr sz="32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32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32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32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32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32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32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3200">
                <a:latin typeface="Bebas Neue"/>
                <a:ea typeface="Bebas Neue"/>
                <a:cs typeface="Bebas Neue"/>
                <a:sym typeface="Bebas Neue"/>
              </a:defRPr>
            </a:lvl9pPr>
          </a:lstStyle>
          <a:p>
            <a:r>
              <a:rPr lang="en-US"/>
              <a:t>Click to edit Master subtitle style</a:t>
            </a:r>
            <a:endParaRPr/>
          </a:p>
        </p:txBody>
      </p:sp>
      <p:sp>
        <p:nvSpPr>
          <p:cNvPr id="34" name="Google Shape;34;p5"/>
          <p:cNvSpPr>
            <a:spLocks noGrp="1"/>
          </p:cNvSpPr>
          <p:nvPr>
            <p:ph type="pic" idx="5"/>
          </p:nvPr>
        </p:nvSpPr>
        <p:spPr>
          <a:xfrm>
            <a:off x="0" y="0"/>
            <a:ext cx="3617200" cy="6858000"/>
          </a:xfrm>
          <a:prstGeom prst="round1Rect">
            <a:avLst>
              <a:gd name="adj" fmla="val 20413"/>
            </a:avLst>
          </a:prstGeom>
          <a:noFill/>
          <a:ln>
            <a:noFill/>
          </a:ln>
        </p:spPr>
      </p:sp>
      <p:sp>
        <p:nvSpPr>
          <p:cNvPr id="35" name="Google Shape;35;p5"/>
          <p:cNvSpPr/>
          <p:nvPr/>
        </p:nvSpPr>
        <p:spPr>
          <a:xfrm>
            <a:off x="11032718" y="1584349"/>
            <a:ext cx="416633" cy="407915"/>
          </a:xfrm>
          <a:custGeom>
            <a:avLst/>
            <a:gdLst/>
            <a:ahLst/>
            <a:cxnLst/>
            <a:rect l="l" t="t" r="r" b="b"/>
            <a:pathLst>
              <a:path w="48748" h="47728" extrusionOk="0">
                <a:moveTo>
                  <a:pt x="18786" y="1"/>
                </a:moveTo>
                <a:cubicBezTo>
                  <a:pt x="18512" y="1"/>
                  <a:pt x="18231" y="39"/>
                  <a:pt x="17945" y="119"/>
                </a:cubicBezTo>
                <a:cubicBezTo>
                  <a:pt x="16116" y="620"/>
                  <a:pt x="15239" y="2299"/>
                  <a:pt x="15790" y="4505"/>
                </a:cubicBezTo>
                <a:cubicBezTo>
                  <a:pt x="16291" y="6560"/>
                  <a:pt x="16868" y="8515"/>
                  <a:pt x="17419" y="10520"/>
                </a:cubicBezTo>
                <a:cubicBezTo>
                  <a:pt x="17945" y="12625"/>
                  <a:pt x="18497" y="14755"/>
                  <a:pt x="19123" y="17161"/>
                </a:cubicBezTo>
                <a:cubicBezTo>
                  <a:pt x="18196" y="16660"/>
                  <a:pt x="17620" y="16384"/>
                  <a:pt x="17068" y="16033"/>
                </a:cubicBezTo>
                <a:cubicBezTo>
                  <a:pt x="13860" y="14204"/>
                  <a:pt x="10652" y="12274"/>
                  <a:pt x="7394" y="10495"/>
                </a:cubicBezTo>
                <a:cubicBezTo>
                  <a:pt x="6834" y="10185"/>
                  <a:pt x="6266" y="10041"/>
                  <a:pt x="5724" y="10041"/>
                </a:cubicBezTo>
                <a:cubicBezTo>
                  <a:pt x="4640" y="10041"/>
                  <a:pt x="3660" y="10620"/>
                  <a:pt x="3058" y="11622"/>
                </a:cubicBezTo>
                <a:cubicBezTo>
                  <a:pt x="2131" y="13126"/>
                  <a:pt x="2582" y="14881"/>
                  <a:pt x="4136" y="15958"/>
                </a:cubicBezTo>
                <a:cubicBezTo>
                  <a:pt x="4637" y="16284"/>
                  <a:pt x="5189" y="16535"/>
                  <a:pt x="5690" y="16835"/>
                </a:cubicBezTo>
                <a:cubicBezTo>
                  <a:pt x="8973" y="18765"/>
                  <a:pt x="12281" y="20670"/>
                  <a:pt x="15815" y="22725"/>
                </a:cubicBezTo>
                <a:cubicBezTo>
                  <a:pt x="15163" y="22976"/>
                  <a:pt x="14788" y="23101"/>
                  <a:pt x="14412" y="23226"/>
                </a:cubicBezTo>
                <a:cubicBezTo>
                  <a:pt x="10652" y="24279"/>
                  <a:pt x="6843" y="25232"/>
                  <a:pt x="3083" y="26309"/>
                </a:cubicBezTo>
                <a:cubicBezTo>
                  <a:pt x="1003" y="26936"/>
                  <a:pt x="1" y="28690"/>
                  <a:pt x="627" y="30495"/>
                </a:cubicBezTo>
                <a:cubicBezTo>
                  <a:pt x="1117" y="31867"/>
                  <a:pt x="2190" y="32595"/>
                  <a:pt x="3678" y="32595"/>
                </a:cubicBezTo>
                <a:cubicBezTo>
                  <a:pt x="4092" y="32595"/>
                  <a:pt x="4538" y="32539"/>
                  <a:pt x="5013" y="32425"/>
                </a:cubicBezTo>
                <a:cubicBezTo>
                  <a:pt x="8697" y="31447"/>
                  <a:pt x="12306" y="30445"/>
                  <a:pt x="15991" y="29492"/>
                </a:cubicBezTo>
                <a:cubicBezTo>
                  <a:pt x="16417" y="29417"/>
                  <a:pt x="16818" y="29367"/>
                  <a:pt x="17494" y="29292"/>
                </a:cubicBezTo>
                <a:lnTo>
                  <a:pt x="17494" y="29292"/>
                </a:lnTo>
                <a:cubicBezTo>
                  <a:pt x="17043" y="30194"/>
                  <a:pt x="16667" y="30795"/>
                  <a:pt x="16316" y="31422"/>
                </a:cubicBezTo>
                <a:cubicBezTo>
                  <a:pt x="14487" y="34555"/>
                  <a:pt x="12682" y="37688"/>
                  <a:pt x="10903" y="40821"/>
                </a:cubicBezTo>
                <a:cubicBezTo>
                  <a:pt x="10051" y="42274"/>
                  <a:pt x="10276" y="43703"/>
                  <a:pt x="11529" y="44831"/>
                </a:cubicBezTo>
                <a:cubicBezTo>
                  <a:pt x="12153" y="45387"/>
                  <a:pt x="12857" y="45678"/>
                  <a:pt x="13579" y="45678"/>
                </a:cubicBezTo>
                <a:cubicBezTo>
                  <a:pt x="14191" y="45678"/>
                  <a:pt x="14816" y="45468"/>
                  <a:pt x="15414" y="45031"/>
                </a:cubicBezTo>
                <a:cubicBezTo>
                  <a:pt x="15991" y="44580"/>
                  <a:pt x="16442" y="43903"/>
                  <a:pt x="16818" y="43227"/>
                </a:cubicBezTo>
                <a:cubicBezTo>
                  <a:pt x="18911" y="39737"/>
                  <a:pt x="20906" y="36222"/>
                  <a:pt x="23171" y="32313"/>
                </a:cubicBezTo>
                <a:lnTo>
                  <a:pt x="23171" y="32313"/>
                </a:lnTo>
                <a:cubicBezTo>
                  <a:pt x="24359" y="36668"/>
                  <a:pt x="25400" y="40561"/>
                  <a:pt x="26442" y="44455"/>
                </a:cubicBezTo>
                <a:cubicBezTo>
                  <a:pt x="26972" y="46576"/>
                  <a:pt x="28184" y="47728"/>
                  <a:pt x="29684" y="47728"/>
                </a:cubicBezTo>
                <a:cubicBezTo>
                  <a:pt x="29956" y="47728"/>
                  <a:pt x="30238" y="47690"/>
                  <a:pt x="30527" y="47613"/>
                </a:cubicBezTo>
                <a:cubicBezTo>
                  <a:pt x="32532" y="47086"/>
                  <a:pt x="33284" y="45332"/>
                  <a:pt x="32582" y="42725"/>
                </a:cubicBezTo>
                <a:lnTo>
                  <a:pt x="30702" y="35708"/>
                </a:lnTo>
                <a:cubicBezTo>
                  <a:pt x="30276" y="34129"/>
                  <a:pt x="29900" y="32550"/>
                  <a:pt x="29399" y="30620"/>
                </a:cubicBezTo>
                <a:lnTo>
                  <a:pt x="29399" y="30620"/>
                </a:lnTo>
                <a:cubicBezTo>
                  <a:pt x="30326" y="31121"/>
                  <a:pt x="30903" y="31422"/>
                  <a:pt x="31454" y="31748"/>
                </a:cubicBezTo>
                <a:cubicBezTo>
                  <a:pt x="34662" y="33577"/>
                  <a:pt x="37870" y="35507"/>
                  <a:pt x="41128" y="37312"/>
                </a:cubicBezTo>
                <a:cubicBezTo>
                  <a:pt x="41688" y="37613"/>
                  <a:pt x="42256" y="37755"/>
                  <a:pt x="42799" y="37755"/>
                </a:cubicBezTo>
                <a:cubicBezTo>
                  <a:pt x="43885" y="37755"/>
                  <a:pt x="44871" y="37186"/>
                  <a:pt x="45489" y="36184"/>
                </a:cubicBezTo>
                <a:cubicBezTo>
                  <a:pt x="46392" y="34680"/>
                  <a:pt x="45940" y="32926"/>
                  <a:pt x="44387" y="31823"/>
                </a:cubicBezTo>
                <a:cubicBezTo>
                  <a:pt x="43885" y="31447"/>
                  <a:pt x="43259" y="31171"/>
                  <a:pt x="42732" y="30821"/>
                </a:cubicBezTo>
                <a:cubicBezTo>
                  <a:pt x="39424" y="28941"/>
                  <a:pt x="36166" y="27036"/>
                  <a:pt x="32707" y="25031"/>
                </a:cubicBezTo>
                <a:cubicBezTo>
                  <a:pt x="33359" y="24780"/>
                  <a:pt x="33735" y="24655"/>
                  <a:pt x="34111" y="24530"/>
                </a:cubicBezTo>
                <a:cubicBezTo>
                  <a:pt x="37920" y="23477"/>
                  <a:pt x="41680" y="22525"/>
                  <a:pt x="45439" y="21422"/>
                </a:cubicBezTo>
                <a:cubicBezTo>
                  <a:pt x="47770" y="20795"/>
                  <a:pt x="48747" y="18665"/>
                  <a:pt x="47695" y="16785"/>
                </a:cubicBezTo>
                <a:cubicBezTo>
                  <a:pt x="47096" y="15737"/>
                  <a:pt x="46175" y="15192"/>
                  <a:pt x="44913" y="15192"/>
                </a:cubicBezTo>
                <a:cubicBezTo>
                  <a:pt x="44485" y="15192"/>
                  <a:pt x="44017" y="15255"/>
                  <a:pt x="43509" y="15382"/>
                </a:cubicBezTo>
                <a:cubicBezTo>
                  <a:pt x="39850" y="16334"/>
                  <a:pt x="36216" y="17337"/>
                  <a:pt x="32532" y="18289"/>
                </a:cubicBezTo>
                <a:cubicBezTo>
                  <a:pt x="32106" y="18414"/>
                  <a:pt x="31705" y="18414"/>
                  <a:pt x="31204" y="18515"/>
                </a:cubicBezTo>
                <a:cubicBezTo>
                  <a:pt x="31229" y="18164"/>
                  <a:pt x="31279" y="18038"/>
                  <a:pt x="31329" y="17963"/>
                </a:cubicBezTo>
                <a:lnTo>
                  <a:pt x="37093" y="7938"/>
                </a:lnTo>
                <a:cubicBezTo>
                  <a:pt x="38547" y="5432"/>
                  <a:pt x="38346" y="3602"/>
                  <a:pt x="36467" y="2550"/>
                </a:cubicBezTo>
                <a:cubicBezTo>
                  <a:pt x="35937" y="2255"/>
                  <a:pt x="35423" y="2108"/>
                  <a:pt x="34924" y="2108"/>
                </a:cubicBezTo>
                <a:cubicBezTo>
                  <a:pt x="33723" y="2108"/>
                  <a:pt x="32614" y="2962"/>
                  <a:pt x="31605" y="4680"/>
                </a:cubicBezTo>
                <a:cubicBezTo>
                  <a:pt x="30226" y="7011"/>
                  <a:pt x="28898" y="9392"/>
                  <a:pt x="27519" y="11748"/>
                </a:cubicBezTo>
                <a:cubicBezTo>
                  <a:pt x="26893" y="12876"/>
                  <a:pt x="26216" y="14003"/>
                  <a:pt x="25339" y="15507"/>
                </a:cubicBezTo>
                <a:cubicBezTo>
                  <a:pt x="24136" y="11021"/>
                  <a:pt x="23083" y="6986"/>
                  <a:pt x="21955" y="2926"/>
                </a:cubicBezTo>
                <a:cubicBezTo>
                  <a:pt x="21470" y="1090"/>
                  <a:pt x="20239" y="1"/>
                  <a:pt x="18786" y="1"/>
                </a:cubicBezTo>
                <a:close/>
              </a:path>
            </a:pathLst>
          </a:cu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solidFill>
                <a:schemeClr val="accent1"/>
              </a:solidFill>
            </a:endParaRPr>
          </a:p>
        </p:txBody>
      </p:sp>
      <p:sp>
        <p:nvSpPr>
          <p:cNvPr id="36" name="Google Shape;36;p5"/>
          <p:cNvSpPr/>
          <p:nvPr/>
        </p:nvSpPr>
        <p:spPr>
          <a:xfrm>
            <a:off x="3356017" y="6030254"/>
            <a:ext cx="574092" cy="565301"/>
          </a:xfrm>
          <a:custGeom>
            <a:avLst/>
            <a:gdLst/>
            <a:ahLst/>
            <a:cxnLst/>
            <a:rect l="l" t="t" r="r" b="b"/>
            <a:pathLst>
              <a:path w="55665" h="54795" extrusionOk="0">
                <a:moveTo>
                  <a:pt x="31547" y="1"/>
                </a:moveTo>
                <a:cubicBezTo>
                  <a:pt x="31102" y="1"/>
                  <a:pt x="30586" y="407"/>
                  <a:pt x="29775" y="1184"/>
                </a:cubicBezTo>
                <a:cubicBezTo>
                  <a:pt x="29073" y="1835"/>
                  <a:pt x="28321" y="2562"/>
                  <a:pt x="27619" y="3264"/>
                </a:cubicBezTo>
                <a:cubicBezTo>
                  <a:pt x="27217" y="3693"/>
                  <a:pt x="26815" y="3899"/>
                  <a:pt x="26398" y="3899"/>
                </a:cubicBezTo>
                <a:cubicBezTo>
                  <a:pt x="26035" y="3899"/>
                  <a:pt x="25660" y="3743"/>
                  <a:pt x="25263" y="3439"/>
                </a:cubicBezTo>
                <a:cubicBezTo>
                  <a:pt x="24436" y="2763"/>
                  <a:pt x="23559" y="2086"/>
                  <a:pt x="22732" y="1459"/>
                </a:cubicBezTo>
                <a:cubicBezTo>
                  <a:pt x="21989" y="918"/>
                  <a:pt x="21476" y="629"/>
                  <a:pt x="21062" y="629"/>
                </a:cubicBezTo>
                <a:cubicBezTo>
                  <a:pt x="20498" y="629"/>
                  <a:pt x="20119" y="1166"/>
                  <a:pt x="19599" y="2337"/>
                </a:cubicBezTo>
                <a:cubicBezTo>
                  <a:pt x="19223" y="3189"/>
                  <a:pt x="18797" y="4066"/>
                  <a:pt x="18471" y="4943"/>
                </a:cubicBezTo>
                <a:cubicBezTo>
                  <a:pt x="18116" y="5842"/>
                  <a:pt x="17634" y="6307"/>
                  <a:pt x="16869" y="6307"/>
                </a:cubicBezTo>
                <a:cubicBezTo>
                  <a:pt x="16611" y="6307"/>
                  <a:pt x="16320" y="6254"/>
                  <a:pt x="15990" y="6146"/>
                </a:cubicBezTo>
                <a:cubicBezTo>
                  <a:pt x="14712" y="5720"/>
                  <a:pt x="13359" y="5444"/>
                  <a:pt x="11654" y="5018"/>
                </a:cubicBezTo>
                <a:lnTo>
                  <a:pt x="11654" y="4968"/>
                </a:lnTo>
                <a:cubicBezTo>
                  <a:pt x="11328" y="5394"/>
                  <a:pt x="10827" y="5845"/>
                  <a:pt x="10652" y="6397"/>
                </a:cubicBezTo>
                <a:cubicBezTo>
                  <a:pt x="10451" y="7073"/>
                  <a:pt x="10577" y="7825"/>
                  <a:pt x="10577" y="8527"/>
                </a:cubicBezTo>
                <a:cubicBezTo>
                  <a:pt x="10577" y="10808"/>
                  <a:pt x="9449" y="12111"/>
                  <a:pt x="7218" y="12462"/>
                </a:cubicBezTo>
                <a:cubicBezTo>
                  <a:pt x="6642" y="12537"/>
                  <a:pt x="6065" y="12662"/>
                  <a:pt x="5464" y="12713"/>
                </a:cubicBezTo>
                <a:cubicBezTo>
                  <a:pt x="3960" y="12863"/>
                  <a:pt x="3459" y="13590"/>
                  <a:pt x="4060" y="14993"/>
                </a:cubicBezTo>
                <a:cubicBezTo>
                  <a:pt x="4511" y="16096"/>
                  <a:pt x="4837" y="17224"/>
                  <a:pt x="5338" y="18302"/>
                </a:cubicBezTo>
                <a:cubicBezTo>
                  <a:pt x="5840" y="19379"/>
                  <a:pt x="5564" y="20106"/>
                  <a:pt x="4562" y="20632"/>
                </a:cubicBezTo>
                <a:cubicBezTo>
                  <a:pt x="3559" y="21184"/>
                  <a:pt x="2582" y="21760"/>
                  <a:pt x="1629" y="22362"/>
                </a:cubicBezTo>
                <a:cubicBezTo>
                  <a:pt x="75" y="23314"/>
                  <a:pt x="0" y="23865"/>
                  <a:pt x="1303" y="25244"/>
                </a:cubicBezTo>
                <a:cubicBezTo>
                  <a:pt x="2055" y="26071"/>
                  <a:pt x="2832" y="26873"/>
                  <a:pt x="3634" y="27650"/>
                </a:cubicBezTo>
                <a:cubicBezTo>
                  <a:pt x="4386" y="28402"/>
                  <a:pt x="4436" y="29154"/>
                  <a:pt x="3760" y="30006"/>
                </a:cubicBezTo>
                <a:cubicBezTo>
                  <a:pt x="3058" y="30883"/>
                  <a:pt x="2381" y="31760"/>
                  <a:pt x="1704" y="32663"/>
                </a:cubicBezTo>
                <a:cubicBezTo>
                  <a:pt x="577" y="34267"/>
                  <a:pt x="702" y="34718"/>
                  <a:pt x="2557" y="35545"/>
                </a:cubicBezTo>
                <a:cubicBezTo>
                  <a:pt x="3509" y="36021"/>
                  <a:pt x="4461" y="36472"/>
                  <a:pt x="5464" y="36848"/>
                </a:cubicBezTo>
                <a:cubicBezTo>
                  <a:pt x="6592" y="37274"/>
                  <a:pt x="6892" y="38026"/>
                  <a:pt x="6592" y="39104"/>
                </a:cubicBezTo>
                <a:cubicBezTo>
                  <a:pt x="6341" y="40031"/>
                  <a:pt x="6140" y="40933"/>
                  <a:pt x="5890" y="41861"/>
                </a:cubicBezTo>
                <a:cubicBezTo>
                  <a:pt x="5313" y="44242"/>
                  <a:pt x="5564" y="44617"/>
                  <a:pt x="7945" y="44668"/>
                </a:cubicBezTo>
                <a:cubicBezTo>
                  <a:pt x="8948" y="44693"/>
                  <a:pt x="9950" y="44693"/>
                  <a:pt x="10953" y="44693"/>
                </a:cubicBezTo>
                <a:cubicBezTo>
                  <a:pt x="10977" y="44692"/>
                  <a:pt x="11001" y="44692"/>
                  <a:pt x="11025" y="44692"/>
                </a:cubicBezTo>
                <a:cubicBezTo>
                  <a:pt x="12055" y="44692"/>
                  <a:pt x="12584" y="45218"/>
                  <a:pt x="12707" y="46247"/>
                </a:cubicBezTo>
                <a:cubicBezTo>
                  <a:pt x="12857" y="47425"/>
                  <a:pt x="12983" y="48577"/>
                  <a:pt x="13158" y="49755"/>
                </a:cubicBezTo>
                <a:cubicBezTo>
                  <a:pt x="13287" y="50766"/>
                  <a:pt x="13671" y="51399"/>
                  <a:pt x="14449" y="51399"/>
                </a:cubicBezTo>
                <a:cubicBezTo>
                  <a:pt x="14733" y="51399"/>
                  <a:pt x="15069" y="51315"/>
                  <a:pt x="15464" y="51134"/>
                </a:cubicBezTo>
                <a:cubicBezTo>
                  <a:pt x="16541" y="50683"/>
                  <a:pt x="17669" y="50307"/>
                  <a:pt x="18747" y="49831"/>
                </a:cubicBezTo>
                <a:cubicBezTo>
                  <a:pt x="19076" y="49705"/>
                  <a:pt x="19376" y="49638"/>
                  <a:pt x="19650" y="49638"/>
                </a:cubicBezTo>
                <a:cubicBezTo>
                  <a:pt x="20251" y="49638"/>
                  <a:pt x="20724" y="49959"/>
                  <a:pt x="21103" y="50683"/>
                </a:cubicBezTo>
                <a:cubicBezTo>
                  <a:pt x="21554" y="51635"/>
                  <a:pt x="22130" y="52512"/>
                  <a:pt x="22682" y="53440"/>
                </a:cubicBezTo>
                <a:cubicBezTo>
                  <a:pt x="23259" y="54347"/>
                  <a:pt x="23678" y="54794"/>
                  <a:pt x="24174" y="54794"/>
                </a:cubicBezTo>
                <a:cubicBezTo>
                  <a:pt x="24583" y="54794"/>
                  <a:pt x="25044" y="54491"/>
                  <a:pt x="25689" y="53891"/>
                </a:cubicBezTo>
                <a:cubicBezTo>
                  <a:pt x="26441" y="53214"/>
                  <a:pt x="27193" y="52562"/>
                  <a:pt x="27870" y="51811"/>
                </a:cubicBezTo>
                <a:cubicBezTo>
                  <a:pt x="28335" y="51268"/>
                  <a:pt x="28807" y="51005"/>
                  <a:pt x="29300" y="51005"/>
                </a:cubicBezTo>
                <a:cubicBezTo>
                  <a:pt x="29762" y="51005"/>
                  <a:pt x="30242" y="51236"/>
                  <a:pt x="30752" y="51685"/>
                </a:cubicBezTo>
                <a:cubicBezTo>
                  <a:pt x="31504" y="52337"/>
                  <a:pt x="32331" y="52938"/>
                  <a:pt x="33133" y="53515"/>
                </a:cubicBezTo>
                <a:cubicBezTo>
                  <a:pt x="33781" y="53971"/>
                  <a:pt x="34239" y="54212"/>
                  <a:pt x="34612" y="54212"/>
                </a:cubicBezTo>
                <a:cubicBezTo>
                  <a:pt x="35119" y="54212"/>
                  <a:pt x="35467" y="53766"/>
                  <a:pt x="35915" y="52813"/>
                </a:cubicBezTo>
                <a:cubicBezTo>
                  <a:pt x="36391" y="51836"/>
                  <a:pt x="36892" y="50883"/>
                  <a:pt x="37218" y="49881"/>
                </a:cubicBezTo>
                <a:cubicBezTo>
                  <a:pt x="37550" y="48923"/>
                  <a:pt x="38098" y="48534"/>
                  <a:pt x="38842" y="48534"/>
                </a:cubicBezTo>
                <a:cubicBezTo>
                  <a:pt x="39111" y="48534"/>
                  <a:pt x="39405" y="48585"/>
                  <a:pt x="39724" y="48678"/>
                </a:cubicBezTo>
                <a:lnTo>
                  <a:pt x="42983" y="49555"/>
                </a:lnTo>
                <a:cubicBezTo>
                  <a:pt x="43266" y="49635"/>
                  <a:pt x="43522" y="49675"/>
                  <a:pt x="43751" y="49675"/>
                </a:cubicBezTo>
                <a:cubicBezTo>
                  <a:pt x="44597" y="49675"/>
                  <a:pt x="45063" y="49125"/>
                  <a:pt x="45063" y="48001"/>
                </a:cubicBezTo>
                <a:lnTo>
                  <a:pt x="45063" y="44442"/>
                </a:lnTo>
                <a:cubicBezTo>
                  <a:pt x="45013" y="43189"/>
                  <a:pt x="45564" y="42612"/>
                  <a:pt x="46817" y="42537"/>
                </a:cubicBezTo>
                <a:cubicBezTo>
                  <a:pt x="47995" y="42412"/>
                  <a:pt x="49148" y="42186"/>
                  <a:pt x="50326" y="42036"/>
                </a:cubicBezTo>
                <a:cubicBezTo>
                  <a:pt x="51704" y="41810"/>
                  <a:pt x="52080" y="41059"/>
                  <a:pt x="51529" y="39780"/>
                </a:cubicBezTo>
                <a:cubicBezTo>
                  <a:pt x="51028" y="38653"/>
                  <a:pt x="50501" y="37525"/>
                  <a:pt x="50251" y="36297"/>
                </a:cubicBezTo>
                <a:cubicBezTo>
                  <a:pt x="50125" y="35670"/>
                  <a:pt x="50501" y="34718"/>
                  <a:pt x="50953" y="34292"/>
                </a:cubicBezTo>
                <a:cubicBezTo>
                  <a:pt x="51780" y="33540"/>
                  <a:pt x="52882" y="33139"/>
                  <a:pt x="53835" y="32537"/>
                </a:cubicBezTo>
                <a:cubicBezTo>
                  <a:pt x="55639" y="31510"/>
                  <a:pt x="55664" y="31008"/>
                  <a:pt x="54211" y="29454"/>
                </a:cubicBezTo>
                <a:cubicBezTo>
                  <a:pt x="53509" y="28703"/>
                  <a:pt x="52757" y="27901"/>
                  <a:pt x="52005" y="27149"/>
                </a:cubicBezTo>
                <a:cubicBezTo>
                  <a:pt x="51253" y="26397"/>
                  <a:pt x="51203" y="25645"/>
                  <a:pt x="51880" y="24818"/>
                </a:cubicBezTo>
                <a:cubicBezTo>
                  <a:pt x="52506" y="24016"/>
                  <a:pt x="53083" y="23189"/>
                  <a:pt x="53709" y="22387"/>
                </a:cubicBezTo>
                <a:cubicBezTo>
                  <a:pt x="55138" y="20507"/>
                  <a:pt x="55013" y="20056"/>
                  <a:pt x="52907" y="19129"/>
                </a:cubicBezTo>
                <a:cubicBezTo>
                  <a:pt x="52005" y="18753"/>
                  <a:pt x="51128" y="18302"/>
                  <a:pt x="50151" y="17976"/>
                </a:cubicBezTo>
                <a:cubicBezTo>
                  <a:pt x="49073" y="17550"/>
                  <a:pt x="48772" y="16798"/>
                  <a:pt x="49073" y="15720"/>
                </a:cubicBezTo>
                <a:cubicBezTo>
                  <a:pt x="49374" y="14667"/>
                  <a:pt x="49649" y="13665"/>
                  <a:pt x="49900" y="12612"/>
                </a:cubicBezTo>
                <a:cubicBezTo>
                  <a:pt x="50401" y="10708"/>
                  <a:pt x="50075" y="10231"/>
                  <a:pt x="48146" y="10206"/>
                </a:cubicBezTo>
                <a:lnTo>
                  <a:pt x="44937" y="10206"/>
                </a:lnTo>
                <a:cubicBezTo>
                  <a:pt x="43684" y="10206"/>
                  <a:pt x="43058" y="9655"/>
                  <a:pt x="42983" y="8402"/>
                </a:cubicBezTo>
                <a:cubicBezTo>
                  <a:pt x="42857" y="7224"/>
                  <a:pt x="42682" y="6071"/>
                  <a:pt x="42506" y="4893"/>
                </a:cubicBezTo>
                <a:cubicBezTo>
                  <a:pt x="42394" y="3918"/>
                  <a:pt x="41945" y="3420"/>
                  <a:pt x="41222" y="3420"/>
                </a:cubicBezTo>
                <a:cubicBezTo>
                  <a:pt x="40978" y="3420"/>
                  <a:pt x="40704" y="3476"/>
                  <a:pt x="40401" y="3590"/>
                </a:cubicBezTo>
                <a:cubicBezTo>
                  <a:pt x="39273" y="4016"/>
                  <a:pt x="38146" y="4442"/>
                  <a:pt x="37093" y="4943"/>
                </a:cubicBezTo>
                <a:cubicBezTo>
                  <a:pt x="36699" y="5140"/>
                  <a:pt x="36355" y="5233"/>
                  <a:pt x="36050" y="5233"/>
                </a:cubicBezTo>
                <a:cubicBezTo>
                  <a:pt x="35385" y="5233"/>
                  <a:pt x="34907" y="4789"/>
                  <a:pt x="34511" y="4016"/>
                </a:cubicBezTo>
                <a:cubicBezTo>
                  <a:pt x="34085" y="3214"/>
                  <a:pt x="33634" y="2462"/>
                  <a:pt x="33158" y="1710"/>
                </a:cubicBezTo>
                <a:cubicBezTo>
                  <a:pt x="32484" y="551"/>
                  <a:pt x="32064" y="1"/>
                  <a:pt x="31547" y="1"/>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119236553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6/22/2023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9632023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6/22/2023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277095265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6/22/2023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779147506"/>
      </p:ext>
    </p:extLst>
  </p:cSld>
  <p:clrMapOvr>
    <a:masterClrMapping/>
  </p:clrMapOvr>
  <p:hf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178981"/>
      </p:ext>
    </p:extLst>
  </p:cSld>
  <p:clrMapOvr>
    <a:masterClrMapping/>
  </p:clrMapOvr>
  <p:hf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A0BF8-6686-4F02-AB36-9614142B369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3B406FE-1165-421C-8D35-96F0CFEA6D5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A7B22AA-13F6-430C-B5C3-3ED6A1325F28}"/>
              </a:ext>
            </a:extLst>
          </p:cNvPr>
          <p:cNvSpPr>
            <a:spLocks noGrp="1"/>
          </p:cNvSpPr>
          <p:nvPr>
            <p:ph type="dt" sz="half" idx="10"/>
          </p:nvPr>
        </p:nvSpPr>
        <p:spPr/>
        <p:txBody>
          <a:bodyPr/>
          <a:lstStyle/>
          <a:p>
            <a:fld id="{1661375A-C223-44C8-917C-F7C3A1BCD50F}" type="datetimeFigureOut">
              <a:rPr lang="en-GB" smtClean="0"/>
              <a:t>22/06/2023</a:t>
            </a:fld>
            <a:endParaRPr lang="en-GB"/>
          </a:p>
        </p:txBody>
      </p:sp>
      <p:sp>
        <p:nvSpPr>
          <p:cNvPr id="5" name="Footer Placeholder 4">
            <a:extLst>
              <a:ext uri="{FF2B5EF4-FFF2-40B4-BE49-F238E27FC236}">
                <a16:creationId xmlns:a16="http://schemas.microsoft.com/office/drawing/2014/main" id="{12FB799C-1B8A-42C0-AD53-6DBEF2EC7EF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D8C035E-958A-44D5-9920-E77375E90336}"/>
              </a:ext>
            </a:extLst>
          </p:cNvPr>
          <p:cNvSpPr>
            <a:spLocks noGrp="1"/>
          </p:cNvSpPr>
          <p:nvPr>
            <p:ph type="sldNum" sz="quarter" idx="12"/>
          </p:nvPr>
        </p:nvSpPr>
        <p:spPr/>
        <p:txBody>
          <a:bodyPr/>
          <a:lstStyle/>
          <a:p>
            <a:fld id="{6983841B-0DB4-4C99-B5E5-79625F01DBF7}" type="slidenum">
              <a:rPr lang="en-GB" smtClean="0"/>
              <a:t>‹#›</a:t>
            </a:fld>
            <a:endParaRPr lang="en-GB"/>
          </a:p>
        </p:txBody>
      </p:sp>
    </p:spTree>
    <p:extLst>
      <p:ext uri="{BB962C8B-B14F-4D97-AF65-F5344CB8AC3E}">
        <p14:creationId xmlns:p14="http://schemas.microsoft.com/office/powerpoint/2010/main" val="217627638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28C7A-67F3-4CAD-9852-569FF656AD4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D1E717F-25DD-4AF6-8E4C-C3F0B725876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EB9BF79-C6C8-4A28-B317-36AB52011BBD}"/>
              </a:ext>
            </a:extLst>
          </p:cNvPr>
          <p:cNvSpPr>
            <a:spLocks noGrp="1"/>
          </p:cNvSpPr>
          <p:nvPr>
            <p:ph type="dt" sz="half" idx="10"/>
          </p:nvPr>
        </p:nvSpPr>
        <p:spPr/>
        <p:txBody>
          <a:bodyPr/>
          <a:lstStyle/>
          <a:p>
            <a:fld id="{1661375A-C223-44C8-917C-F7C3A1BCD50F}" type="datetimeFigureOut">
              <a:rPr lang="en-GB" smtClean="0"/>
              <a:t>22/06/2023</a:t>
            </a:fld>
            <a:endParaRPr lang="en-GB"/>
          </a:p>
        </p:txBody>
      </p:sp>
      <p:sp>
        <p:nvSpPr>
          <p:cNvPr id="5" name="Footer Placeholder 4">
            <a:extLst>
              <a:ext uri="{FF2B5EF4-FFF2-40B4-BE49-F238E27FC236}">
                <a16:creationId xmlns:a16="http://schemas.microsoft.com/office/drawing/2014/main" id="{A052C1D1-F1BF-42DD-A7C6-2ED272DF8AF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05916BF-016F-4056-985B-466516E68445}"/>
              </a:ext>
            </a:extLst>
          </p:cNvPr>
          <p:cNvSpPr>
            <a:spLocks noGrp="1"/>
          </p:cNvSpPr>
          <p:nvPr>
            <p:ph type="sldNum" sz="quarter" idx="12"/>
          </p:nvPr>
        </p:nvSpPr>
        <p:spPr/>
        <p:txBody>
          <a:bodyPr/>
          <a:lstStyle/>
          <a:p>
            <a:fld id="{6983841B-0DB4-4C99-B5E5-79625F01DBF7}" type="slidenum">
              <a:rPr lang="en-GB" smtClean="0"/>
              <a:t>‹#›</a:t>
            </a:fld>
            <a:endParaRPr lang="en-GB"/>
          </a:p>
        </p:txBody>
      </p:sp>
    </p:spTree>
    <p:extLst>
      <p:ext uri="{BB962C8B-B14F-4D97-AF65-F5344CB8AC3E}">
        <p14:creationId xmlns:p14="http://schemas.microsoft.com/office/powerpoint/2010/main" val="388297875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FAECB-6827-4D91-8EB5-800DD8EA28F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3CEBD6D-8344-4937-9A0D-E2DBE531B3F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0598055-7F4B-4E57-92A1-C43CE07ED7D1}"/>
              </a:ext>
            </a:extLst>
          </p:cNvPr>
          <p:cNvSpPr>
            <a:spLocks noGrp="1"/>
          </p:cNvSpPr>
          <p:nvPr>
            <p:ph type="dt" sz="half" idx="10"/>
          </p:nvPr>
        </p:nvSpPr>
        <p:spPr/>
        <p:txBody>
          <a:bodyPr/>
          <a:lstStyle/>
          <a:p>
            <a:fld id="{1661375A-C223-44C8-917C-F7C3A1BCD50F}" type="datetimeFigureOut">
              <a:rPr lang="en-GB" smtClean="0"/>
              <a:t>22/06/2023</a:t>
            </a:fld>
            <a:endParaRPr lang="en-GB"/>
          </a:p>
        </p:txBody>
      </p:sp>
      <p:sp>
        <p:nvSpPr>
          <p:cNvPr id="5" name="Footer Placeholder 4">
            <a:extLst>
              <a:ext uri="{FF2B5EF4-FFF2-40B4-BE49-F238E27FC236}">
                <a16:creationId xmlns:a16="http://schemas.microsoft.com/office/drawing/2014/main" id="{0BC8293C-337A-46B9-801C-405BA28F919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FE3A87-6EF6-4E32-958D-D3BDE968EC61}"/>
              </a:ext>
            </a:extLst>
          </p:cNvPr>
          <p:cNvSpPr>
            <a:spLocks noGrp="1"/>
          </p:cNvSpPr>
          <p:nvPr>
            <p:ph type="sldNum" sz="quarter" idx="12"/>
          </p:nvPr>
        </p:nvSpPr>
        <p:spPr/>
        <p:txBody>
          <a:bodyPr/>
          <a:lstStyle/>
          <a:p>
            <a:fld id="{6983841B-0DB4-4C99-B5E5-79625F01DBF7}" type="slidenum">
              <a:rPr lang="en-GB" smtClean="0"/>
              <a:t>‹#›</a:t>
            </a:fld>
            <a:endParaRPr lang="en-GB"/>
          </a:p>
        </p:txBody>
      </p:sp>
    </p:spTree>
    <p:extLst>
      <p:ext uri="{BB962C8B-B14F-4D97-AF65-F5344CB8AC3E}">
        <p14:creationId xmlns:p14="http://schemas.microsoft.com/office/powerpoint/2010/main" val="119831917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C1E4F-8411-4152-A040-45E4E38D465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C93C882-D441-40BC-AAB7-FB3EF79F6F5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80FF742-A50B-4EB6-86AE-E67F120A5B6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ACB9172-F4DE-4657-A074-EF8778EE7E7D}"/>
              </a:ext>
            </a:extLst>
          </p:cNvPr>
          <p:cNvSpPr>
            <a:spLocks noGrp="1"/>
          </p:cNvSpPr>
          <p:nvPr>
            <p:ph type="dt" sz="half" idx="10"/>
          </p:nvPr>
        </p:nvSpPr>
        <p:spPr/>
        <p:txBody>
          <a:bodyPr/>
          <a:lstStyle/>
          <a:p>
            <a:fld id="{1661375A-C223-44C8-917C-F7C3A1BCD50F}" type="datetimeFigureOut">
              <a:rPr lang="en-GB" smtClean="0"/>
              <a:t>22/06/2023</a:t>
            </a:fld>
            <a:endParaRPr lang="en-GB"/>
          </a:p>
        </p:txBody>
      </p:sp>
      <p:sp>
        <p:nvSpPr>
          <p:cNvPr id="6" name="Footer Placeholder 5">
            <a:extLst>
              <a:ext uri="{FF2B5EF4-FFF2-40B4-BE49-F238E27FC236}">
                <a16:creationId xmlns:a16="http://schemas.microsoft.com/office/drawing/2014/main" id="{77507DBE-C8F7-423C-9124-EE7B3D22E36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881AC0B-71D5-43A5-AD86-9668B4D92263}"/>
              </a:ext>
            </a:extLst>
          </p:cNvPr>
          <p:cNvSpPr>
            <a:spLocks noGrp="1"/>
          </p:cNvSpPr>
          <p:nvPr>
            <p:ph type="sldNum" sz="quarter" idx="12"/>
          </p:nvPr>
        </p:nvSpPr>
        <p:spPr/>
        <p:txBody>
          <a:bodyPr/>
          <a:lstStyle/>
          <a:p>
            <a:fld id="{6983841B-0DB4-4C99-B5E5-79625F01DBF7}" type="slidenum">
              <a:rPr lang="en-GB" smtClean="0"/>
              <a:t>‹#›</a:t>
            </a:fld>
            <a:endParaRPr lang="en-GB"/>
          </a:p>
        </p:txBody>
      </p:sp>
    </p:spTree>
    <p:extLst>
      <p:ext uri="{BB962C8B-B14F-4D97-AF65-F5344CB8AC3E}">
        <p14:creationId xmlns:p14="http://schemas.microsoft.com/office/powerpoint/2010/main" val="246986993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C204D3-549C-4770-B620-7E3D4678A94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4306D22-9474-474E-A4DD-36D304E5764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D9ED9F3-E75B-4CB6-9C20-44656AF0159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2AB8604-4E78-4EF6-AF81-B832751C756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14C7266C-4F95-4B63-B8A4-5D430A6FCB5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DA605C0-AC58-49C3-BFDA-E7ADCFC7B8CA}"/>
              </a:ext>
            </a:extLst>
          </p:cNvPr>
          <p:cNvSpPr>
            <a:spLocks noGrp="1"/>
          </p:cNvSpPr>
          <p:nvPr>
            <p:ph type="dt" sz="half" idx="10"/>
          </p:nvPr>
        </p:nvSpPr>
        <p:spPr/>
        <p:txBody>
          <a:bodyPr/>
          <a:lstStyle/>
          <a:p>
            <a:fld id="{1661375A-C223-44C8-917C-F7C3A1BCD50F}" type="datetimeFigureOut">
              <a:rPr lang="en-GB" smtClean="0"/>
              <a:t>22/06/2023</a:t>
            </a:fld>
            <a:endParaRPr lang="en-GB"/>
          </a:p>
        </p:txBody>
      </p:sp>
      <p:sp>
        <p:nvSpPr>
          <p:cNvPr id="8" name="Footer Placeholder 7">
            <a:extLst>
              <a:ext uri="{FF2B5EF4-FFF2-40B4-BE49-F238E27FC236}">
                <a16:creationId xmlns:a16="http://schemas.microsoft.com/office/drawing/2014/main" id="{A8CDB99B-8E2F-47DA-B6C3-50842D8C3DD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00ACA83-753D-4AEE-B568-755DCF5ED7F7}"/>
              </a:ext>
            </a:extLst>
          </p:cNvPr>
          <p:cNvSpPr>
            <a:spLocks noGrp="1"/>
          </p:cNvSpPr>
          <p:nvPr>
            <p:ph type="sldNum" sz="quarter" idx="12"/>
          </p:nvPr>
        </p:nvSpPr>
        <p:spPr/>
        <p:txBody>
          <a:bodyPr/>
          <a:lstStyle/>
          <a:p>
            <a:fld id="{6983841B-0DB4-4C99-B5E5-79625F01DBF7}" type="slidenum">
              <a:rPr lang="en-GB" smtClean="0"/>
              <a:t>‹#›</a:t>
            </a:fld>
            <a:endParaRPr lang="en-GB"/>
          </a:p>
        </p:txBody>
      </p:sp>
    </p:spTree>
    <p:extLst>
      <p:ext uri="{BB962C8B-B14F-4D97-AF65-F5344CB8AC3E}">
        <p14:creationId xmlns:p14="http://schemas.microsoft.com/office/powerpoint/2010/main" val="230117213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38EDC-8D44-427B-90E0-FBD0FBAC969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8AE544B-A36F-473A-86AF-50F02429182D}"/>
              </a:ext>
            </a:extLst>
          </p:cNvPr>
          <p:cNvSpPr>
            <a:spLocks noGrp="1"/>
          </p:cNvSpPr>
          <p:nvPr>
            <p:ph type="dt" sz="half" idx="10"/>
          </p:nvPr>
        </p:nvSpPr>
        <p:spPr/>
        <p:txBody>
          <a:bodyPr/>
          <a:lstStyle/>
          <a:p>
            <a:fld id="{1661375A-C223-44C8-917C-F7C3A1BCD50F}" type="datetimeFigureOut">
              <a:rPr lang="en-GB" smtClean="0"/>
              <a:t>22/06/2023</a:t>
            </a:fld>
            <a:endParaRPr lang="en-GB"/>
          </a:p>
        </p:txBody>
      </p:sp>
      <p:sp>
        <p:nvSpPr>
          <p:cNvPr id="4" name="Footer Placeholder 3">
            <a:extLst>
              <a:ext uri="{FF2B5EF4-FFF2-40B4-BE49-F238E27FC236}">
                <a16:creationId xmlns:a16="http://schemas.microsoft.com/office/drawing/2014/main" id="{3E6F2748-531A-4318-A370-27EDE490E8C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5AD6E57-F20B-43D2-A268-2449E7D4ADF8}"/>
              </a:ext>
            </a:extLst>
          </p:cNvPr>
          <p:cNvSpPr>
            <a:spLocks noGrp="1"/>
          </p:cNvSpPr>
          <p:nvPr>
            <p:ph type="sldNum" sz="quarter" idx="12"/>
          </p:nvPr>
        </p:nvSpPr>
        <p:spPr/>
        <p:txBody>
          <a:bodyPr/>
          <a:lstStyle/>
          <a:p>
            <a:fld id="{6983841B-0DB4-4C99-B5E5-79625F01DBF7}" type="slidenum">
              <a:rPr lang="en-GB" smtClean="0"/>
              <a:t>‹#›</a:t>
            </a:fld>
            <a:endParaRPr lang="en-GB"/>
          </a:p>
        </p:txBody>
      </p:sp>
    </p:spTree>
    <p:extLst>
      <p:ext uri="{BB962C8B-B14F-4D97-AF65-F5344CB8AC3E}">
        <p14:creationId xmlns:p14="http://schemas.microsoft.com/office/powerpoint/2010/main" val="29166521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7"/>
        <p:cNvGrpSpPr/>
        <p:nvPr/>
      </p:nvGrpSpPr>
      <p:grpSpPr>
        <a:xfrm>
          <a:off x="0" y="0"/>
          <a:ext cx="0" cy="0"/>
          <a:chOff x="0" y="0"/>
          <a:chExt cx="0" cy="0"/>
        </a:xfrm>
      </p:grpSpPr>
      <p:sp>
        <p:nvSpPr>
          <p:cNvPr id="38" name="Google Shape;38;p6"/>
          <p:cNvSpPr txBox="1">
            <a:spLocks noGrp="1"/>
          </p:cNvSpPr>
          <p:nvPr>
            <p:ph type="title"/>
          </p:nvPr>
        </p:nvSpPr>
        <p:spPr>
          <a:xfrm>
            <a:off x="960067" y="719333"/>
            <a:ext cx="10272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r>
              <a:rPr lang="en-US"/>
              <a:t>Click to edit Master title style</a:t>
            </a:r>
            <a:endParaRPr/>
          </a:p>
        </p:txBody>
      </p:sp>
      <p:sp>
        <p:nvSpPr>
          <p:cNvPr id="39" name="Google Shape;39;p6"/>
          <p:cNvSpPr/>
          <p:nvPr/>
        </p:nvSpPr>
        <p:spPr>
          <a:xfrm>
            <a:off x="-436100" y="1977751"/>
            <a:ext cx="2183000" cy="2180467"/>
          </a:xfrm>
          <a:custGeom>
            <a:avLst/>
            <a:gdLst/>
            <a:ahLst/>
            <a:cxnLst/>
            <a:rect l="l" t="t" r="r" b="b"/>
            <a:pathLst>
              <a:path w="65490" h="65414" extrusionOk="0">
                <a:moveTo>
                  <a:pt x="32833" y="8471"/>
                </a:moveTo>
                <a:cubicBezTo>
                  <a:pt x="46217" y="8521"/>
                  <a:pt x="56968" y="19374"/>
                  <a:pt x="56968" y="32757"/>
                </a:cubicBezTo>
                <a:cubicBezTo>
                  <a:pt x="56968" y="46116"/>
                  <a:pt x="46116" y="56893"/>
                  <a:pt x="32758" y="56893"/>
                </a:cubicBezTo>
                <a:cubicBezTo>
                  <a:pt x="19299" y="56893"/>
                  <a:pt x="8497" y="46040"/>
                  <a:pt x="8522" y="32532"/>
                </a:cubicBezTo>
                <a:cubicBezTo>
                  <a:pt x="8572" y="19223"/>
                  <a:pt x="19425" y="8471"/>
                  <a:pt x="32833" y="8471"/>
                </a:cubicBezTo>
                <a:close/>
                <a:moveTo>
                  <a:pt x="32758" y="0"/>
                </a:moveTo>
                <a:cubicBezTo>
                  <a:pt x="14763" y="0"/>
                  <a:pt x="51" y="14662"/>
                  <a:pt x="1" y="32657"/>
                </a:cubicBezTo>
                <a:cubicBezTo>
                  <a:pt x="1" y="50752"/>
                  <a:pt x="14763" y="65414"/>
                  <a:pt x="32833" y="65414"/>
                </a:cubicBezTo>
                <a:cubicBezTo>
                  <a:pt x="50878" y="65364"/>
                  <a:pt x="65490" y="50677"/>
                  <a:pt x="65490" y="32657"/>
                </a:cubicBezTo>
                <a:cubicBezTo>
                  <a:pt x="65465" y="14662"/>
                  <a:pt x="50753" y="0"/>
                  <a:pt x="32758" y="0"/>
                </a:cubicBezTo>
                <a:close/>
              </a:path>
            </a:pathLst>
          </a:cu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0" name="Google Shape;40;p6"/>
          <p:cNvSpPr/>
          <p:nvPr/>
        </p:nvSpPr>
        <p:spPr>
          <a:xfrm>
            <a:off x="11241033" y="3939751"/>
            <a:ext cx="2183000" cy="2180467"/>
          </a:xfrm>
          <a:custGeom>
            <a:avLst/>
            <a:gdLst/>
            <a:ahLst/>
            <a:cxnLst/>
            <a:rect l="l" t="t" r="r" b="b"/>
            <a:pathLst>
              <a:path w="65490" h="65414" extrusionOk="0">
                <a:moveTo>
                  <a:pt x="32833" y="8471"/>
                </a:moveTo>
                <a:cubicBezTo>
                  <a:pt x="46217" y="8521"/>
                  <a:pt x="56968" y="19374"/>
                  <a:pt x="56968" y="32757"/>
                </a:cubicBezTo>
                <a:cubicBezTo>
                  <a:pt x="56968" y="46116"/>
                  <a:pt x="46116" y="56893"/>
                  <a:pt x="32758" y="56893"/>
                </a:cubicBezTo>
                <a:cubicBezTo>
                  <a:pt x="19299" y="56893"/>
                  <a:pt x="8497" y="46040"/>
                  <a:pt x="8522" y="32532"/>
                </a:cubicBezTo>
                <a:cubicBezTo>
                  <a:pt x="8572" y="19223"/>
                  <a:pt x="19425" y="8471"/>
                  <a:pt x="32833" y="8471"/>
                </a:cubicBezTo>
                <a:close/>
                <a:moveTo>
                  <a:pt x="32758" y="0"/>
                </a:moveTo>
                <a:cubicBezTo>
                  <a:pt x="14763" y="0"/>
                  <a:pt x="51" y="14662"/>
                  <a:pt x="1" y="32657"/>
                </a:cubicBezTo>
                <a:cubicBezTo>
                  <a:pt x="1" y="50752"/>
                  <a:pt x="14763" y="65414"/>
                  <a:pt x="32833" y="65414"/>
                </a:cubicBezTo>
                <a:cubicBezTo>
                  <a:pt x="50878" y="65364"/>
                  <a:pt x="65490" y="50677"/>
                  <a:pt x="65490" y="32657"/>
                </a:cubicBezTo>
                <a:cubicBezTo>
                  <a:pt x="65465" y="14662"/>
                  <a:pt x="50753" y="0"/>
                  <a:pt x="32758" y="0"/>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306469217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CEC2F6E-BB8D-4A07-B873-A379FEAE4F53}"/>
              </a:ext>
            </a:extLst>
          </p:cNvPr>
          <p:cNvSpPr>
            <a:spLocks noGrp="1"/>
          </p:cNvSpPr>
          <p:nvPr>
            <p:ph type="dt" sz="half" idx="10"/>
          </p:nvPr>
        </p:nvSpPr>
        <p:spPr/>
        <p:txBody>
          <a:bodyPr/>
          <a:lstStyle/>
          <a:p>
            <a:fld id="{1661375A-C223-44C8-917C-F7C3A1BCD50F}" type="datetimeFigureOut">
              <a:rPr lang="en-GB" smtClean="0"/>
              <a:t>22/06/2023</a:t>
            </a:fld>
            <a:endParaRPr lang="en-GB"/>
          </a:p>
        </p:txBody>
      </p:sp>
      <p:sp>
        <p:nvSpPr>
          <p:cNvPr id="3" name="Footer Placeholder 2">
            <a:extLst>
              <a:ext uri="{FF2B5EF4-FFF2-40B4-BE49-F238E27FC236}">
                <a16:creationId xmlns:a16="http://schemas.microsoft.com/office/drawing/2014/main" id="{29C64672-2E28-45BB-AB1E-9CA10E90883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33CCF35-5028-4E4D-8F6E-2E2DF0FB4299}"/>
              </a:ext>
            </a:extLst>
          </p:cNvPr>
          <p:cNvSpPr>
            <a:spLocks noGrp="1"/>
          </p:cNvSpPr>
          <p:nvPr>
            <p:ph type="sldNum" sz="quarter" idx="12"/>
          </p:nvPr>
        </p:nvSpPr>
        <p:spPr/>
        <p:txBody>
          <a:bodyPr/>
          <a:lstStyle/>
          <a:p>
            <a:fld id="{6983841B-0DB4-4C99-B5E5-79625F01DBF7}" type="slidenum">
              <a:rPr lang="en-GB" smtClean="0"/>
              <a:t>‹#›</a:t>
            </a:fld>
            <a:endParaRPr lang="en-GB"/>
          </a:p>
        </p:txBody>
      </p:sp>
    </p:spTree>
    <p:extLst>
      <p:ext uri="{BB962C8B-B14F-4D97-AF65-F5344CB8AC3E}">
        <p14:creationId xmlns:p14="http://schemas.microsoft.com/office/powerpoint/2010/main" val="245010711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0471D-7A64-4A50-B9A6-0F3A78088AB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16427B1-871E-4C56-AF97-3F78ADBFA9C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CF52702-EC0A-4FBA-9939-DCF10E412D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1EDDBB8-93FE-4585-A97D-0E391EE246F7}"/>
              </a:ext>
            </a:extLst>
          </p:cNvPr>
          <p:cNvSpPr>
            <a:spLocks noGrp="1"/>
          </p:cNvSpPr>
          <p:nvPr>
            <p:ph type="dt" sz="half" idx="10"/>
          </p:nvPr>
        </p:nvSpPr>
        <p:spPr/>
        <p:txBody>
          <a:bodyPr/>
          <a:lstStyle/>
          <a:p>
            <a:fld id="{1661375A-C223-44C8-917C-F7C3A1BCD50F}" type="datetimeFigureOut">
              <a:rPr lang="en-GB" smtClean="0"/>
              <a:t>22/06/2023</a:t>
            </a:fld>
            <a:endParaRPr lang="en-GB"/>
          </a:p>
        </p:txBody>
      </p:sp>
      <p:sp>
        <p:nvSpPr>
          <p:cNvPr id="6" name="Footer Placeholder 5">
            <a:extLst>
              <a:ext uri="{FF2B5EF4-FFF2-40B4-BE49-F238E27FC236}">
                <a16:creationId xmlns:a16="http://schemas.microsoft.com/office/drawing/2014/main" id="{2CB77A2A-D97D-4B06-A029-77A3A88DA3E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BF4E011-48A8-486A-BF53-E7C085173F29}"/>
              </a:ext>
            </a:extLst>
          </p:cNvPr>
          <p:cNvSpPr>
            <a:spLocks noGrp="1"/>
          </p:cNvSpPr>
          <p:nvPr>
            <p:ph type="sldNum" sz="quarter" idx="12"/>
          </p:nvPr>
        </p:nvSpPr>
        <p:spPr/>
        <p:txBody>
          <a:bodyPr/>
          <a:lstStyle/>
          <a:p>
            <a:fld id="{6983841B-0DB4-4C99-B5E5-79625F01DBF7}" type="slidenum">
              <a:rPr lang="en-GB" smtClean="0"/>
              <a:t>‹#›</a:t>
            </a:fld>
            <a:endParaRPr lang="en-GB"/>
          </a:p>
        </p:txBody>
      </p:sp>
    </p:spTree>
    <p:extLst>
      <p:ext uri="{BB962C8B-B14F-4D97-AF65-F5344CB8AC3E}">
        <p14:creationId xmlns:p14="http://schemas.microsoft.com/office/powerpoint/2010/main" val="154504247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A2B76-0D50-4AE7-8E70-B69B2F112A4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E700288-1A1C-45A8-B99A-68E661D708A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8D19D42-4449-4938-BE9F-F8A026382E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15CB693-3AD5-4FB5-9BD7-DDA6EA895AA0}"/>
              </a:ext>
            </a:extLst>
          </p:cNvPr>
          <p:cNvSpPr>
            <a:spLocks noGrp="1"/>
          </p:cNvSpPr>
          <p:nvPr>
            <p:ph type="dt" sz="half" idx="10"/>
          </p:nvPr>
        </p:nvSpPr>
        <p:spPr/>
        <p:txBody>
          <a:bodyPr/>
          <a:lstStyle/>
          <a:p>
            <a:fld id="{1661375A-C223-44C8-917C-F7C3A1BCD50F}" type="datetimeFigureOut">
              <a:rPr lang="en-GB" smtClean="0"/>
              <a:t>22/06/2023</a:t>
            </a:fld>
            <a:endParaRPr lang="en-GB"/>
          </a:p>
        </p:txBody>
      </p:sp>
      <p:sp>
        <p:nvSpPr>
          <p:cNvPr id="6" name="Footer Placeholder 5">
            <a:extLst>
              <a:ext uri="{FF2B5EF4-FFF2-40B4-BE49-F238E27FC236}">
                <a16:creationId xmlns:a16="http://schemas.microsoft.com/office/drawing/2014/main" id="{BB28CAAB-378F-4646-836D-6723AF22695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08A5F22-2F00-4B7E-95E3-D4E37EE6F9BD}"/>
              </a:ext>
            </a:extLst>
          </p:cNvPr>
          <p:cNvSpPr>
            <a:spLocks noGrp="1"/>
          </p:cNvSpPr>
          <p:nvPr>
            <p:ph type="sldNum" sz="quarter" idx="12"/>
          </p:nvPr>
        </p:nvSpPr>
        <p:spPr/>
        <p:txBody>
          <a:bodyPr/>
          <a:lstStyle/>
          <a:p>
            <a:fld id="{6983841B-0DB4-4C99-B5E5-79625F01DBF7}" type="slidenum">
              <a:rPr lang="en-GB" smtClean="0"/>
              <a:t>‹#›</a:t>
            </a:fld>
            <a:endParaRPr lang="en-GB"/>
          </a:p>
        </p:txBody>
      </p:sp>
    </p:spTree>
    <p:extLst>
      <p:ext uri="{BB962C8B-B14F-4D97-AF65-F5344CB8AC3E}">
        <p14:creationId xmlns:p14="http://schemas.microsoft.com/office/powerpoint/2010/main" val="229491506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BE3A36-A7B5-4AED-90CE-DAABE341C72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26DD818-2AC6-4AD8-ADB0-757AE6DE1FE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AB561BE-2670-413D-B85D-350DC6A08AAC}"/>
              </a:ext>
            </a:extLst>
          </p:cNvPr>
          <p:cNvSpPr>
            <a:spLocks noGrp="1"/>
          </p:cNvSpPr>
          <p:nvPr>
            <p:ph type="dt" sz="half" idx="10"/>
          </p:nvPr>
        </p:nvSpPr>
        <p:spPr/>
        <p:txBody>
          <a:bodyPr/>
          <a:lstStyle/>
          <a:p>
            <a:fld id="{1661375A-C223-44C8-917C-F7C3A1BCD50F}" type="datetimeFigureOut">
              <a:rPr lang="en-GB" smtClean="0"/>
              <a:t>22/06/2023</a:t>
            </a:fld>
            <a:endParaRPr lang="en-GB"/>
          </a:p>
        </p:txBody>
      </p:sp>
      <p:sp>
        <p:nvSpPr>
          <p:cNvPr id="5" name="Footer Placeholder 4">
            <a:extLst>
              <a:ext uri="{FF2B5EF4-FFF2-40B4-BE49-F238E27FC236}">
                <a16:creationId xmlns:a16="http://schemas.microsoft.com/office/drawing/2014/main" id="{8A7469BC-9B02-4F1D-9332-C52CAA6CD68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8F37A4D-841D-4B35-BD23-CCB82FC1C5BF}"/>
              </a:ext>
            </a:extLst>
          </p:cNvPr>
          <p:cNvSpPr>
            <a:spLocks noGrp="1"/>
          </p:cNvSpPr>
          <p:nvPr>
            <p:ph type="sldNum" sz="quarter" idx="12"/>
          </p:nvPr>
        </p:nvSpPr>
        <p:spPr/>
        <p:txBody>
          <a:bodyPr/>
          <a:lstStyle/>
          <a:p>
            <a:fld id="{6983841B-0DB4-4C99-B5E5-79625F01DBF7}" type="slidenum">
              <a:rPr lang="en-GB" smtClean="0"/>
              <a:t>‹#›</a:t>
            </a:fld>
            <a:endParaRPr lang="en-GB"/>
          </a:p>
        </p:txBody>
      </p:sp>
    </p:spTree>
    <p:extLst>
      <p:ext uri="{BB962C8B-B14F-4D97-AF65-F5344CB8AC3E}">
        <p14:creationId xmlns:p14="http://schemas.microsoft.com/office/powerpoint/2010/main" val="342053786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24028CB-78B2-414A-9948-C32EA4A46C8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52AA2E1-9030-407F-A8FB-98BCFFFDF775}"/>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0722082-BED4-46DC-B1C0-9696140EF480}"/>
              </a:ext>
            </a:extLst>
          </p:cNvPr>
          <p:cNvSpPr>
            <a:spLocks noGrp="1"/>
          </p:cNvSpPr>
          <p:nvPr>
            <p:ph type="dt" sz="half" idx="10"/>
          </p:nvPr>
        </p:nvSpPr>
        <p:spPr/>
        <p:txBody>
          <a:bodyPr/>
          <a:lstStyle/>
          <a:p>
            <a:fld id="{1661375A-C223-44C8-917C-F7C3A1BCD50F}" type="datetimeFigureOut">
              <a:rPr lang="en-GB" smtClean="0"/>
              <a:t>22/06/2023</a:t>
            </a:fld>
            <a:endParaRPr lang="en-GB"/>
          </a:p>
        </p:txBody>
      </p:sp>
      <p:sp>
        <p:nvSpPr>
          <p:cNvPr id="5" name="Footer Placeholder 4">
            <a:extLst>
              <a:ext uri="{FF2B5EF4-FFF2-40B4-BE49-F238E27FC236}">
                <a16:creationId xmlns:a16="http://schemas.microsoft.com/office/drawing/2014/main" id="{F9485038-E165-45A4-8C75-C8A3CA8177E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79D7943-C606-446E-B743-3AB1AE587BA9}"/>
              </a:ext>
            </a:extLst>
          </p:cNvPr>
          <p:cNvSpPr>
            <a:spLocks noGrp="1"/>
          </p:cNvSpPr>
          <p:nvPr>
            <p:ph type="sldNum" sz="quarter" idx="12"/>
          </p:nvPr>
        </p:nvSpPr>
        <p:spPr/>
        <p:txBody>
          <a:bodyPr/>
          <a:lstStyle/>
          <a:p>
            <a:fld id="{6983841B-0DB4-4C99-B5E5-79625F01DBF7}" type="slidenum">
              <a:rPr lang="en-GB" smtClean="0"/>
              <a:t>‹#›</a:t>
            </a:fld>
            <a:endParaRPr lang="en-GB"/>
          </a:p>
        </p:txBody>
      </p:sp>
    </p:spTree>
    <p:extLst>
      <p:ext uri="{BB962C8B-B14F-4D97-AF65-F5344CB8AC3E}">
        <p14:creationId xmlns:p14="http://schemas.microsoft.com/office/powerpoint/2010/main" val="18221385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41"/>
        <p:cNvGrpSpPr/>
        <p:nvPr/>
      </p:nvGrpSpPr>
      <p:grpSpPr>
        <a:xfrm>
          <a:off x="0" y="0"/>
          <a:ext cx="0" cy="0"/>
          <a:chOff x="0" y="0"/>
          <a:chExt cx="0" cy="0"/>
        </a:xfrm>
      </p:grpSpPr>
      <p:sp>
        <p:nvSpPr>
          <p:cNvPr id="42" name="Google Shape;42;p7"/>
          <p:cNvSpPr txBox="1">
            <a:spLocks noGrp="1"/>
          </p:cNvSpPr>
          <p:nvPr>
            <p:ph type="title"/>
          </p:nvPr>
        </p:nvSpPr>
        <p:spPr>
          <a:xfrm>
            <a:off x="1082633" y="1414800"/>
            <a:ext cx="57264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r>
              <a:rPr lang="en-US"/>
              <a:t>Click to edit Master title style</a:t>
            </a:r>
            <a:endParaRPr/>
          </a:p>
        </p:txBody>
      </p:sp>
      <p:sp>
        <p:nvSpPr>
          <p:cNvPr id="43" name="Google Shape;43;p7"/>
          <p:cNvSpPr txBox="1">
            <a:spLocks noGrp="1"/>
          </p:cNvSpPr>
          <p:nvPr>
            <p:ph type="subTitle" idx="1"/>
          </p:nvPr>
        </p:nvSpPr>
        <p:spPr>
          <a:xfrm>
            <a:off x="1082633" y="2623367"/>
            <a:ext cx="4835600" cy="2445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Font typeface="Nunito Light"/>
              <a:buChar char="●"/>
              <a:defRPr/>
            </a:lvl1pPr>
            <a:lvl2pPr lvl="1" algn="ctr" rtl="0">
              <a:lnSpc>
                <a:spcPct val="100000"/>
              </a:lnSpc>
              <a:spcBef>
                <a:spcPts val="0"/>
              </a:spcBef>
              <a:spcAft>
                <a:spcPts val="0"/>
              </a:spcAft>
              <a:buClr>
                <a:srgbClr val="E76A28"/>
              </a:buClr>
              <a:buSzPts val="1200"/>
              <a:buFont typeface="Nunito Light"/>
              <a:buChar char="○"/>
              <a:defRPr/>
            </a:lvl2pPr>
            <a:lvl3pPr lvl="2" algn="ctr" rtl="0">
              <a:lnSpc>
                <a:spcPct val="100000"/>
              </a:lnSpc>
              <a:spcBef>
                <a:spcPts val="2133"/>
              </a:spcBef>
              <a:spcAft>
                <a:spcPts val="0"/>
              </a:spcAft>
              <a:buClr>
                <a:srgbClr val="E76A28"/>
              </a:buClr>
              <a:buSzPts val="1200"/>
              <a:buFont typeface="Nunito Light"/>
              <a:buChar char="■"/>
              <a:defRPr/>
            </a:lvl3pPr>
            <a:lvl4pPr lvl="3" algn="ctr" rtl="0">
              <a:lnSpc>
                <a:spcPct val="100000"/>
              </a:lnSpc>
              <a:spcBef>
                <a:spcPts val="2133"/>
              </a:spcBef>
              <a:spcAft>
                <a:spcPts val="0"/>
              </a:spcAft>
              <a:buClr>
                <a:srgbClr val="E76A28"/>
              </a:buClr>
              <a:buSzPts val="1200"/>
              <a:buFont typeface="Nunito Light"/>
              <a:buChar char="●"/>
              <a:defRPr/>
            </a:lvl4pPr>
            <a:lvl5pPr lvl="4" algn="ctr" rtl="0">
              <a:lnSpc>
                <a:spcPct val="100000"/>
              </a:lnSpc>
              <a:spcBef>
                <a:spcPts val="2133"/>
              </a:spcBef>
              <a:spcAft>
                <a:spcPts val="0"/>
              </a:spcAft>
              <a:buClr>
                <a:srgbClr val="E76A28"/>
              </a:buClr>
              <a:buSzPts val="1200"/>
              <a:buFont typeface="Nunito Light"/>
              <a:buChar char="○"/>
              <a:defRPr/>
            </a:lvl5pPr>
            <a:lvl6pPr lvl="5" algn="ctr" rtl="0">
              <a:lnSpc>
                <a:spcPct val="100000"/>
              </a:lnSpc>
              <a:spcBef>
                <a:spcPts val="2133"/>
              </a:spcBef>
              <a:spcAft>
                <a:spcPts val="0"/>
              </a:spcAft>
              <a:buClr>
                <a:srgbClr val="999999"/>
              </a:buClr>
              <a:buSzPts val="1200"/>
              <a:buFont typeface="Nunito Light"/>
              <a:buChar char="■"/>
              <a:defRPr/>
            </a:lvl6pPr>
            <a:lvl7pPr lvl="6" algn="ctr" rtl="0">
              <a:lnSpc>
                <a:spcPct val="100000"/>
              </a:lnSpc>
              <a:spcBef>
                <a:spcPts val="2133"/>
              </a:spcBef>
              <a:spcAft>
                <a:spcPts val="0"/>
              </a:spcAft>
              <a:buClr>
                <a:srgbClr val="999999"/>
              </a:buClr>
              <a:buSzPts val="1200"/>
              <a:buFont typeface="Nunito Light"/>
              <a:buChar char="●"/>
              <a:defRPr/>
            </a:lvl7pPr>
            <a:lvl8pPr lvl="7" algn="ctr" rtl="0">
              <a:lnSpc>
                <a:spcPct val="100000"/>
              </a:lnSpc>
              <a:spcBef>
                <a:spcPts val="2133"/>
              </a:spcBef>
              <a:spcAft>
                <a:spcPts val="0"/>
              </a:spcAft>
              <a:buClr>
                <a:srgbClr val="999999"/>
              </a:buClr>
              <a:buSzPts val="1200"/>
              <a:buFont typeface="Nunito Light"/>
              <a:buChar char="○"/>
              <a:defRPr/>
            </a:lvl8pPr>
            <a:lvl9pPr lvl="8" algn="ctr" rtl="0">
              <a:lnSpc>
                <a:spcPct val="100000"/>
              </a:lnSpc>
              <a:spcBef>
                <a:spcPts val="2133"/>
              </a:spcBef>
              <a:spcAft>
                <a:spcPts val="2133"/>
              </a:spcAft>
              <a:buClr>
                <a:srgbClr val="999999"/>
              </a:buClr>
              <a:buSzPts val="1200"/>
              <a:buFont typeface="Nunito Light"/>
              <a:buChar char="■"/>
              <a:defRPr/>
            </a:lvl9pPr>
          </a:lstStyle>
          <a:p>
            <a:r>
              <a:rPr lang="en-US"/>
              <a:t>Click to edit Master subtitle style</a:t>
            </a:r>
            <a:endParaRPr/>
          </a:p>
        </p:txBody>
      </p:sp>
      <p:sp>
        <p:nvSpPr>
          <p:cNvPr id="44" name="Google Shape;44;p7"/>
          <p:cNvSpPr>
            <a:spLocks noGrp="1"/>
          </p:cNvSpPr>
          <p:nvPr>
            <p:ph type="pic" idx="2"/>
          </p:nvPr>
        </p:nvSpPr>
        <p:spPr>
          <a:xfrm>
            <a:off x="8191467" y="-79200"/>
            <a:ext cx="7546000" cy="7016400"/>
          </a:xfrm>
          <a:prstGeom prst="ellipse">
            <a:avLst/>
          </a:prstGeom>
          <a:noFill/>
          <a:ln>
            <a:noFill/>
          </a:ln>
        </p:spPr>
      </p:sp>
      <p:sp>
        <p:nvSpPr>
          <p:cNvPr id="45" name="Google Shape;45;p7"/>
          <p:cNvSpPr/>
          <p:nvPr/>
        </p:nvSpPr>
        <p:spPr>
          <a:xfrm>
            <a:off x="-1232033" y="5201584"/>
            <a:ext cx="2183000" cy="2180467"/>
          </a:xfrm>
          <a:custGeom>
            <a:avLst/>
            <a:gdLst/>
            <a:ahLst/>
            <a:cxnLst/>
            <a:rect l="l" t="t" r="r" b="b"/>
            <a:pathLst>
              <a:path w="65490" h="65414" extrusionOk="0">
                <a:moveTo>
                  <a:pt x="32833" y="8471"/>
                </a:moveTo>
                <a:cubicBezTo>
                  <a:pt x="46217" y="8521"/>
                  <a:pt x="56968" y="19374"/>
                  <a:pt x="56968" y="32757"/>
                </a:cubicBezTo>
                <a:cubicBezTo>
                  <a:pt x="56968" y="46116"/>
                  <a:pt x="46116" y="56893"/>
                  <a:pt x="32758" y="56893"/>
                </a:cubicBezTo>
                <a:cubicBezTo>
                  <a:pt x="19299" y="56893"/>
                  <a:pt x="8497" y="46040"/>
                  <a:pt x="8522" y="32532"/>
                </a:cubicBezTo>
                <a:cubicBezTo>
                  <a:pt x="8572" y="19223"/>
                  <a:pt x="19425" y="8471"/>
                  <a:pt x="32833" y="8471"/>
                </a:cubicBezTo>
                <a:close/>
                <a:moveTo>
                  <a:pt x="32758" y="0"/>
                </a:moveTo>
                <a:cubicBezTo>
                  <a:pt x="14763" y="0"/>
                  <a:pt x="51" y="14662"/>
                  <a:pt x="1" y="32657"/>
                </a:cubicBezTo>
                <a:cubicBezTo>
                  <a:pt x="1" y="50752"/>
                  <a:pt x="14763" y="65414"/>
                  <a:pt x="32833" y="65414"/>
                </a:cubicBezTo>
                <a:cubicBezTo>
                  <a:pt x="50878" y="65364"/>
                  <a:pt x="65490" y="50677"/>
                  <a:pt x="65490" y="32657"/>
                </a:cubicBezTo>
                <a:cubicBezTo>
                  <a:pt x="65465" y="14662"/>
                  <a:pt x="50753" y="0"/>
                  <a:pt x="32758" y="0"/>
                </a:cubicBezTo>
                <a:close/>
              </a:path>
            </a:pathLst>
          </a:cu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6" name="Google Shape;46;p7"/>
          <p:cNvSpPr/>
          <p:nvPr/>
        </p:nvSpPr>
        <p:spPr>
          <a:xfrm>
            <a:off x="178933" y="-1675316"/>
            <a:ext cx="2183000" cy="2180467"/>
          </a:xfrm>
          <a:custGeom>
            <a:avLst/>
            <a:gdLst/>
            <a:ahLst/>
            <a:cxnLst/>
            <a:rect l="l" t="t" r="r" b="b"/>
            <a:pathLst>
              <a:path w="65490" h="65414" extrusionOk="0">
                <a:moveTo>
                  <a:pt x="32833" y="8471"/>
                </a:moveTo>
                <a:cubicBezTo>
                  <a:pt x="46217" y="8521"/>
                  <a:pt x="56968" y="19374"/>
                  <a:pt x="56968" y="32757"/>
                </a:cubicBezTo>
                <a:cubicBezTo>
                  <a:pt x="56968" y="46116"/>
                  <a:pt x="46116" y="56893"/>
                  <a:pt x="32758" y="56893"/>
                </a:cubicBezTo>
                <a:cubicBezTo>
                  <a:pt x="19299" y="56893"/>
                  <a:pt x="8497" y="46040"/>
                  <a:pt x="8522" y="32532"/>
                </a:cubicBezTo>
                <a:cubicBezTo>
                  <a:pt x="8572" y="19223"/>
                  <a:pt x="19425" y="8471"/>
                  <a:pt x="32833" y="8471"/>
                </a:cubicBezTo>
                <a:close/>
                <a:moveTo>
                  <a:pt x="32758" y="0"/>
                </a:moveTo>
                <a:cubicBezTo>
                  <a:pt x="14763" y="0"/>
                  <a:pt x="51" y="14662"/>
                  <a:pt x="1" y="32657"/>
                </a:cubicBezTo>
                <a:cubicBezTo>
                  <a:pt x="1" y="50752"/>
                  <a:pt x="14763" y="65414"/>
                  <a:pt x="32833" y="65414"/>
                </a:cubicBezTo>
                <a:cubicBezTo>
                  <a:pt x="50878" y="65364"/>
                  <a:pt x="65490" y="50677"/>
                  <a:pt x="65490" y="32657"/>
                </a:cubicBezTo>
                <a:cubicBezTo>
                  <a:pt x="65465" y="14662"/>
                  <a:pt x="50753" y="0"/>
                  <a:pt x="32758" y="0"/>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25915750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47"/>
        <p:cNvGrpSpPr/>
        <p:nvPr/>
      </p:nvGrpSpPr>
      <p:grpSpPr>
        <a:xfrm>
          <a:off x="0" y="0"/>
          <a:ext cx="0" cy="0"/>
          <a:chOff x="0" y="0"/>
          <a:chExt cx="0" cy="0"/>
        </a:xfrm>
      </p:grpSpPr>
      <p:sp>
        <p:nvSpPr>
          <p:cNvPr id="48" name="Google Shape;48;p8"/>
          <p:cNvSpPr txBox="1">
            <a:spLocks noGrp="1"/>
          </p:cNvSpPr>
          <p:nvPr>
            <p:ph type="title"/>
          </p:nvPr>
        </p:nvSpPr>
        <p:spPr>
          <a:xfrm>
            <a:off x="3090600" y="1742800"/>
            <a:ext cx="6010800" cy="33724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SzPts val="4800"/>
              <a:buNone/>
              <a:defRPr sz="13333"/>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r>
              <a:rPr lang="en-US"/>
              <a:t>Click to edit Master title style</a:t>
            </a:r>
            <a:endParaRPr/>
          </a:p>
        </p:txBody>
      </p:sp>
    </p:spTree>
    <p:extLst>
      <p:ext uri="{BB962C8B-B14F-4D97-AF65-F5344CB8AC3E}">
        <p14:creationId xmlns:p14="http://schemas.microsoft.com/office/powerpoint/2010/main" val="30743530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9"/>
        <p:cNvGrpSpPr/>
        <p:nvPr/>
      </p:nvGrpSpPr>
      <p:grpSpPr>
        <a:xfrm>
          <a:off x="0" y="0"/>
          <a:ext cx="0" cy="0"/>
          <a:chOff x="0" y="0"/>
          <a:chExt cx="0" cy="0"/>
        </a:xfrm>
      </p:grpSpPr>
      <p:sp>
        <p:nvSpPr>
          <p:cNvPr id="50" name="Google Shape;50;p9"/>
          <p:cNvSpPr txBox="1">
            <a:spLocks noGrp="1"/>
          </p:cNvSpPr>
          <p:nvPr>
            <p:ph type="title"/>
          </p:nvPr>
        </p:nvSpPr>
        <p:spPr>
          <a:xfrm>
            <a:off x="2847400" y="1585467"/>
            <a:ext cx="6497200" cy="2619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20000"/>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r>
              <a:rPr lang="en-US"/>
              <a:t>Click to edit Master title style</a:t>
            </a:r>
            <a:endParaRPr/>
          </a:p>
        </p:txBody>
      </p:sp>
      <p:sp>
        <p:nvSpPr>
          <p:cNvPr id="51" name="Google Shape;51;p9"/>
          <p:cNvSpPr txBox="1">
            <a:spLocks noGrp="1"/>
          </p:cNvSpPr>
          <p:nvPr>
            <p:ph type="subTitle" idx="1"/>
          </p:nvPr>
        </p:nvSpPr>
        <p:spPr>
          <a:xfrm>
            <a:off x="2847400" y="4204667"/>
            <a:ext cx="6497200" cy="89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2133"/>
            </a:lvl1pPr>
            <a:lvl2pPr lvl="1" algn="ctr" rtl="0">
              <a:lnSpc>
                <a:spcPct val="100000"/>
              </a:lnSpc>
              <a:spcBef>
                <a:spcPts val="0"/>
              </a:spcBef>
              <a:spcAft>
                <a:spcPts val="0"/>
              </a:spcAft>
              <a:buSzPts val="1200"/>
              <a:buNone/>
              <a:defRPr/>
            </a:lvl2pPr>
            <a:lvl3pPr lvl="2" algn="ctr" rtl="0">
              <a:lnSpc>
                <a:spcPct val="100000"/>
              </a:lnSpc>
              <a:spcBef>
                <a:spcPts val="2133"/>
              </a:spcBef>
              <a:spcAft>
                <a:spcPts val="0"/>
              </a:spcAft>
              <a:buSzPts val="1200"/>
              <a:buNone/>
              <a:defRPr/>
            </a:lvl3pPr>
            <a:lvl4pPr lvl="3" algn="ctr" rtl="0">
              <a:lnSpc>
                <a:spcPct val="100000"/>
              </a:lnSpc>
              <a:spcBef>
                <a:spcPts val="2133"/>
              </a:spcBef>
              <a:spcAft>
                <a:spcPts val="0"/>
              </a:spcAft>
              <a:buSzPts val="1200"/>
              <a:buNone/>
              <a:defRPr/>
            </a:lvl4pPr>
            <a:lvl5pPr lvl="4" algn="ctr" rtl="0">
              <a:lnSpc>
                <a:spcPct val="100000"/>
              </a:lnSpc>
              <a:spcBef>
                <a:spcPts val="2133"/>
              </a:spcBef>
              <a:spcAft>
                <a:spcPts val="0"/>
              </a:spcAft>
              <a:buSzPts val="1200"/>
              <a:buNone/>
              <a:defRPr/>
            </a:lvl5pPr>
            <a:lvl6pPr lvl="5" algn="ctr" rtl="0">
              <a:lnSpc>
                <a:spcPct val="100000"/>
              </a:lnSpc>
              <a:spcBef>
                <a:spcPts val="2133"/>
              </a:spcBef>
              <a:spcAft>
                <a:spcPts val="0"/>
              </a:spcAft>
              <a:buSzPts val="1200"/>
              <a:buNone/>
              <a:defRPr/>
            </a:lvl6pPr>
            <a:lvl7pPr lvl="6" algn="ctr" rtl="0">
              <a:lnSpc>
                <a:spcPct val="100000"/>
              </a:lnSpc>
              <a:spcBef>
                <a:spcPts val="2133"/>
              </a:spcBef>
              <a:spcAft>
                <a:spcPts val="0"/>
              </a:spcAft>
              <a:buSzPts val="1200"/>
              <a:buNone/>
              <a:defRPr/>
            </a:lvl7pPr>
            <a:lvl8pPr lvl="7" algn="ctr" rtl="0">
              <a:lnSpc>
                <a:spcPct val="100000"/>
              </a:lnSpc>
              <a:spcBef>
                <a:spcPts val="2133"/>
              </a:spcBef>
              <a:spcAft>
                <a:spcPts val="0"/>
              </a:spcAft>
              <a:buSzPts val="1200"/>
              <a:buNone/>
              <a:defRPr/>
            </a:lvl8pPr>
            <a:lvl9pPr lvl="8" algn="ctr" rtl="0">
              <a:lnSpc>
                <a:spcPct val="100000"/>
              </a:lnSpc>
              <a:spcBef>
                <a:spcPts val="2133"/>
              </a:spcBef>
              <a:spcAft>
                <a:spcPts val="2133"/>
              </a:spcAft>
              <a:buSzPts val="1200"/>
              <a:buNone/>
              <a:defRPr/>
            </a:lvl9pPr>
          </a:lstStyle>
          <a:p>
            <a:r>
              <a:rPr lang="en-US"/>
              <a:t>Click to edit Master subtitle style</a:t>
            </a:r>
            <a:endParaRPr/>
          </a:p>
        </p:txBody>
      </p:sp>
    </p:spTree>
    <p:extLst>
      <p:ext uri="{BB962C8B-B14F-4D97-AF65-F5344CB8AC3E}">
        <p14:creationId xmlns:p14="http://schemas.microsoft.com/office/powerpoint/2010/main" val="2167096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52"/>
        <p:cNvGrpSpPr/>
        <p:nvPr/>
      </p:nvGrpSpPr>
      <p:grpSpPr>
        <a:xfrm>
          <a:off x="0" y="0"/>
          <a:ext cx="0" cy="0"/>
          <a:chOff x="0" y="0"/>
          <a:chExt cx="0" cy="0"/>
        </a:xfrm>
      </p:grpSpPr>
      <p:sp>
        <p:nvSpPr>
          <p:cNvPr id="53" name="Google Shape;53;p10"/>
          <p:cNvSpPr txBox="1">
            <a:spLocks noGrp="1"/>
          </p:cNvSpPr>
          <p:nvPr>
            <p:ph type="title"/>
          </p:nvPr>
        </p:nvSpPr>
        <p:spPr>
          <a:xfrm>
            <a:off x="960000" y="5352600"/>
            <a:ext cx="10272000" cy="763600"/>
          </a:xfrm>
          <a:prstGeom prst="rect">
            <a:avLst/>
          </a:prstGeom>
          <a:solidFill>
            <a:schemeClr val="accent2"/>
          </a:solidFill>
        </p:spPr>
        <p:txBody>
          <a:bodyPr spcFirstLastPara="1" wrap="square" lIns="91425" tIns="91425" rIns="91425" bIns="91425" anchor="t" anchorCtr="0">
            <a:noAutofit/>
          </a:bodyPr>
          <a:lstStyle>
            <a:lvl1pPr lvl="0" algn="ctr" rtl="0">
              <a:spcBef>
                <a:spcPts val="0"/>
              </a:spcBef>
              <a:spcAft>
                <a:spcPts val="0"/>
              </a:spcAft>
              <a:buSzPts val="3500"/>
              <a:buNone/>
              <a:defRPr>
                <a:solidFill>
                  <a:schemeClr val="lt1"/>
                </a:solidFill>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r>
              <a:rPr lang="en-US"/>
              <a:t>Click to edit Master title style</a:t>
            </a:r>
            <a:endParaRPr/>
          </a:p>
        </p:txBody>
      </p:sp>
    </p:spTree>
    <p:extLst>
      <p:ext uri="{BB962C8B-B14F-4D97-AF65-F5344CB8AC3E}">
        <p14:creationId xmlns:p14="http://schemas.microsoft.com/office/powerpoint/2010/main" val="1946618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theme" Target="../theme/theme3.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1.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theme" Target="../theme/theme4.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950967" y="593367"/>
            <a:ext cx="10290000" cy="7636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lt1"/>
              </a:buClr>
              <a:buSzPts val="3500"/>
              <a:buFont typeface="Oswald Medium"/>
              <a:buNone/>
              <a:defRPr sz="3500">
                <a:solidFill>
                  <a:schemeClr val="lt1"/>
                </a:solidFill>
                <a:latin typeface="Oswald Medium"/>
                <a:ea typeface="Oswald Medium"/>
                <a:cs typeface="Oswald Medium"/>
                <a:sym typeface="Oswald Medium"/>
              </a:defRPr>
            </a:lvl1pPr>
            <a:lvl2pPr lvl="1" rtl="0">
              <a:spcBef>
                <a:spcPts val="0"/>
              </a:spcBef>
              <a:spcAft>
                <a:spcPts val="0"/>
              </a:spcAft>
              <a:buClr>
                <a:schemeClr val="lt1"/>
              </a:buClr>
              <a:buSzPts val="3500"/>
              <a:buFont typeface="Bebas Neue"/>
              <a:buNone/>
              <a:defRPr sz="3500">
                <a:solidFill>
                  <a:schemeClr val="lt1"/>
                </a:solidFill>
                <a:latin typeface="Bebas Neue"/>
                <a:ea typeface="Bebas Neue"/>
                <a:cs typeface="Bebas Neue"/>
                <a:sym typeface="Bebas Neue"/>
              </a:defRPr>
            </a:lvl2pPr>
            <a:lvl3pPr lvl="2" rtl="0">
              <a:spcBef>
                <a:spcPts val="0"/>
              </a:spcBef>
              <a:spcAft>
                <a:spcPts val="0"/>
              </a:spcAft>
              <a:buClr>
                <a:schemeClr val="lt1"/>
              </a:buClr>
              <a:buSzPts val="3500"/>
              <a:buFont typeface="Bebas Neue"/>
              <a:buNone/>
              <a:defRPr sz="3500">
                <a:solidFill>
                  <a:schemeClr val="lt1"/>
                </a:solidFill>
                <a:latin typeface="Bebas Neue"/>
                <a:ea typeface="Bebas Neue"/>
                <a:cs typeface="Bebas Neue"/>
                <a:sym typeface="Bebas Neue"/>
              </a:defRPr>
            </a:lvl3pPr>
            <a:lvl4pPr lvl="3" rtl="0">
              <a:spcBef>
                <a:spcPts val="0"/>
              </a:spcBef>
              <a:spcAft>
                <a:spcPts val="0"/>
              </a:spcAft>
              <a:buClr>
                <a:schemeClr val="lt1"/>
              </a:buClr>
              <a:buSzPts val="3500"/>
              <a:buFont typeface="Bebas Neue"/>
              <a:buNone/>
              <a:defRPr sz="3500">
                <a:solidFill>
                  <a:schemeClr val="lt1"/>
                </a:solidFill>
                <a:latin typeface="Bebas Neue"/>
                <a:ea typeface="Bebas Neue"/>
                <a:cs typeface="Bebas Neue"/>
                <a:sym typeface="Bebas Neue"/>
              </a:defRPr>
            </a:lvl4pPr>
            <a:lvl5pPr lvl="4" rtl="0">
              <a:spcBef>
                <a:spcPts val="0"/>
              </a:spcBef>
              <a:spcAft>
                <a:spcPts val="0"/>
              </a:spcAft>
              <a:buClr>
                <a:schemeClr val="lt1"/>
              </a:buClr>
              <a:buSzPts val="3500"/>
              <a:buFont typeface="Bebas Neue"/>
              <a:buNone/>
              <a:defRPr sz="3500">
                <a:solidFill>
                  <a:schemeClr val="lt1"/>
                </a:solidFill>
                <a:latin typeface="Bebas Neue"/>
                <a:ea typeface="Bebas Neue"/>
                <a:cs typeface="Bebas Neue"/>
                <a:sym typeface="Bebas Neue"/>
              </a:defRPr>
            </a:lvl5pPr>
            <a:lvl6pPr lvl="5" rtl="0">
              <a:spcBef>
                <a:spcPts val="0"/>
              </a:spcBef>
              <a:spcAft>
                <a:spcPts val="0"/>
              </a:spcAft>
              <a:buClr>
                <a:schemeClr val="lt1"/>
              </a:buClr>
              <a:buSzPts val="3500"/>
              <a:buFont typeface="Bebas Neue"/>
              <a:buNone/>
              <a:defRPr sz="3500">
                <a:solidFill>
                  <a:schemeClr val="lt1"/>
                </a:solidFill>
                <a:latin typeface="Bebas Neue"/>
                <a:ea typeface="Bebas Neue"/>
                <a:cs typeface="Bebas Neue"/>
                <a:sym typeface="Bebas Neue"/>
              </a:defRPr>
            </a:lvl6pPr>
            <a:lvl7pPr lvl="6" rtl="0">
              <a:spcBef>
                <a:spcPts val="0"/>
              </a:spcBef>
              <a:spcAft>
                <a:spcPts val="0"/>
              </a:spcAft>
              <a:buClr>
                <a:schemeClr val="lt1"/>
              </a:buClr>
              <a:buSzPts val="3500"/>
              <a:buFont typeface="Bebas Neue"/>
              <a:buNone/>
              <a:defRPr sz="3500">
                <a:solidFill>
                  <a:schemeClr val="lt1"/>
                </a:solidFill>
                <a:latin typeface="Bebas Neue"/>
                <a:ea typeface="Bebas Neue"/>
                <a:cs typeface="Bebas Neue"/>
                <a:sym typeface="Bebas Neue"/>
              </a:defRPr>
            </a:lvl7pPr>
            <a:lvl8pPr lvl="7" rtl="0">
              <a:spcBef>
                <a:spcPts val="0"/>
              </a:spcBef>
              <a:spcAft>
                <a:spcPts val="0"/>
              </a:spcAft>
              <a:buClr>
                <a:schemeClr val="lt1"/>
              </a:buClr>
              <a:buSzPts val="3500"/>
              <a:buFont typeface="Bebas Neue"/>
              <a:buNone/>
              <a:defRPr sz="3500">
                <a:solidFill>
                  <a:schemeClr val="lt1"/>
                </a:solidFill>
                <a:latin typeface="Bebas Neue"/>
                <a:ea typeface="Bebas Neue"/>
                <a:cs typeface="Bebas Neue"/>
                <a:sym typeface="Bebas Neue"/>
              </a:defRPr>
            </a:lvl8pPr>
            <a:lvl9pPr lvl="8" rtl="0">
              <a:spcBef>
                <a:spcPts val="0"/>
              </a:spcBef>
              <a:spcAft>
                <a:spcPts val="0"/>
              </a:spcAft>
              <a:buClr>
                <a:schemeClr val="lt1"/>
              </a:buClr>
              <a:buSzPts val="3500"/>
              <a:buFont typeface="Bebas Neue"/>
              <a:buNone/>
              <a:defRPr sz="3500">
                <a:solidFill>
                  <a:schemeClr val="lt1"/>
                </a:solidFill>
                <a:latin typeface="Bebas Neue"/>
                <a:ea typeface="Bebas Neue"/>
                <a:cs typeface="Bebas Neue"/>
                <a:sym typeface="Bebas Neue"/>
              </a:defRPr>
            </a:lvl9pPr>
          </a:lstStyle>
          <a:p>
            <a:endParaRPr/>
          </a:p>
        </p:txBody>
      </p:sp>
      <p:sp>
        <p:nvSpPr>
          <p:cNvPr id="7" name="Google Shape;7;p1"/>
          <p:cNvSpPr txBox="1">
            <a:spLocks noGrp="1"/>
          </p:cNvSpPr>
          <p:nvPr>
            <p:ph type="body" idx="1"/>
          </p:nvPr>
        </p:nvSpPr>
        <p:spPr>
          <a:xfrm>
            <a:off x="950967" y="1536633"/>
            <a:ext cx="10290000" cy="4555200"/>
          </a:xfrm>
          <a:prstGeom prst="rect">
            <a:avLst/>
          </a:prstGeom>
          <a:noFill/>
          <a:ln>
            <a:noFill/>
          </a:ln>
        </p:spPr>
        <p:txBody>
          <a:bodyPr spcFirstLastPara="1" wrap="square" lIns="91425" tIns="91425" rIns="91425" bIns="91425" anchor="t" anchorCtr="0">
            <a:noAutofit/>
          </a:bodyPr>
          <a:lstStyle>
            <a:lvl1pPr marL="457200" lvl="0" indent="-304800">
              <a:lnSpc>
                <a:spcPct val="100000"/>
              </a:lnSpc>
              <a:spcBef>
                <a:spcPts val="0"/>
              </a:spcBef>
              <a:spcAft>
                <a:spcPts val="0"/>
              </a:spcAft>
              <a:buClr>
                <a:schemeClr val="lt1"/>
              </a:buClr>
              <a:buSzPts val="1200"/>
              <a:buFont typeface="Inter Tight"/>
              <a:buChar char="●"/>
              <a:defRPr sz="1200">
                <a:solidFill>
                  <a:schemeClr val="lt1"/>
                </a:solidFill>
                <a:latin typeface="Inter Tight"/>
                <a:ea typeface="Inter Tight"/>
                <a:cs typeface="Inter Tight"/>
                <a:sym typeface="Inter Tight"/>
              </a:defRPr>
            </a:lvl1pPr>
            <a:lvl2pPr marL="914400" lvl="1" indent="-304800">
              <a:lnSpc>
                <a:spcPct val="100000"/>
              </a:lnSpc>
              <a:spcBef>
                <a:spcPts val="1600"/>
              </a:spcBef>
              <a:spcAft>
                <a:spcPts val="0"/>
              </a:spcAft>
              <a:buClr>
                <a:schemeClr val="lt1"/>
              </a:buClr>
              <a:buSzPts val="1200"/>
              <a:buFont typeface="Inter Tight"/>
              <a:buChar char="○"/>
              <a:defRPr sz="1200">
                <a:solidFill>
                  <a:schemeClr val="lt1"/>
                </a:solidFill>
                <a:latin typeface="Inter Tight"/>
                <a:ea typeface="Inter Tight"/>
                <a:cs typeface="Inter Tight"/>
                <a:sym typeface="Inter Tight"/>
              </a:defRPr>
            </a:lvl2pPr>
            <a:lvl3pPr marL="1371600" lvl="2" indent="-304800">
              <a:lnSpc>
                <a:spcPct val="100000"/>
              </a:lnSpc>
              <a:spcBef>
                <a:spcPts val="1600"/>
              </a:spcBef>
              <a:spcAft>
                <a:spcPts val="0"/>
              </a:spcAft>
              <a:buClr>
                <a:schemeClr val="lt1"/>
              </a:buClr>
              <a:buSzPts val="1200"/>
              <a:buFont typeface="Inter Tight"/>
              <a:buChar char="■"/>
              <a:defRPr sz="1200">
                <a:solidFill>
                  <a:schemeClr val="lt1"/>
                </a:solidFill>
                <a:latin typeface="Inter Tight"/>
                <a:ea typeface="Inter Tight"/>
                <a:cs typeface="Inter Tight"/>
                <a:sym typeface="Inter Tight"/>
              </a:defRPr>
            </a:lvl3pPr>
            <a:lvl4pPr marL="1828800" lvl="3" indent="-304800">
              <a:lnSpc>
                <a:spcPct val="100000"/>
              </a:lnSpc>
              <a:spcBef>
                <a:spcPts val="1600"/>
              </a:spcBef>
              <a:spcAft>
                <a:spcPts val="0"/>
              </a:spcAft>
              <a:buClr>
                <a:schemeClr val="lt1"/>
              </a:buClr>
              <a:buSzPts val="1200"/>
              <a:buFont typeface="Inter Tight"/>
              <a:buChar char="●"/>
              <a:defRPr sz="1200">
                <a:solidFill>
                  <a:schemeClr val="lt1"/>
                </a:solidFill>
                <a:latin typeface="Inter Tight"/>
                <a:ea typeface="Inter Tight"/>
                <a:cs typeface="Inter Tight"/>
                <a:sym typeface="Inter Tight"/>
              </a:defRPr>
            </a:lvl4pPr>
            <a:lvl5pPr marL="2286000" lvl="4" indent="-304800">
              <a:lnSpc>
                <a:spcPct val="100000"/>
              </a:lnSpc>
              <a:spcBef>
                <a:spcPts val="1600"/>
              </a:spcBef>
              <a:spcAft>
                <a:spcPts val="0"/>
              </a:spcAft>
              <a:buClr>
                <a:schemeClr val="lt1"/>
              </a:buClr>
              <a:buSzPts val="1200"/>
              <a:buFont typeface="Inter Tight"/>
              <a:buChar char="○"/>
              <a:defRPr sz="1200">
                <a:solidFill>
                  <a:schemeClr val="lt1"/>
                </a:solidFill>
                <a:latin typeface="Inter Tight"/>
                <a:ea typeface="Inter Tight"/>
                <a:cs typeface="Inter Tight"/>
                <a:sym typeface="Inter Tight"/>
              </a:defRPr>
            </a:lvl5pPr>
            <a:lvl6pPr marL="2743200" lvl="5" indent="-304800">
              <a:lnSpc>
                <a:spcPct val="100000"/>
              </a:lnSpc>
              <a:spcBef>
                <a:spcPts val="1600"/>
              </a:spcBef>
              <a:spcAft>
                <a:spcPts val="0"/>
              </a:spcAft>
              <a:buClr>
                <a:schemeClr val="lt1"/>
              </a:buClr>
              <a:buSzPts val="1200"/>
              <a:buFont typeface="Inter Tight"/>
              <a:buChar char="■"/>
              <a:defRPr sz="1200">
                <a:solidFill>
                  <a:schemeClr val="lt1"/>
                </a:solidFill>
                <a:latin typeface="Inter Tight"/>
                <a:ea typeface="Inter Tight"/>
                <a:cs typeface="Inter Tight"/>
                <a:sym typeface="Inter Tight"/>
              </a:defRPr>
            </a:lvl6pPr>
            <a:lvl7pPr marL="3200400" lvl="6" indent="-304800">
              <a:lnSpc>
                <a:spcPct val="100000"/>
              </a:lnSpc>
              <a:spcBef>
                <a:spcPts val="1600"/>
              </a:spcBef>
              <a:spcAft>
                <a:spcPts val="0"/>
              </a:spcAft>
              <a:buClr>
                <a:schemeClr val="lt1"/>
              </a:buClr>
              <a:buSzPts val="1200"/>
              <a:buFont typeface="Inter Tight"/>
              <a:buChar char="●"/>
              <a:defRPr sz="1200">
                <a:solidFill>
                  <a:schemeClr val="lt1"/>
                </a:solidFill>
                <a:latin typeface="Inter Tight"/>
                <a:ea typeface="Inter Tight"/>
                <a:cs typeface="Inter Tight"/>
                <a:sym typeface="Inter Tight"/>
              </a:defRPr>
            </a:lvl7pPr>
            <a:lvl8pPr marL="3657600" lvl="7" indent="-304800">
              <a:lnSpc>
                <a:spcPct val="100000"/>
              </a:lnSpc>
              <a:spcBef>
                <a:spcPts val="1600"/>
              </a:spcBef>
              <a:spcAft>
                <a:spcPts val="0"/>
              </a:spcAft>
              <a:buClr>
                <a:schemeClr val="lt1"/>
              </a:buClr>
              <a:buSzPts val="1200"/>
              <a:buFont typeface="Inter Tight"/>
              <a:buChar char="○"/>
              <a:defRPr sz="1200">
                <a:solidFill>
                  <a:schemeClr val="lt1"/>
                </a:solidFill>
                <a:latin typeface="Inter Tight"/>
                <a:ea typeface="Inter Tight"/>
                <a:cs typeface="Inter Tight"/>
                <a:sym typeface="Inter Tight"/>
              </a:defRPr>
            </a:lvl8pPr>
            <a:lvl9pPr marL="4114800" lvl="8" indent="-304800">
              <a:lnSpc>
                <a:spcPct val="100000"/>
              </a:lnSpc>
              <a:spcBef>
                <a:spcPts val="1600"/>
              </a:spcBef>
              <a:spcAft>
                <a:spcPts val="1600"/>
              </a:spcAft>
              <a:buClr>
                <a:schemeClr val="lt1"/>
              </a:buClr>
              <a:buSzPts val="1200"/>
              <a:buFont typeface="Inter Tight"/>
              <a:buChar char="■"/>
              <a:defRPr sz="1200">
                <a:solidFill>
                  <a:schemeClr val="lt1"/>
                </a:solidFill>
                <a:latin typeface="Inter Tight"/>
                <a:ea typeface="Inter Tight"/>
                <a:cs typeface="Inter Tight"/>
                <a:sym typeface="Inter Tight"/>
              </a:defRPr>
            </a:lvl9pPr>
          </a:lstStyle>
          <a:p>
            <a:endParaRPr/>
          </a:p>
        </p:txBody>
      </p:sp>
    </p:spTree>
    <p:extLst>
      <p:ext uri="{BB962C8B-B14F-4D97-AF65-F5344CB8AC3E}">
        <p14:creationId xmlns:p14="http://schemas.microsoft.com/office/powerpoint/2010/main" val="3753116778"/>
      </p:ext>
    </p:extLst>
  </p:cSld>
  <p:clrMap bg1="lt1" tx1="dk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 id="2147483720" r:id="rId18"/>
    <p:sldLayoutId id="2147483721" r:id="rId19"/>
    <p:sldLayoutId id="2147483722" r:id="rId20"/>
    <p:sldLayoutId id="2147483723" r:id="rId21"/>
    <p:sldLayoutId id="2147483724" r:id="rId22"/>
    <p:sldLayoutId id="2147483725" r:id="rId23"/>
    <p:sldLayoutId id="2147483726" r:id="rId24"/>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E2A47"/>
        </a:solidFill>
        <a:effectLst/>
      </p:bgPr>
    </p:bg>
    <p:spTree>
      <p:nvGrpSpPr>
        <p:cNvPr id="1" name="Shape 161"/>
        <p:cNvGrpSpPr/>
        <p:nvPr/>
      </p:nvGrpSpPr>
      <p:grpSpPr>
        <a:xfrm>
          <a:off x="0" y="0"/>
          <a:ext cx="0" cy="0"/>
          <a:chOff x="0" y="0"/>
          <a:chExt cx="0" cy="0"/>
        </a:xfrm>
      </p:grpSpPr>
      <p:sp>
        <p:nvSpPr>
          <p:cNvPr id="162" name="Google Shape;162;p25"/>
          <p:cNvSpPr txBox="1">
            <a:spLocks noGrp="1"/>
          </p:cNvSpPr>
          <p:nvPr>
            <p:ph type="title"/>
          </p:nvPr>
        </p:nvSpPr>
        <p:spPr>
          <a:xfrm>
            <a:off x="1424133" y="1244600"/>
            <a:ext cx="9396400" cy="6432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163" name="Google Shape;163;p25"/>
          <p:cNvSpPr txBox="1">
            <a:spLocks noGrp="1"/>
          </p:cNvSpPr>
          <p:nvPr>
            <p:ph type="body" idx="1"/>
          </p:nvPr>
        </p:nvSpPr>
        <p:spPr>
          <a:xfrm>
            <a:off x="1424133" y="2260600"/>
            <a:ext cx="9396400" cy="3336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extLst>
      <p:ext uri="{BB962C8B-B14F-4D97-AF65-F5344CB8AC3E}">
        <p14:creationId xmlns:p14="http://schemas.microsoft.com/office/powerpoint/2010/main" val="3883427463"/>
      </p:ext>
    </p:extLst>
  </p:cSld>
  <p:clrMap bg1="lt1" tx1="dk1" bg2="dk2" tx2="lt2" accent1="accent1" accent2="accent2" accent3="accent3" accent4="accent4" accent5="accent5" accent6="accent6" hlink="hlink" folHlink="folHlink"/>
  <p:sldLayoutIdLst>
    <p:sldLayoutId id="2147483728" r:id="rId1"/>
    <p:sldLayoutId id="2147483729" r:id="rId2"/>
    <p:sldLayoutId id="2147483730" r:id="rId3"/>
  </p:sldLayoutIdLst>
  <p:hf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6/22/2023</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1824327589"/>
      </p:ext>
    </p:extLst>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 id="2147483813" r:id="rId12"/>
    <p:sldLayoutId id="2147483814" r:id="rId13"/>
    <p:sldLayoutId id="2147483815" r:id="rId14"/>
    <p:sldLayoutId id="2147483816" r:id="rId15"/>
    <p:sldLayoutId id="2147483817"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C73493B-E27E-4DC0-A41A-7E254FDDD4F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B619A8B-408B-4DCB-AC39-AC640BF8562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4A87CC5-FBB1-4FE5-893F-7BD071C75E0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61375A-C223-44C8-917C-F7C3A1BCD50F}" type="datetimeFigureOut">
              <a:rPr lang="en-GB" smtClean="0"/>
              <a:t>22/06/2023</a:t>
            </a:fld>
            <a:endParaRPr lang="en-GB"/>
          </a:p>
        </p:txBody>
      </p:sp>
      <p:sp>
        <p:nvSpPr>
          <p:cNvPr id="5" name="Footer Placeholder 4">
            <a:extLst>
              <a:ext uri="{FF2B5EF4-FFF2-40B4-BE49-F238E27FC236}">
                <a16:creationId xmlns:a16="http://schemas.microsoft.com/office/drawing/2014/main" id="{068E1BCB-E2F2-4D1B-BCFC-521169C8EA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111173B-B48E-4DCF-8715-58053905491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83841B-0DB4-4C99-B5E5-79625F01DBF7}" type="slidenum">
              <a:rPr lang="en-GB" smtClean="0"/>
              <a:t>‹#›</a:t>
            </a:fld>
            <a:endParaRPr lang="en-GB"/>
          </a:p>
        </p:txBody>
      </p:sp>
    </p:spTree>
    <p:extLst>
      <p:ext uri="{BB962C8B-B14F-4D97-AF65-F5344CB8AC3E}">
        <p14:creationId xmlns:p14="http://schemas.microsoft.com/office/powerpoint/2010/main" val="3644420503"/>
      </p:ext>
    </p:extLst>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34.xml"/><Relationship Id="rId5" Type="http://schemas.openxmlformats.org/officeDocument/2006/relationships/image" Target="../media/image26.jpe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34.xml"/><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4.xml"/><Relationship Id="rId5" Type="http://schemas.openxmlformats.org/officeDocument/2006/relationships/image" Target="../media/image33.png"/><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34.xml"/><Relationship Id="rId5" Type="http://schemas.openxmlformats.org/officeDocument/2006/relationships/image" Target="../media/image37.png"/><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4.xml"/></Relationships>
</file>

<file path=ppt/slides/_rels/slide2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34.xml"/></Relationships>
</file>

<file path=ppt/slides/_rels/slide2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34.xml"/></Relationships>
</file>

<file path=ppt/slides/_rels/slide2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34.xml"/></Relationships>
</file>

<file path=ppt/slides/_rels/slide2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34.xml"/></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3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34.xml"/></Relationships>
</file>

<file path=ppt/slides/_rels/slide3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34.xml"/></Relationships>
</file>

<file path=ppt/slides/_rels/slide3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34.xml"/></Relationships>
</file>

<file path=ppt/slides/_rels/slide3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3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34.xml"/></Relationships>
</file>

<file path=ppt/slides/_rels/slide3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34.xml"/></Relationships>
</file>

<file path=ppt/slides/_rels/slide3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34.xml"/></Relationships>
</file>

<file path=ppt/slides/_rels/slide3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34.xml"/></Relationships>
</file>

<file path=ppt/slides/_rels/slide39.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4.xml"/><Relationship Id="rId5" Type="http://schemas.openxmlformats.org/officeDocument/2006/relationships/image" Target="../media/image12.png"/><Relationship Id="rId4" Type="http://schemas.openxmlformats.org/officeDocument/2006/relationships/image" Target="../media/image11.png"/></Relationships>
</file>

<file path=ppt/slides/_rels/slide4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34.xml"/></Relationships>
</file>

<file path=ppt/slides/_rels/slide41.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34.xml"/></Relationships>
</file>

<file path=ppt/slides/_rels/slide4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34.xml"/></Relationships>
</file>

<file path=ppt/slides/_rels/slide4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34.xml"/></Relationships>
</file>

<file path=ppt/slides/_rels/slide44.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34.xml"/></Relationships>
</file>

<file path=ppt/slides/_rels/slide4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34.xml"/></Relationships>
</file>

<file path=ppt/slides/_rels/slide4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34.xml"/></Relationships>
</file>

<file path=ppt/slides/_rels/slide4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34.xml"/></Relationships>
</file>

<file path=ppt/slides/_rels/slide4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34.xml"/></Relationships>
</file>

<file path=ppt/slides/_rels/slide49.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4.xml"/></Relationships>
</file>

<file path=ppt/slides/_rels/slide50.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34.xml"/></Relationships>
</file>

<file path=ppt/slides/_rels/slide51.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34.xml"/></Relationships>
</file>

<file path=ppt/slides/_rels/slide5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34.xml"/></Relationships>
</file>

<file path=ppt/slides/_rels/slide53.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34.xml"/></Relationships>
</file>

<file path=ppt/slides/_rels/slide54.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34.xml"/></Relationships>
</file>

<file path=ppt/slides/_rels/slide5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3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57.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34.xml"/></Relationships>
</file>

<file path=ppt/slides/_rels/slide58.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34.xml"/></Relationships>
</file>

<file path=ppt/slides/_rels/slide59.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4.xml"/></Relationships>
</file>

<file path=ppt/slides/_rels/slide6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34.xml"/></Relationships>
</file>

<file path=ppt/slides/_rels/slide61.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34.xml"/></Relationships>
</file>

<file path=ppt/slides/_rels/slide62.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34.xml"/></Relationships>
</file>

<file path=ppt/slides/_rels/slide63.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34.xml"/><Relationship Id="rId4" Type="http://schemas.openxmlformats.org/officeDocument/2006/relationships/image" Target="../media/image95.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5.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34.xml"/></Relationships>
</file>

<file path=ppt/slides/_rels/slide66.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34.xml"/></Relationships>
</file>

<file path=ppt/slides/_rels/slide67.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34.xml"/></Relationships>
</file>

<file path=ppt/slides/_rels/slide68.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34.xml"/></Relationships>
</file>

<file path=ppt/slides/_rels/slide69.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34.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4.xml"/><Relationship Id="rId5" Type="http://schemas.openxmlformats.org/officeDocument/2006/relationships/image" Target="../media/image20.png"/><Relationship Id="rId4" Type="http://schemas.openxmlformats.org/officeDocument/2006/relationships/image" Target="../media/image19.png"/></Relationships>
</file>

<file path=ppt/slides/_rels/slide70.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34.xml"/></Relationships>
</file>

<file path=ppt/slides/_rels/slide71.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34.xml"/></Relationships>
</file>

<file path=ppt/slides/_rels/slide72.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34.xml"/></Relationships>
</file>

<file path=ppt/slides/_rels/slide73.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34.xml"/></Relationships>
</file>

<file path=ppt/slides/_rels/slide74.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34.xml"/></Relationships>
</file>

<file path=ppt/slides/_rels/slide75.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34.xml"/></Relationships>
</file>

<file path=ppt/slides/_rels/slide76.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3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4887203-9BCA-44C2-A52B-15B97ADCBA4A}"/>
              </a:ext>
            </a:extLst>
          </p:cNvPr>
          <p:cNvSpPr/>
          <p:nvPr/>
        </p:nvSpPr>
        <p:spPr>
          <a:xfrm>
            <a:off x="493058" y="247360"/>
            <a:ext cx="11412071" cy="6363280"/>
          </a:xfrm>
          <a:prstGeom prst="rect">
            <a:avLst/>
          </a:prstGeom>
        </p:spPr>
        <p:txBody>
          <a:bodyPr wrap="square">
            <a:spAutoFit/>
          </a:bodyPr>
          <a:lstStyle/>
          <a:p>
            <a:pPr algn="ctr">
              <a:spcAft>
                <a:spcPts val="1200"/>
              </a:spcAft>
            </a:pPr>
            <a:r>
              <a:rPr lang="az-Latn-AZ"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AZƏRBAYCAN RESPUBLİKASI ELM VƏ TƏHSİL NAZİRLİYİ</a:t>
            </a:r>
            <a:endParaRPr lang="az-Latn-AZ"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1200"/>
              </a:spcAft>
            </a:pPr>
            <a:r>
              <a:rPr lang="az-Latn-AZ"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AZƏRBAYCAN TEXNİKİ UNİVERSİTETİ </a:t>
            </a:r>
          </a:p>
          <a:p>
            <a:pPr algn="ctr">
              <a:spcAft>
                <a:spcPts val="1200"/>
              </a:spcAft>
            </a:pPr>
            <a:endPar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algn="ctr"/>
            <a:r>
              <a:rPr lang="az-Latn-AZ" sz="12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Aşurov Ülvi İzzət oğlu</a:t>
            </a:r>
          </a:p>
          <a:p>
            <a:pPr algn="ctr"/>
            <a:r>
              <a:rPr lang="az-Latn-AZ" sz="12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Rəsulzadə Fərid </a:t>
            </a:r>
            <a:r>
              <a:rPr lang="az-Latn-AZ" sz="1200" b="1"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Ehtibar</a:t>
            </a:r>
            <a:r>
              <a:rPr lang="az-Latn-AZ" sz="12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oğlu</a:t>
            </a:r>
            <a:endParaRPr lang="az-Latn-AZ" sz="105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az-Latn-AZ" sz="12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Abbaszadə Aysel Rövşən qızı</a:t>
            </a:r>
            <a:endParaRPr lang="az-Latn-AZ" sz="105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az-Latn-AZ" sz="12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Quliyev Elgün Arzu oğlu</a:t>
            </a:r>
          </a:p>
          <a:p>
            <a:pPr algn="ctr"/>
            <a:r>
              <a:rPr lang="az-Latn-AZ" sz="12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Babayeva </a:t>
            </a:r>
            <a:r>
              <a:rPr lang="az-Latn-AZ" sz="1200" b="1"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Gülmirə</a:t>
            </a:r>
            <a:r>
              <a:rPr lang="az-Latn-AZ" sz="12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Nazim qızı</a:t>
            </a:r>
          </a:p>
          <a:p>
            <a:pPr algn="ctr">
              <a:spcAft>
                <a:spcPts val="0"/>
              </a:spcAft>
            </a:pPr>
            <a:endParaRPr lang="az-Latn-AZ"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az-Latn-AZ"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az-Latn-AZ"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az-Latn-AZ"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az-Latn-AZ" sz="12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Korporativ şirkətin şəbəkə infrastrukturunun </a:t>
            </a:r>
            <a:r>
              <a:rPr lang="az-Latn-AZ" sz="1200" b="1"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layihələndirilməsi</a:t>
            </a:r>
            <a:r>
              <a:rPr lang="az-Latn-AZ" sz="12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simulyasiyası və analizi </a:t>
            </a:r>
            <a:endParaRPr lang="az-Latn-AZ" sz="105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tabLst>
                <a:tab pos="2771775" algn="l"/>
              </a:tabLst>
            </a:pPr>
            <a:r>
              <a:rPr lang="az-Latn-AZ" sz="12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Mövzusunda</a:t>
            </a:r>
          </a:p>
          <a:p>
            <a:pPr algn="ctr">
              <a:spcAft>
                <a:spcPts val="0"/>
              </a:spcAft>
              <a:tabLst>
                <a:tab pos="2771775" algn="l"/>
              </a:tabLst>
            </a:pPr>
            <a:endParaRPr lang="az-Latn-AZ" sz="105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indent="450215">
              <a:spcAft>
                <a:spcPts val="0"/>
              </a:spcAft>
              <a:tabLst>
                <a:tab pos="2771775" algn="l"/>
              </a:tabLst>
            </a:pPr>
            <a:r>
              <a:rPr lang="az-Latn-AZ" sz="12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endParaRPr lang="az-Latn-AZ" sz="105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az-Latn-AZ"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MAGİSTR DİSSERTASİYASI</a:t>
            </a:r>
          </a:p>
          <a:p>
            <a:pPr algn="ctr">
              <a:spcAft>
                <a:spcPts val="0"/>
              </a:spcAft>
            </a:pPr>
            <a:endParaRPr lang="az-Latn-AZ"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1200"/>
              </a:spcAft>
            </a:pPr>
            <a:r>
              <a:rPr lang="az-Latn-AZ" b="1"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Fakültə: İnformasiya və telekommunikasiya texnologiyaları</a:t>
            </a:r>
          </a:p>
          <a:p>
            <a:pPr algn="just">
              <a:spcAft>
                <a:spcPts val="1200"/>
              </a:spcAft>
            </a:pPr>
            <a:r>
              <a:rPr lang="az-Latn-AZ" b="1"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Kafedra: Kompüter texnologiyaları</a:t>
            </a:r>
          </a:p>
          <a:p>
            <a:pPr algn="just">
              <a:spcAft>
                <a:spcPts val="1200"/>
              </a:spcAft>
            </a:pPr>
            <a:r>
              <a:rPr lang="az-Latn-AZ" b="1"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İxtisas: 060631 – “Kompüter mühəndisliyi”</a:t>
            </a:r>
          </a:p>
          <a:p>
            <a:pPr algn="just">
              <a:spcAft>
                <a:spcPts val="1200"/>
              </a:spcAft>
            </a:pPr>
            <a:r>
              <a:rPr lang="az-Latn-AZ"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İxtisaslaşma: </a:t>
            </a:r>
            <a:r>
              <a:rPr lang="az-Latn-AZ" b="1"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“Kompüter sistemləri və şəbəkələri”</a:t>
            </a:r>
            <a:endParaRPr lang="az-Latn-AZ"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spcAft>
                <a:spcPts val="1200"/>
              </a:spcAft>
            </a:pPr>
            <a:r>
              <a:rPr lang="az-Latn-AZ"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endParaRPr lang="az-Latn-AZ"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spcAft>
                <a:spcPts val="1200"/>
              </a:spcAft>
            </a:pPr>
            <a:r>
              <a:rPr lang="az-Latn-AZ"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Elmi rəhbər:                                        </a:t>
            </a:r>
            <a:r>
              <a:rPr lang="en-US"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az-Latn-AZ"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az-Latn-AZ" b="1"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f.r.e.n</a:t>
            </a:r>
            <a:r>
              <a:rPr lang="az-Latn-AZ"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Dosent Cəfərov Nizami Duman oğlu</a:t>
            </a:r>
            <a:endParaRPr lang="az-Latn-AZ"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az-Latn-AZ"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endParaRPr lang="az-Latn-AZ"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az-Latn-AZ"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BAKI – 2023</a:t>
            </a:r>
            <a:endParaRPr lang="az-Latn-AZ"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6166125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8C3B889-095A-4E21-A07E-8FC91573C2CD}"/>
              </a:ext>
            </a:extLst>
          </p:cNvPr>
          <p:cNvSpPr/>
          <p:nvPr/>
        </p:nvSpPr>
        <p:spPr>
          <a:xfrm>
            <a:off x="8964" y="0"/>
            <a:ext cx="12192000" cy="705258"/>
          </a:xfrm>
          <a:prstGeom prst="rect">
            <a:avLst/>
          </a:prstGeom>
        </p:spPr>
        <p:txBody>
          <a:bodyPr wrap="square">
            <a:spAutoFit/>
          </a:bodyPr>
          <a:lstStyle/>
          <a:p>
            <a:pPr algn="ctr">
              <a:lnSpc>
                <a:spcPct val="150000"/>
              </a:lnSpc>
              <a:spcAft>
                <a:spcPts val="0"/>
              </a:spcAft>
              <a:tabLst>
                <a:tab pos="1620520" algn="r"/>
                <a:tab pos="5563870" algn="l"/>
              </a:tabLst>
            </a:pPr>
            <a:r>
              <a:rPr lang="az-Latn-AZ"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2.2.	Hücumun aşkarlanması və qarşısının alınması sistemləri və onların şəbəkə </a:t>
            </a:r>
            <a:r>
              <a:rPr lang="az-Latn-AZ" b="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təhlükəsizliyində</a:t>
            </a:r>
            <a:r>
              <a:rPr lang="az-Latn-AZ"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rolu</a:t>
            </a:r>
            <a:endPar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tabLst>
                <a:tab pos="1620520" algn="r"/>
                <a:tab pos="5563870" algn="l"/>
              </a:tabLst>
            </a:pP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Intrusion Detection VS Prevention Systems: What's The Difference?">
            <a:extLst>
              <a:ext uri="{FF2B5EF4-FFF2-40B4-BE49-F238E27FC236}">
                <a16:creationId xmlns:a16="http://schemas.microsoft.com/office/drawing/2014/main" id="{E00313B1-9EEB-4B35-BD63-FA7EAE5256A0}"/>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26391" y="502058"/>
            <a:ext cx="4297680" cy="3204000"/>
          </a:xfrm>
          <a:prstGeom prst="rect">
            <a:avLst/>
          </a:prstGeom>
          <a:noFill/>
          <a:ln>
            <a:noFill/>
          </a:ln>
        </p:spPr>
      </p:pic>
      <p:sp>
        <p:nvSpPr>
          <p:cNvPr id="4" name="Rectangle 3">
            <a:extLst>
              <a:ext uri="{FF2B5EF4-FFF2-40B4-BE49-F238E27FC236}">
                <a16:creationId xmlns:a16="http://schemas.microsoft.com/office/drawing/2014/main" id="{1CB28DDE-7490-42E3-B317-05F53604EE70}"/>
              </a:ext>
            </a:extLst>
          </p:cNvPr>
          <p:cNvSpPr/>
          <p:nvPr/>
        </p:nvSpPr>
        <p:spPr>
          <a:xfrm>
            <a:off x="2548466" y="3706058"/>
            <a:ext cx="6138333" cy="380938"/>
          </a:xfrm>
          <a:prstGeom prst="rect">
            <a:avLst/>
          </a:prstGeom>
        </p:spPr>
        <p:txBody>
          <a:bodyPr wrap="square">
            <a:spAutoFit/>
          </a:bodyPr>
          <a:lstStyle/>
          <a:p>
            <a:pPr algn="ctr">
              <a:lnSpc>
                <a:spcPct val="150000"/>
              </a:lnSpc>
              <a:spcAft>
                <a:spcPts val="0"/>
              </a:spcAft>
              <a:tabLst>
                <a:tab pos="773430" algn="r"/>
                <a:tab pos="5563870" algn="l"/>
              </a:tabLst>
            </a:pPr>
            <a:r>
              <a:rPr lang="az-Latn-AZ"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Şəkil 2.1.</a:t>
            </a:r>
            <a:r>
              <a:rPr lang="az-Latn-AZ"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Hücumun Aşkarlanması Və Qarşısının Alınması Sistemləri</a:t>
            </a:r>
            <a:r>
              <a:rPr lang="az-Latn-AZ"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az-Latn-AZ"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(IDPS)</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F0F5DBBB-AAA2-4DF0-A879-FD765F858D2D}"/>
              </a:ext>
            </a:extLst>
          </p:cNvPr>
          <p:cNvSpPr/>
          <p:nvPr/>
        </p:nvSpPr>
        <p:spPr>
          <a:xfrm>
            <a:off x="270933" y="4742637"/>
            <a:ext cx="11794067" cy="1346331"/>
          </a:xfrm>
          <a:prstGeom prst="rect">
            <a:avLst/>
          </a:prstGeom>
        </p:spPr>
        <p:txBody>
          <a:bodyPr wrap="square">
            <a:spAutoFit/>
          </a:bodyPr>
          <a:lstStyle/>
          <a:p>
            <a:pPr algn="just">
              <a:lnSpc>
                <a:spcPct val="150000"/>
              </a:lnSpc>
              <a:tabLst>
                <a:tab pos="1170305" algn="r"/>
                <a:tab pos="5563870" algn="l"/>
              </a:tabLst>
            </a:pPr>
            <a:r>
              <a:rPr lang="az-Latn-AZ" dirty="0">
                <a:latin typeface="Times New Roman" panose="02020603050405020304" pitchFamily="18" charset="0"/>
                <a:ea typeface="Calibri" panose="020F0502020204030204" pitchFamily="34" charset="0"/>
                <a:cs typeface="Times New Roman" panose="02020603050405020304" pitchFamily="18" charset="0"/>
              </a:rPr>
              <a:t>Hücumun aşkarlanması və qarşısının alınması sistemləri şəbəkə mühitində icazəsiz giriş cəhdlərini, zərərli fəaliyyətləri və siyasət pozuntularını aşkar etmək və onlara cavab vermək üçün nəzərdə tutulmuş təhlükəsizlik mexanizmləridir. Onların əsas məqsədi potensial təhlükələri müəyyən etmək və onların şəbəkənin bütövlüyünü pozmasının qarşısını almaqdır. IDPS şəbəkə </a:t>
            </a:r>
            <a:r>
              <a:rPr lang="az-Latn-AZ" dirty="0" err="1">
                <a:latin typeface="Times New Roman" panose="02020603050405020304" pitchFamily="18" charset="0"/>
                <a:ea typeface="Calibri" panose="020F0502020204030204" pitchFamily="34" charset="0"/>
                <a:cs typeface="Times New Roman" panose="02020603050405020304" pitchFamily="18" charset="0"/>
              </a:rPr>
              <a:t>trafikinə</a:t>
            </a:r>
            <a:r>
              <a:rPr lang="az-Latn-AZ" dirty="0">
                <a:latin typeface="Times New Roman" panose="02020603050405020304" pitchFamily="18" charset="0"/>
                <a:ea typeface="Calibri" panose="020F0502020204030204" pitchFamily="34" charset="0"/>
                <a:cs typeface="Times New Roman" panose="02020603050405020304" pitchFamily="18" charset="0"/>
              </a:rPr>
              <a:t> nəzarət etmək, anomaliyaları və ya məlum hücum nümunələrini müəyyən etmək və aşkar edilmiş təhdidləri azaltmaq üçün müvafiq tədbirlər görmək üçün avadanlıq, proqram təminatı və analitik üsulların </a:t>
            </a:r>
            <a:r>
              <a:rPr lang="az-Latn-AZ" dirty="0" err="1">
                <a:latin typeface="Times New Roman" panose="02020603050405020304" pitchFamily="18" charset="0"/>
                <a:ea typeface="Calibri" panose="020F0502020204030204" pitchFamily="34" charset="0"/>
                <a:cs typeface="Times New Roman" panose="02020603050405020304" pitchFamily="18" charset="0"/>
              </a:rPr>
              <a:t>birləşməsindən</a:t>
            </a:r>
            <a:r>
              <a:rPr lang="az-Latn-AZ" dirty="0">
                <a:latin typeface="Times New Roman" panose="02020603050405020304" pitchFamily="18" charset="0"/>
                <a:ea typeface="Calibri" panose="020F0502020204030204" pitchFamily="34" charset="0"/>
                <a:cs typeface="Times New Roman" panose="02020603050405020304" pitchFamily="18" charset="0"/>
              </a:rPr>
              <a:t> istifadə edir.</a:t>
            </a:r>
            <a:endParaRPr lang="en-US"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1056425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DAEBA99-EC08-4242-A49A-15F98C16E481}"/>
              </a:ext>
            </a:extLst>
          </p:cNvPr>
          <p:cNvSpPr/>
          <p:nvPr/>
        </p:nvSpPr>
        <p:spPr>
          <a:xfrm>
            <a:off x="0" y="0"/>
            <a:ext cx="12192000" cy="3290581"/>
          </a:xfrm>
          <a:prstGeom prst="rect">
            <a:avLst/>
          </a:prstGeom>
        </p:spPr>
        <p:txBody>
          <a:bodyPr wrap="square">
            <a:spAutoFit/>
          </a:bodyPr>
          <a:lstStyle/>
          <a:p>
            <a:pPr marL="630555" indent="-270510" algn="ctr">
              <a:lnSpc>
                <a:spcPct val="150000"/>
              </a:lnSpc>
              <a:spcAft>
                <a:spcPts val="0"/>
              </a:spcAft>
              <a:tabLst>
                <a:tab pos="5563870" algn="l"/>
              </a:tabLst>
            </a:pPr>
            <a:r>
              <a:rPr lang="az-Latn-AZ"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a:t>
            </a:r>
            <a:r>
              <a:rPr lang="az-Latn-AZ" b="1" dirty="0">
                <a:latin typeface="Times New Roman" panose="02020603050405020304" pitchFamily="18" charset="0"/>
                <a:ea typeface="Calibri" panose="020F0502020204030204" pitchFamily="34" charset="0"/>
                <a:cs typeface="Times New Roman" panose="02020603050405020304" pitchFamily="18" charset="0"/>
              </a:rPr>
              <a:t>3. Şəbəkənin seqmentasiyası və potensial təhlükəsizlik pozuntusunun təsirinin </a:t>
            </a:r>
            <a:r>
              <a:rPr lang="az-Latn-AZ" b="1" dirty="0" err="1">
                <a:latin typeface="Times New Roman" panose="02020603050405020304" pitchFamily="18" charset="0"/>
                <a:ea typeface="Calibri" panose="020F0502020204030204" pitchFamily="34" charset="0"/>
                <a:cs typeface="Times New Roman" panose="02020603050405020304" pitchFamily="18" charset="0"/>
              </a:rPr>
              <a:t>azaldılmasının</a:t>
            </a:r>
            <a:r>
              <a:rPr lang="az-Latn-AZ" b="1" dirty="0">
                <a:latin typeface="Times New Roman" panose="02020603050405020304" pitchFamily="18" charset="0"/>
                <a:ea typeface="Calibri" panose="020F0502020204030204" pitchFamily="34" charset="0"/>
                <a:cs typeface="Times New Roman" panose="02020603050405020304" pitchFamily="18" charset="0"/>
              </a:rPr>
              <a:t> əhəmiyyəti</a:t>
            </a:r>
            <a:endParaRPr lang="en-US" b="1" dirty="0">
              <a:latin typeface="Times New Roman" panose="02020603050405020304" pitchFamily="18" charset="0"/>
              <a:ea typeface="Calibri" panose="020F0502020204030204" pitchFamily="34" charset="0"/>
              <a:cs typeface="Times New Roman" panose="02020603050405020304" pitchFamily="18" charset="0"/>
            </a:endParaRPr>
          </a:p>
          <a:p>
            <a:pPr marL="630555" indent="-270510" algn="ctr">
              <a:lnSpc>
                <a:spcPct val="150000"/>
              </a:lnSpc>
              <a:spcAft>
                <a:spcPts val="0"/>
              </a:spcAft>
              <a:tabLst>
                <a:tab pos="5563870" algn="l"/>
              </a:tabLst>
            </a:pPr>
            <a:endParaRPr lang="en-US" b="1" dirty="0">
              <a:latin typeface="Times New Roman" panose="02020603050405020304" pitchFamily="18" charset="0"/>
              <a:ea typeface="Calibri" panose="020F0502020204030204" pitchFamily="34" charset="0"/>
              <a:cs typeface="Times New Roman" panose="02020603050405020304" pitchFamily="18" charset="0"/>
            </a:endParaRPr>
          </a:p>
          <a:p>
            <a:pPr marL="630555" indent="-270510" algn="just">
              <a:lnSpc>
                <a:spcPct val="150000"/>
              </a:lnSpc>
              <a:spcAft>
                <a:spcPts val="0"/>
              </a:spcAft>
              <a:tabLst>
                <a:tab pos="5563870" algn="l"/>
              </a:tabLst>
            </a:pPr>
            <a:r>
              <a:rPr lang="en-US" b="1" dirty="0">
                <a:latin typeface="Times New Roman" panose="02020603050405020304" pitchFamily="18" charset="0"/>
                <a:ea typeface="Calibri" panose="020F0502020204030204" pitchFamily="34" charset="0"/>
                <a:cs typeface="Times New Roman" panose="02020603050405020304" pitchFamily="18" charset="0"/>
              </a:rPr>
              <a:t>	</a:t>
            </a:r>
            <a:r>
              <a:rPr lang="az-Latn-AZ" dirty="0"/>
              <a:t>Məlumatların pozulması və </a:t>
            </a:r>
            <a:r>
              <a:rPr lang="az-Latn-AZ" dirty="0" err="1"/>
              <a:t>kibertəhlükələrin</a:t>
            </a:r>
            <a:r>
              <a:rPr lang="az-Latn-AZ" dirty="0"/>
              <a:t> getdikcə təkmilləşdiyi bugünkü bir-biri ilə əlaqəli dünyada təşkilatlar öz həssas</a:t>
            </a:r>
            <a:r>
              <a:rPr lang="en-US" dirty="0"/>
              <a:t> </a:t>
            </a:r>
            <a:r>
              <a:rPr lang="az-Latn-AZ" dirty="0"/>
              <a:t>məlumatlarını qorumaq üçün hərtərəfli təhlükəsizlik tədbirləri </a:t>
            </a:r>
            <a:r>
              <a:rPr lang="az-Latn-AZ" dirty="0" err="1"/>
              <a:t>görməlidirlər</a:t>
            </a:r>
            <a:r>
              <a:rPr lang="az-Latn-AZ" dirty="0"/>
              <a:t>. Potensial təhlükəsizlik pozuntusunun təsirini azaltmaqda mühüm rol oynayan mühüm strategiyalardan biri şəbəkənin </a:t>
            </a:r>
            <a:r>
              <a:rPr lang="az-Latn-AZ" dirty="0" err="1"/>
              <a:t>seqmentləşdirilməsidir</a:t>
            </a:r>
            <a:r>
              <a:rPr lang="az-Latn-AZ" dirty="0"/>
              <a:t>. Şəbəkə seqmentasiyası (</a:t>
            </a:r>
            <a:r>
              <a:rPr lang="az-Latn-AZ" dirty="0" err="1"/>
              <a:t>Şək</a:t>
            </a:r>
            <a:r>
              <a:rPr lang="az-Latn-AZ" dirty="0"/>
              <a:t> 2.2.) təhlükəsizliyi artırmaq, girişi idarə etmək və pozuntu halında təcavüzkarların </a:t>
            </a:r>
            <a:r>
              <a:rPr lang="az-Latn-AZ" dirty="0" err="1"/>
              <a:t>yanal</a:t>
            </a:r>
            <a:r>
              <a:rPr lang="az-Latn-AZ" dirty="0"/>
              <a:t> hərəkətini</a:t>
            </a:r>
            <a:r>
              <a:rPr lang="en-US" dirty="0"/>
              <a:t> </a:t>
            </a:r>
            <a:r>
              <a:rPr lang="az-Latn-AZ" dirty="0" err="1"/>
              <a:t>məhdudlaşdırmaq</a:t>
            </a:r>
            <a:r>
              <a:rPr lang="az-Latn-AZ" dirty="0"/>
              <a:t> üçün kompüter şəbəkəsinin daha kiçik, təcrid olunmuş alt şəbəkələrə </a:t>
            </a:r>
            <a:r>
              <a:rPr lang="az-Latn-AZ" dirty="0" err="1"/>
              <a:t>bölünməsini</a:t>
            </a:r>
            <a:r>
              <a:rPr lang="az-Latn-AZ" dirty="0"/>
              <a:t> nəzərdə tutur. </a:t>
            </a:r>
          </a:p>
          <a:p>
            <a:pPr marL="630555" indent="-270510" algn="just">
              <a:lnSpc>
                <a:spcPct val="150000"/>
              </a:lnSpc>
              <a:spcAft>
                <a:spcPts val="0"/>
              </a:spcAft>
              <a:tabLst>
                <a:tab pos="5563870" algn="l"/>
              </a:tabLst>
            </a:pP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Network Segmentation - Javatpoint">
            <a:extLst>
              <a:ext uri="{FF2B5EF4-FFF2-40B4-BE49-F238E27FC236}">
                <a16:creationId xmlns:a16="http://schemas.microsoft.com/office/drawing/2014/main" id="{2E2FA98F-99B6-4CBD-89E7-1702F79C770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678680" y="3290580"/>
            <a:ext cx="2834640" cy="2520000"/>
          </a:xfrm>
          <a:prstGeom prst="rect">
            <a:avLst/>
          </a:prstGeom>
          <a:noFill/>
          <a:ln>
            <a:noFill/>
          </a:ln>
        </p:spPr>
      </p:pic>
      <p:sp>
        <p:nvSpPr>
          <p:cNvPr id="4" name="Rectangle 3">
            <a:extLst>
              <a:ext uri="{FF2B5EF4-FFF2-40B4-BE49-F238E27FC236}">
                <a16:creationId xmlns:a16="http://schemas.microsoft.com/office/drawing/2014/main" id="{392F9E1E-0556-4184-99D0-3E4AA9F48569}"/>
              </a:ext>
            </a:extLst>
          </p:cNvPr>
          <p:cNvSpPr/>
          <p:nvPr/>
        </p:nvSpPr>
        <p:spPr>
          <a:xfrm>
            <a:off x="4320514" y="5810580"/>
            <a:ext cx="3550972" cy="463397"/>
          </a:xfrm>
          <a:prstGeom prst="rect">
            <a:avLst/>
          </a:prstGeom>
        </p:spPr>
        <p:txBody>
          <a:bodyPr wrap="none">
            <a:spAutoFit/>
          </a:bodyPr>
          <a:lstStyle/>
          <a:p>
            <a:pPr algn="ctr">
              <a:lnSpc>
                <a:spcPct val="150000"/>
              </a:lnSpc>
              <a:spcAft>
                <a:spcPts val="0"/>
              </a:spcAft>
              <a:tabLst>
                <a:tab pos="773430" algn="r"/>
                <a:tab pos="5563870" algn="l"/>
              </a:tabLst>
            </a:pPr>
            <a:r>
              <a:rPr lang="az-Latn-AZ"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Şəkil 2.2.</a:t>
            </a:r>
            <a:r>
              <a:rPr lang="az-Latn-AZ"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Şəbəkənin seqmentasiyası</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88946130"/>
      </p:ext>
    </p:extLst>
  </p:cSld>
  <p:clrMapOvr>
    <a:masterClrMapping/>
  </p:clrMapOvr>
  <p:transition spd="med">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41B59C-D442-4524-850F-31F9C1F2D7D9}"/>
              </a:ext>
            </a:extLst>
          </p:cNvPr>
          <p:cNvSpPr/>
          <p:nvPr/>
        </p:nvSpPr>
        <p:spPr>
          <a:xfrm>
            <a:off x="0" y="0"/>
            <a:ext cx="12191999" cy="705258"/>
          </a:xfrm>
          <a:prstGeom prst="rect">
            <a:avLst/>
          </a:prstGeom>
        </p:spPr>
        <p:txBody>
          <a:bodyPr wrap="square">
            <a:spAutoFit/>
          </a:bodyPr>
          <a:lstStyle/>
          <a:p>
            <a:pPr marL="630555" indent="-270510" algn="ctr">
              <a:lnSpc>
                <a:spcPct val="150000"/>
              </a:lnSpc>
              <a:spcAft>
                <a:spcPts val="0"/>
              </a:spcAft>
              <a:tabLst>
                <a:tab pos="773430" algn="r"/>
                <a:tab pos="5563870" algn="l"/>
              </a:tabLst>
            </a:pPr>
            <a:r>
              <a:rPr lang="az-Latn-AZ"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2.4. Girişə nəzarət mexanizmləri və onların şəbəkə resurslarına icazəli girişin təmin </a:t>
            </a:r>
            <a:r>
              <a:rPr lang="az-Latn-AZ" b="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olunmasında</a:t>
            </a:r>
            <a:r>
              <a:rPr lang="az-Latn-AZ"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rolu</a:t>
            </a:r>
          </a:p>
          <a:p>
            <a:pPr marL="630555" indent="-270510" algn="ctr">
              <a:lnSpc>
                <a:spcPct val="150000"/>
              </a:lnSpc>
              <a:spcAft>
                <a:spcPts val="0"/>
              </a:spcAft>
              <a:tabLst>
                <a:tab pos="773430" algn="r"/>
                <a:tab pos="5563870" algn="l"/>
              </a:tabLst>
            </a:pPr>
            <a:endParaRPr lang="az-Latn-AZ"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descr="Discretionary Access Control: Uses, Advantages, Disadvantages &amp; More">
            <a:extLst>
              <a:ext uri="{FF2B5EF4-FFF2-40B4-BE49-F238E27FC236}">
                <a16:creationId xmlns:a16="http://schemas.microsoft.com/office/drawing/2014/main" id="{39EFB3A5-1412-4CA7-AC4D-C50A2D085754}"/>
              </a:ext>
            </a:extLst>
          </p:cNvPr>
          <p:cNvPicPr/>
          <p:nvPr/>
        </p:nvPicPr>
        <p:blipFill rotWithShape="1">
          <a:blip r:embed="rId2" cstate="print">
            <a:extLst>
              <a:ext uri="{28A0092B-C50C-407E-A947-70E740481C1C}">
                <a14:useLocalDpi xmlns:a14="http://schemas.microsoft.com/office/drawing/2010/main" val="0"/>
              </a:ext>
            </a:extLst>
          </a:blip>
          <a:srcRect l="9278" r="5042" b="14927"/>
          <a:stretch/>
        </p:blipFill>
        <p:spPr bwMode="auto">
          <a:xfrm>
            <a:off x="799253" y="850803"/>
            <a:ext cx="2651760" cy="2448000"/>
          </a:xfrm>
          <a:prstGeom prst="rect">
            <a:avLst/>
          </a:prstGeom>
          <a:noFill/>
          <a:ln>
            <a:noFill/>
          </a:ln>
          <a:extLst>
            <a:ext uri="{53640926-AAD7-44D8-BBD7-CCE9431645EC}">
              <a14:shadowObscured xmlns:a14="http://schemas.microsoft.com/office/drawing/2010/main"/>
            </a:ext>
          </a:extLst>
        </p:spPr>
      </p:pic>
      <p:sp>
        <p:nvSpPr>
          <p:cNvPr id="6" name="Rectangle 5">
            <a:extLst>
              <a:ext uri="{FF2B5EF4-FFF2-40B4-BE49-F238E27FC236}">
                <a16:creationId xmlns:a16="http://schemas.microsoft.com/office/drawing/2014/main" id="{9A1EB803-7ADC-4F52-A75E-F363C06F4E82}"/>
              </a:ext>
            </a:extLst>
          </p:cNvPr>
          <p:cNvSpPr/>
          <p:nvPr/>
        </p:nvSpPr>
        <p:spPr>
          <a:xfrm>
            <a:off x="307580" y="3370776"/>
            <a:ext cx="3768980" cy="463397"/>
          </a:xfrm>
          <a:prstGeom prst="rect">
            <a:avLst/>
          </a:prstGeom>
        </p:spPr>
        <p:txBody>
          <a:bodyPr wrap="none">
            <a:spAutoFit/>
          </a:bodyPr>
          <a:lstStyle/>
          <a:p>
            <a:pPr algn="ctr">
              <a:lnSpc>
                <a:spcPct val="150000"/>
              </a:lnSpc>
              <a:spcAft>
                <a:spcPts val="0"/>
              </a:spcAft>
              <a:tabLst>
                <a:tab pos="773430" algn="r"/>
                <a:tab pos="5563870" algn="l"/>
              </a:tabLst>
            </a:pPr>
            <a:r>
              <a:rPr lang="az-Latn-AZ"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Şəkil 2.4.</a:t>
            </a:r>
            <a:r>
              <a:rPr lang="az-Latn-AZ"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İxtiyari giriş nəzarəti (DAC)</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descr="Mandatory vs Discretionary Access Control: MAC vs DAC Differences | Ekran  System">
            <a:extLst>
              <a:ext uri="{FF2B5EF4-FFF2-40B4-BE49-F238E27FC236}">
                <a16:creationId xmlns:a16="http://schemas.microsoft.com/office/drawing/2014/main" id="{08B4A555-35A6-44E4-8854-C18049E6A728}"/>
              </a:ext>
            </a:extLst>
          </p:cNvPr>
          <p:cNvPicPr/>
          <p:nvPr/>
        </p:nvPicPr>
        <p:blipFill rotWithShape="1">
          <a:blip r:embed="rId3" cstate="print">
            <a:extLst>
              <a:ext uri="{28A0092B-C50C-407E-A947-70E740481C1C}">
                <a14:useLocalDpi xmlns:a14="http://schemas.microsoft.com/office/drawing/2010/main" val="0"/>
              </a:ext>
            </a:extLst>
          </a:blip>
          <a:srcRect l="8263" r="7808" b="11057"/>
          <a:stretch/>
        </p:blipFill>
        <p:spPr bwMode="auto">
          <a:xfrm>
            <a:off x="6866941" y="804974"/>
            <a:ext cx="2756424" cy="2448000"/>
          </a:xfrm>
          <a:prstGeom prst="rect">
            <a:avLst/>
          </a:prstGeom>
          <a:noFill/>
          <a:ln>
            <a:noFill/>
          </a:ln>
          <a:extLst>
            <a:ext uri="{53640926-AAD7-44D8-BBD7-CCE9431645EC}">
              <a14:shadowObscured xmlns:a14="http://schemas.microsoft.com/office/drawing/2010/main"/>
            </a:ext>
          </a:extLst>
        </p:spPr>
      </p:pic>
      <p:sp>
        <p:nvSpPr>
          <p:cNvPr id="8" name="Rectangle 7">
            <a:extLst>
              <a:ext uri="{FF2B5EF4-FFF2-40B4-BE49-F238E27FC236}">
                <a16:creationId xmlns:a16="http://schemas.microsoft.com/office/drawing/2014/main" id="{EDAA2361-6B81-45B8-922A-51F913CEC946}"/>
              </a:ext>
            </a:extLst>
          </p:cNvPr>
          <p:cNvSpPr/>
          <p:nvPr/>
        </p:nvSpPr>
        <p:spPr>
          <a:xfrm>
            <a:off x="6786507" y="3373319"/>
            <a:ext cx="2917291" cy="704104"/>
          </a:xfrm>
          <a:prstGeom prst="rect">
            <a:avLst/>
          </a:prstGeom>
        </p:spPr>
        <p:txBody>
          <a:bodyPr wrap="square">
            <a:spAutoFit/>
          </a:bodyPr>
          <a:lstStyle/>
          <a:p>
            <a:pPr algn="ctr">
              <a:lnSpc>
                <a:spcPct val="150000"/>
              </a:lnSpc>
              <a:spcAft>
                <a:spcPts val="0"/>
              </a:spcAft>
              <a:tabLst>
                <a:tab pos="773430" algn="r"/>
                <a:tab pos="5563870" algn="l"/>
              </a:tabLst>
            </a:pPr>
            <a:r>
              <a:rPr lang="az-Latn-AZ"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Şəkil 2.5.</a:t>
            </a:r>
            <a:r>
              <a:rPr lang="az-Latn-AZ"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Məcburi giriş nəzarəti (MAC)</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 name="Picture 8" descr="Role Based Access Control (RBAC) | Explanation &amp; Guide">
            <a:extLst>
              <a:ext uri="{FF2B5EF4-FFF2-40B4-BE49-F238E27FC236}">
                <a16:creationId xmlns:a16="http://schemas.microsoft.com/office/drawing/2014/main" id="{2B486C18-D5B5-432E-A858-016646B402D6}"/>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892751" y="3906146"/>
            <a:ext cx="2880000" cy="2160000"/>
          </a:xfrm>
          <a:prstGeom prst="rect">
            <a:avLst/>
          </a:prstGeom>
          <a:noFill/>
          <a:ln>
            <a:noFill/>
          </a:ln>
        </p:spPr>
      </p:pic>
      <p:sp>
        <p:nvSpPr>
          <p:cNvPr id="10" name="Rectangle 9">
            <a:extLst>
              <a:ext uri="{FF2B5EF4-FFF2-40B4-BE49-F238E27FC236}">
                <a16:creationId xmlns:a16="http://schemas.microsoft.com/office/drawing/2014/main" id="{210FE851-2306-45E1-BB54-6ED5B26CA048}"/>
              </a:ext>
            </a:extLst>
          </p:cNvPr>
          <p:cNvSpPr/>
          <p:nvPr/>
        </p:nvSpPr>
        <p:spPr>
          <a:xfrm>
            <a:off x="799253" y="6066146"/>
            <a:ext cx="2917292" cy="704104"/>
          </a:xfrm>
          <a:prstGeom prst="rect">
            <a:avLst/>
          </a:prstGeom>
        </p:spPr>
        <p:txBody>
          <a:bodyPr wrap="square">
            <a:spAutoFit/>
          </a:bodyPr>
          <a:lstStyle/>
          <a:p>
            <a:pPr algn="ctr">
              <a:lnSpc>
                <a:spcPct val="150000"/>
              </a:lnSpc>
              <a:spcAft>
                <a:spcPts val="0"/>
              </a:spcAft>
              <a:tabLst>
                <a:tab pos="773430" algn="r"/>
                <a:tab pos="5563870" algn="l"/>
              </a:tabLst>
            </a:pPr>
            <a:r>
              <a:rPr lang="az-Latn-AZ"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Şəkil 2.6.</a:t>
            </a:r>
            <a:r>
              <a:rPr lang="az-Latn-AZ"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Rol əsaslı giriş nəzarəti (RBAC)</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1" name="Picture 10" descr="RBAC vs. ABAC Access Control: What's the Difference? - DNSstuff">
            <a:extLst>
              <a:ext uri="{FF2B5EF4-FFF2-40B4-BE49-F238E27FC236}">
                <a16:creationId xmlns:a16="http://schemas.microsoft.com/office/drawing/2014/main" id="{13C09B2A-2940-4DF3-A78A-482B678E067C}"/>
              </a:ext>
            </a:extLst>
          </p:cNvPr>
          <p:cNvPicPr/>
          <p:nvPr/>
        </p:nvPicPr>
        <p:blipFill rotWithShape="1">
          <a:blip r:embed="rId5">
            <a:extLst>
              <a:ext uri="{28A0092B-C50C-407E-A947-70E740481C1C}">
                <a14:useLocalDpi xmlns:a14="http://schemas.microsoft.com/office/drawing/2010/main" val="0"/>
              </a:ext>
            </a:extLst>
          </a:blip>
          <a:srcRect l="5943" t="8861" r="6512"/>
          <a:stretch/>
        </p:blipFill>
        <p:spPr bwMode="auto">
          <a:xfrm>
            <a:off x="5245487" y="4021896"/>
            <a:ext cx="5328000" cy="2628000"/>
          </a:xfrm>
          <a:prstGeom prst="rect">
            <a:avLst/>
          </a:prstGeom>
          <a:noFill/>
          <a:ln>
            <a:noFill/>
          </a:ln>
          <a:extLst>
            <a:ext uri="{53640926-AAD7-44D8-BBD7-CCE9431645EC}">
              <a14:shadowObscured xmlns:a14="http://schemas.microsoft.com/office/drawing/2010/main"/>
            </a:ext>
          </a:extLst>
        </p:spPr>
      </p:pic>
      <p:sp>
        <p:nvSpPr>
          <p:cNvPr id="12" name="Rectangle 11">
            <a:extLst>
              <a:ext uri="{FF2B5EF4-FFF2-40B4-BE49-F238E27FC236}">
                <a16:creationId xmlns:a16="http://schemas.microsoft.com/office/drawing/2014/main" id="{1F08427C-A402-4924-A057-789450A10E0A}"/>
              </a:ext>
            </a:extLst>
          </p:cNvPr>
          <p:cNvSpPr/>
          <p:nvPr/>
        </p:nvSpPr>
        <p:spPr>
          <a:xfrm>
            <a:off x="6011177" y="6418198"/>
            <a:ext cx="4467953" cy="463397"/>
          </a:xfrm>
          <a:prstGeom prst="rect">
            <a:avLst/>
          </a:prstGeom>
        </p:spPr>
        <p:txBody>
          <a:bodyPr wrap="none">
            <a:spAutoFit/>
          </a:bodyPr>
          <a:lstStyle/>
          <a:p>
            <a:pPr algn="ctr">
              <a:lnSpc>
                <a:spcPct val="150000"/>
              </a:lnSpc>
              <a:spcAft>
                <a:spcPts val="0"/>
              </a:spcAft>
              <a:tabLst>
                <a:tab pos="773430" algn="r"/>
                <a:tab pos="5563870" algn="l"/>
              </a:tabLst>
            </a:pPr>
            <a:r>
              <a:rPr lang="az-Latn-AZ"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Şəkil 2.7.</a:t>
            </a:r>
            <a:r>
              <a:rPr lang="az-Latn-AZ"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Atribut əsaslı giriş nəzarəti (ABAC)</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025402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9D0F242-0B5B-4E2B-90B3-099A2B41F632}"/>
              </a:ext>
            </a:extLst>
          </p:cNvPr>
          <p:cNvSpPr/>
          <p:nvPr/>
        </p:nvSpPr>
        <p:spPr>
          <a:xfrm>
            <a:off x="0" y="11708"/>
            <a:ext cx="12192000" cy="6830011"/>
          </a:xfrm>
          <a:prstGeom prst="rect">
            <a:avLst/>
          </a:prstGeom>
        </p:spPr>
        <p:txBody>
          <a:bodyPr wrap="square">
            <a:spAutoFit/>
          </a:bodyPr>
          <a:lstStyle/>
          <a:p>
            <a:pPr marL="630555" indent="-270510" algn="ctr">
              <a:lnSpc>
                <a:spcPct val="150000"/>
              </a:lnSpc>
              <a:spcAft>
                <a:spcPts val="0"/>
              </a:spcAft>
              <a:tabLst>
                <a:tab pos="773430" algn="r"/>
                <a:tab pos="5563870" algn="l"/>
              </a:tabLst>
            </a:pPr>
            <a:r>
              <a:rPr lang="az-Latn-AZ"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2.5.</a:t>
            </a:r>
            <a:r>
              <a:rPr lang="az-Latn-AZ" b="1" dirty="0">
                <a:latin typeface="Times New Roman" panose="02020603050405020304" pitchFamily="18" charset="0"/>
                <a:ea typeface="Calibri" panose="020F0502020204030204" pitchFamily="34" charset="0"/>
                <a:cs typeface="Times New Roman" panose="02020603050405020304" pitchFamily="18" charset="0"/>
              </a:rPr>
              <a:t> </a:t>
            </a:r>
            <a:r>
              <a:rPr lang="az-Latn-AZ"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Məlumat mərkəzləri, server otaqları və şəbəkə şkafları kimi şəbəkə infrastrukturu üçün fiziki təhlükəsizlik tədbirləri.</a:t>
            </a:r>
          </a:p>
          <a:p>
            <a:pPr marL="630555" indent="-270510" algn="ctr">
              <a:lnSpc>
                <a:spcPct val="150000"/>
              </a:lnSpc>
              <a:spcAft>
                <a:spcPts val="0"/>
              </a:spcAft>
              <a:tabLst>
                <a:tab pos="773430" algn="r"/>
                <a:tab pos="5563870" algn="l"/>
              </a:tabLst>
            </a:pPr>
            <a:endParaRPr lang="az-Latn-AZ"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1200"/>
              </a:spcBef>
            </a:pPr>
            <a:r>
              <a:rPr lang="az-Latn-AZ" b="1" i="1" dirty="0"/>
              <a:t>1. Girişə Nəzarət Sistemləri: </a:t>
            </a:r>
            <a:r>
              <a:rPr lang="az-Latn-AZ" dirty="0"/>
              <a:t>Girişə nəzarət sistemləri şəbəkə infrastrukturunun fiziki </a:t>
            </a:r>
            <a:r>
              <a:rPr lang="az-Latn-AZ" dirty="0" err="1"/>
              <a:t>təhlükəsizliyini</a:t>
            </a:r>
            <a:r>
              <a:rPr lang="az-Latn-AZ" dirty="0"/>
              <a:t> qorumaq üçün əsasdır. Aşağıdakı tədbirlər həyata keçirilə bilər.</a:t>
            </a:r>
          </a:p>
          <a:p>
            <a:pPr algn="just">
              <a:lnSpc>
                <a:spcPct val="150000"/>
              </a:lnSpc>
              <a:tabLst>
                <a:tab pos="773430" algn="r"/>
                <a:tab pos="5563870" algn="l"/>
              </a:tabLst>
            </a:pPr>
            <a:r>
              <a:rPr lang="az-Latn-AZ" b="1" i="1" dirty="0"/>
              <a:t>2. Video Nəzarət: </a:t>
            </a:r>
            <a:r>
              <a:rPr lang="az-Latn-AZ" dirty="0">
                <a:latin typeface="Times New Roman" panose="02020603050405020304" pitchFamily="18" charset="0"/>
                <a:ea typeface="Calibri" panose="020F0502020204030204" pitchFamily="34" charset="0"/>
                <a:cs typeface="Times New Roman" panose="02020603050405020304" pitchFamily="18" charset="0"/>
              </a:rPr>
              <a:t>Video nəzarət sistemləri şəbəkə infrastrukturuna icazəsiz girişin monitorinqi və qarşısının alınmasında mühüm rol oynayır. Aşağıdakı mülahizələr mühümdür.</a:t>
            </a:r>
          </a:p>
          <a:p>
            <a:pPr algn="just">
              <a:lnSpc>
                <a:spcPct val="150000"/>
              </a:lnSpc>
              <a:tabLst>
                <a:tab pos="773430" algn="r"/>
                <a:tab pos="5563870" algn="l"/>
              </a:tabLst>
            </a:pPr>
            <a:r>
              <a:rPr lang="az-Latn-AZ" b="1" i="1" dirty="0"/>
              <a:t>3. Perimetr Təhlükəsizliyi: </a:t>
            </a:r>
            <a:r>
              <a:rPr lang="az-Latn-AZ" dirty="0">
                <a:latin typeface="Times New Roman" panose="02020603050405020304" pitchFamily="18" charset="0"/>
                <a:ea typeface="Calibri" panose="020F0502020204030204" pitchFamily="34" charset="0"/>
                <a:cs typeface="Times New Roman" panose="02020603050405020304" pitchFamily="18" charset="0"/>
              </a:rPr>
              <a:t>Məlumat mərkəzlərinin, server otaqlarının və şəbəkə şkaflarının perimetrinin mühafizəsi icazəsiz girişin qarşısını almaq üçün vacibdir. Aşağıdakı tədbirlər perimetrin </a:t>
            </a:r>
            <a:r>
              <a:rPr lang="az-Latn-AZ" dirty="0" err="1">
                <a:latin typeface="Times New Roman" panose="02020603050405020304" pitchFamily="18" charset="0"/>
                <a:ea typeface="Calibri" panose="020F0502020204030204" pitchFamily="34" charset="0"/>
                <a:cs typeface="Times New Roman" panose="02020603050405020304" pitchFamily="18" charset="0"/>
              </a:rPr>
              <a:t>təhlükəsizliyini</a:t>
            </a:r>
            <a:r>
              <a:rPr lang="az-Latn-AZ" dirty="0">
                <a:latin typeface="Times New Roman" panose="02020603050405020304" pitchFamily="18" charset="0"/>
                <a:ea typeface="Calibri" panose="020F0502020204030204" pitchFamily="34" charset="0"/>
                <a:cs typeface="Times New Roman" panose="02020603050405020304" pitchFamily="18" charset="0"/>
              </a:rPr>
              <a:t> artırır.</a:t>
            </a:r>
          </a:p>
          <a:p>
            <a:pPr algn="just">
              <a:lnSpc>
                <a:spcPct val="150000"/>
              </a:lnSpc>
              <a:tabLst>
                <a:tab pos="773430" algn="r"/>
                <a:tab pos="5563870" algn="l"/>
              </a:tabLst>
            </a:pPr>
            <a:r>
              <a:rPr lang="az-Latn-AZ" b="1" i="1" dirty="0"/>
              <a:t>4. Ətraf Mühitə Nəzarətlər: </a:t>
            </a:r>
            <a:r>
              <a:rPr lang="az-Latn-AZ" dirty="0">
                <a:latin typeface="Times New Roman" panose="02020603050405020304" pitchFamily="18" charset="0"/>
                <a:ea typeface="Calibri" panose="020F0502020204030204" pitchFamily="34" charset="0"/>
                <a:cs typeface="Times New Roman" panose="02020603050405020304" pitchFamily="18" charset="0"/>
              </a:rPr>
              <a:t>Şəbəkə infrastrukturunun qorunması yalnız icazəsiz girişdən qorunmaqdan daha çoxunu əhatə edir. Avadanlıqların düzgün </a:t>
            </a:r>
            <a:r>
              <a:rPr lang="az-Latn-AZ" dirty="0" err="1">
                <a:latin typeface="Times New Roman" panose="02020603050405020304" pitchFamily="18" charset="0"/>
                <a:ea typeface="Calibri" panose="020F0502020204030204" pitchFamily="34" charset="0"/>
                <a:cs typeface="Times New Roman" panose="02020603050405020304" pitchFamily="18" charset="0"/>
              </a:rPr>
              <a:t>işləməsini</a:t>
            </a:r>
            <a:r>
              <a:rPr lang="az-Latn-AZ" dirty="0">
                <a:latin typeface="Times New Roman" panose="02020603050405020304" pitchFamily="18" charset="0"/>
                <a:ea typeface="Calibri" panose="020F0502020204030204" pitchFamily="34" charset="0"/>
                <a:cs typeface="Times New Roman" panose="02020603050405020304" pitchFamily="18" charset="0"/>
              </a:rPr>
              <a:t> və uzunömürlülüyünü təmin etmək üçün optimal ekoloji şəraitin saxlanılması çox vacibdir.</a:t>
            </a:r>
          </a:p>
          <a:p>
            <a:pPr algn="just">
              <a:lnSpc>
                <a:spcPct val="150000"/>
              </a:lnSpc>
              <a:tabLst>
                <a:tab pos="773430" algn="r"/>
                <a:tab pos="5563870" algn="l"/>
              </a:tabLst>
            </a:pPr>
            <a:endParaRPr lang="az-Latn-AZ"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tabLst>
                <a:tab pos="773430" algn="r"/>
                <a:tab pos="5563870" algn="l"/>
              </a:tabLst>
            </a:pPr>
            <a:r>
              <a:rPr lang="az-Latn-AZ" dirty="0">
                <a:latin typeface="Times New Roman" panose="02020603050405020304" pitchFamily="18" charset="0"/>
                <a:ea typeface="Calibri" panose="020F0502020204030204" pitchFamily="34" charset="0"/>
                <a:cs typeface="Times New Roman" panose="02020603050405020304" pitchFamily="18" charset="0"/>
              </a:rPr>
              <a:t>Yekun olaraq, məlumat mərkəzləri, server otaqları və şəbəkə şkafları daxil olmaqla şəbəkə infrastrukturunun qorunması güclü fiziki təhlükəsizlik tədbirləri tələb edir. Girişə nəzarət sistemləri, video nəzarət, perimetr təhlükəsizliyi və ətraf mühitə nəzarət hərtərəfli fiziki təhlükəsizlik strategiyasının mühüm komponentləridir. Bu tədbirləri həyata keçirməklə təşkilatlar icazəsiz giriş, oğurluq, vandalizm və ətraf mühit təhlükələri riskini minimuma endirərək, şəbəkə infrastrukturunun düzgün </a:t>
            </a:r>
            <a:r>
              <a:rPr lang="az-Latn-AZ" dirty="0" err="1">
                <a:latin typeface="Times New Roman" panose="02020603050405020304" pitchFamily="18" charset="0"/>
                <a:ea typeface="Calibri" panose="020F0502020204030204" pitchFamily="34" charset="0"/>
                <a:cs typeface="Times New Roman" panose="02020603050405020304" pitchFamily="18" charset="0"/>
              </a:rPr>
              <a:t>işləməsini</a:t>
            </a:r>
            <a:r>
              <a:rPr lang="az-Latn-AZ" dirty="0">
                <a:latin typeface="Times New Roman" panose="02020603050405020304" pitchFamily="18" charset="0"/>
                <a:ea typeface="Calibri" panose="020F0502020204030204" pitchFamily="34" charset="0"/>
                <a:cs typeface="Times New Roman" panose="02020603050405020304" pitchFamily="18" charset="0"/>
              </a:rPr>
              <a:t> və </a:t>
            </a:r>
            <a:r>
              <a:rPr lang="az-Latn-AZ" dirty="0" err="1">
                <a:latin typeface="Times New Roman" panose="02020603050405020304" pitchFamily="18" charset="0"/>
                <a:ea typeface="Calibri" panose="020F0502020204030204" pitchFamily="34" charset="0"/>
                <a:cs typeface="Times New Roman" panose="02020603050405020304" pitchFamily="18" charset="0"/>
              </a:rPr>
              <a:t>təhlükəsizliyini</a:t>
            </a:r>
            <a:r>
              <a:rPr lang="az-Latn-AZ" dirty="0">
                <a:latin typeface="Times New Roman" panose="02020603050405020304" pitchFamily="18" charset="0"/>
                <a:ea typeface="Calibri" panose="020F0502020204030204" pitchFamily="34" charset="0"/>
                <a:cs typeface="Times New Roman" panose="02020603050405020304" pitchFamily="18" charset="0"/>
              </a:rPr>
              <a:t> təmin edə bilər.</a:t>
            </a:r>
            <a:endParaRPr lang="az-Latn-AZ"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tabLst>
                <a:tab pos="773430" algn="r"/>
                <a:tab pos="5563870" algn="l"/>
              </a:tabLst>
            </a:pPr>
            <a:endParaRPr lang="az-Latn-AZ"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tabLst>
                <a:tab pos="773430" algn="r"/>
                <a:tab pos="5563870" algn="l"/>
              </a:tabLst>
            </a:pPr>
            <a:endParaRPr lang="az-Latn-AZ"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tabLst>
                <a:tab pos="773430" algn="r"/>
                <a:tab pos="5563870" algn="l"/>
              </a:tabLst>
            </a:pPr>
            <a:endParaRPr lang="az-Latn-AZ" dirty="0">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1200"/>
              </a:spcBef>
            </a:pPr>
            <a:endParaRPr lang="az-Latn-AZ" dirty="0"/>
          </a:p>
          <a:p>
            <a:pPr marL="630555" indent="-270510" algn="just">
              <a:lnSpc>
                <a:spcPct val="150000"/>
              </a:lnSpc>
              <a:tabLst>
                <a:tab pos="773430" algn="r"/>
                <a:tab pos="5563870" algn="l"/>
              </a:tabLst>
            </a:pPr>
            <a:endParaRPr lang="az-Latn-AZ" dirty="0"/>
          </a:p>
          <a:p>
            <a:pPr marL="630555" indent="-270510" algn="just">
              <a:lnSpc>
                <a:spcPct val="150000"/>
              </a:lnSpc>
              <a:spcAft>
                <a:spcPts val="0"/>
              </a:spcAft>
              <a:tabLst>
                <a:tab pos="773430" algn="r"/>
                <a:tab pos="5563870" algn="l"/>
              </a:tabLst>
            </a:pP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36378679"/>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0" name="Cube 59">
            <a:extLst>
              <a:ext uri="{FF2B5EF4-FFF2-40B4-BE49-F238E27FC236}">
                <a16:creationId xmlns:a16="http://schemas.microsoft.com/office/drawing/2014/main" id="{82727937-6B99-460F-AFBE-C1B123CD6E90}"/>
              </a:ext>
            </a:extLst>
          </p:cNvPr>
          <p:cNvSpPr/>
          <p:nvPr/>
        </p:nvSpPr>
        <p:spPr>
          <a:xfrm flipH="1">
            <a:off x="8582969" y="2575230"/>
            <a:ext cx="2082514" cy="3566278"/>
          </a:xfrm>
          <a:prstGeom prst="cube">
            <a:avLst>
              <a:gd name="adj" fmla="val 20548"/>
            </a:avLst>
          </a:prstGeom>
          <a:solidFill>
            <a:schemeClr val="accent6">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59" name="Cube 58">
            <a:extLst>
              <a:ext uri="{FF2B5EF4-FFF2-40B4-BE49-F238E27FC236}">
                <a16:creationId xmlns:a16="http://schemas.microsoft.com/office/drawing/2014/main" id="{85C732A0-4BD9-4F8A-821E-D93CFF883478}"/>
              </a:ext>
            </a:extLst>
          </p:cNvPr>
          <p:cNvSpPr/>
          <p:nvPr/>
        </p:nvSpPr>
        <p:spPr>
          <a:xfrm flipH="1">
            <a:off x="6876935" y="3120049"/>
            <a:ext cx="2082514" cy="3021459"/>
          </a:xfrm>
          <a:prstGeom prst="cube">
            <a:avLst>
              <a:gd name="adj" fmla="val 20319"/>
            </a:avLst>
          </a:prstGeom>
          <a:solidFill>
            <a:schemeClr val="accent5">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58" name="Cube 57">
            <a:extLst>
              <a:ext uri="{FF2B5EF4-FFF2-40B4-BE49-F238E27FC236}">
                <a16:creationId xmlns:a16="http://schemas.microsoft.com/office/drawing/2014/main" id="{9B3761EC-5709-4C06-828F-4842BF73FFE5}"/>
              </a:ext>
            </a:extLst>
          </p:cNvPr>
          <p:cNvSpPr/>
          <p:nvPr/>
        </p:nvSpPr>
        <p:spPr>
          <a:xfrm flipH="1">
            <a:off x="5166593" y="3609284"/>
            <a:ext cx="2082514" cy="2532225"/>
          </a:xfrm>
          <a:prstGeom prst="cube">
            <a:avLst>
              <a:gd name="adj" fmla="val 20624"/>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56" name="Cube 55">
            <a:extLst>
              <a:ext uri="{FF2B5EF4-FFF2-40B4-BE49-F238E27FC236}">
                <a16:creationId xmlns:a16="http://schemas.microsoft.com/office/drawing/2014/main" id="{FC6D65DC-903C-4706-80F2-0F26488B212F}"/>
              </a:ext>
            </a:extLst>
          </p:cNvPr>
          <p:cNvSpPr/>
          <p:nvPr/>
        </p:nvSpPr>
        <p:spPr>
          <a:xfrm flipH="1">
            <a:off x="3459892" y="4136768"/>
            <a:ext cx="2082514" cy="2004741"/>
          </a:xfrm>
          <a:prstGeom prst="cube">
            <a:avLst>
              <a:gd name="adj" fmla="val 21554"/>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54" name="Cube 53">
            <a:extLst>
              <a:ext uri="{FF2B5EF4-FFF2-40B4-BE49-F238E27FC236}">
                <a16:creationId xmlns:a16="http://schemas.microsoft.com/office/drawing/2014/main" id="{9303B1DA-561B-47E5-A1EF-E3BD9792E49C}"/>
              </a:ext>
            </a:extLst>
          </p:cNvPr>
          <p:cNvSpPr/>
          <p:nvPr/>
        </p:nvSpPr>
        <p:spPr>
          <a:xfrm flipH="1">
            <a:off x="1772006" y="4689802"/>
            <a:ext cx="2082514" cy="1451707"/>
          </a:xfrm>
          <a:prstGeom prst="cube">
            <a:avLst>
              <a:gd name="adj" fmla="val 25554"/>
            </a:avLst>
          </a:prstGeom>
          <a:solidFill>
            <a:schemeClr val="accent4">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13" name="Cube 12">
            <a:extLst>
              <a:ext uri="{FF2B5EF4-FFF2-40B4-BE49-F238E27FC236}">
                <a16:creationId xmlns:a16="http://schemas.microsoft.com/office/drawing/2014/main" id="{54162715-AD53-47DE-BF69-1E1532CEE94D}"/>
              </a:ext>
            </a:extLst>
          </p:cNvPr>
          <p:cNvSpPr/>
          <p:nvPr/>
        </p:nvSpPr>
        <p:spPr>
          <a:xfrm flipH="1">
            <a:off x="1772006" y="4230987"/>
            <a:ext cx="2082514" cy="880445"/>
          </a:xfrm>
          <a:prstGeom prst="cube">
            <a:avLst>
              <a:gd name="adj" fmla="val 487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16" name="Cube 15">
            <a:extLst>
              <a:ext uri="{FF2B5EF4-FFF2-40B4-BE49-F238E27FC236}">
                <a16:creationId xmlns:a16="http://schemas.microsoft.com/office/drawing/2014/main" id="{DB046499-571C-4062-8C08-CDD03D133652}"/>
              </a:ext>
            </a:extLst>
          </p:cNvPr>
          <p:cNvSpPr/>
          <p:nvPr/>
        </p:nvSpPr>
        <p:spPr>
          <a:xfrm flipH="1">
            <a:off x="3459892" y="3703502"/>
            <a:ext cx="2082514" cy="880445"/>
          </a:xfrm>
          <a:prstGeom prst="cube">
            <a:avLst>
              <a:gd name="adj" fmla="val 487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17" name="Cube 16">
            <a:extLst>
              <a:ext uri="{FF2B5EF4-FFF2-40B4-BE49-F238E27FC236}">
                <a16:creationId xmlns:a16="http://schemas.microsoft.com/office/drawing/2014/main" id="{E505CB29-6500-438B-9399-F94851220119}"/>
              </a:ext>
            </a:extLst>
          </p:cNvPr>
          <p:cNvSpPr/>
          <p:nvPr/>
        </p:nvSpPr>
        <p:spPr>
          <a:xfrm flipH="1">
            <a:off x="5166594" y="3180488"/>
            <a:ext cx="2082514" cy="880445"/>
          </a:xfrm>
          <a:prstGeom prst="cube">
            <a:avLst>
              <a:gd name="adj" fmla="val 487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18" name="Cube 17">
            <a:extLst>
              <a:ext uri="{FF2B5EF4-FFF2-40B4-BE49-F238E27FC236}">
                <a16:creationId xmlns:a16="http://schemas.microsoft.com/office/drawing/2014/main" id="{7F2EC127-DD46-4486-A15B-02A16AAE6B29}"/>
              </a:ext>
            </a:extLst>
          </p:cNvPr>
          <p:cNvSpPr/>
          <p:nvPr/>
        </p:nvSpPr>
        <p:spPr>
          <a:xfrm flipH="1">
            <a:off x="6873297" y="2653004"/>
            <a:ext cx="2082514" cy="880445"/>
          </a:xfrm>
          <a:prstGeom prst="cube">
            <a:avLst>
              <a:gd name="adj" fmla="val 4876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19" name="Cube 18">
            <a:extLst>
              <a:ext uri="{FF2B5EF4-FFF2-40B4-BE49-F238E27FC236}">
                <a16:creationId xmlns:a16="http://schemas.microsoft.com/office/drawing/2014/main" id="{BBABDFBF-A961-4C7B-9500-F903A3DE669D}"/>
              </a:ext>
            </a:extLst>
          </p:cNvPr>
          <p:cNvSpPr/>
          <p:nvPr/>
        </p:nvSpPr>
        <p:spPr>
          <a:xfrm flipH="1">
            <a:off x="8580000" y="2125519"/>
            <a:ext cx="2082514" cy="880445"/>
          </a:xfrm>
          <a:prstGeom prst="cube">
            <a:avLst>
              <a:gd name="adj" fmla="val 4876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grpSp>
        <p:nvGrpSpPr>
          <p:cNvPr id="34" name="Group 33">
            <a:extLst>
              <a:ext uri="{FF2B5EF4-FFF2-40B4-BE49-F238E27FC236}">
                <a16:creationId xmlns:a16="http://schemas.microsoft.com/office/drawing/2014/main" id="{8E4A1ACB-C9A9-4B5D-A157-67191E7E2F8D}"/>
              </a:ext>
            </a:extLst>
          </p:cNvPr>
          <p:cNvGrpSpPr/>
          <p:nvPr/>
        </p:nvGrpSpPr>
        <p:grpSpPr>
          <a:xfrm>
            <a:off x="8643500" y="487379"/>
            <a:ext cx="1856405" cy="1954742"/>
            <a:chOff x="5138738" y="-608163"/>
            <a:chExt cx="4786312" cy="5039851"/>
          </a:xfrm>
        </p:grpSpPr>
        <p:sp>
          <p:nvSpPr>
            <p:cNvPr id="29" name="Oval 28">
              <a:extLst>
                <a:ext uri="{FF2B5EF4-FFF2-40B4-BE49-F238E27FC236}">
                  <a16:creationId xmlns:a16="http://schemas.microsoft.com/office/drawing/2014/main" id="{CD05B68A-B19F-47F2-9DA7-95A0663BAA59}"/>
                </a:ext>
              </a:extLst>
            </p:cNvPr>
            <p:cNvSpPr/>
            <p:nvPr/>
          </p:nvSpPr>
          <p:spPr>
            <a:xfrm>
              <a:off x="5793224" y="3973382"/>
              <a:ext cx="3766861" cy="380050"/>
            </a:xfrm>
            <a:prstGeom prst="ellipse">
              <a:avLst/>
            </a:prstGeom>
            <a:solidFill>
              <a:schemeClr val="tx2">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sym typeface="Arial"/>
              </a:endParaRPr>
            </a:p>
          </p:txBody>
        </p:sp>
        <p:grpSp>
          <p:nvGrpSpPr>
            <p:cNvPr id="30" name="Group 29">
              <a:extLst>
                <a:ext uri="{FF2B5EF4-FFF2-40B4-BE49-F238E27FC236}">
                  <a16:creationId xmlns:a16="http://schemas.microsoft.com/office/drawing/2014/main" id="{32060329-04A2-46B9-81E0-353EB68D8BFB}"/>
                </a:ext>
              </a:extLst>
            </p:cNvPr>
            <p:cNvGrpSpPr/>
            <p:nvPr/>
          </p:nvGrpSpPr>
          <p:grpSpPr>
            <a:xfrm>
              <a:off x="5138738" y="-608163"/>
              <a:ext cx="4786312" cy="5039851"/>
              <a:chOff x="5995988" y="2712903"/>
              <a:chExt cx="2457450" cy="2587625"/>
            </a:xfrm>
          </p:grpSpPr>
          <p:sp>
            <p:nvSpPr>
              <p:cNvPr id="31" name="Freeform 6">
                <a:extLst>
                  <a:ext uri="{FF2B5EF4-FFF2-40B4-BE49-F238E27FC236}">
                    <a16:creationId xmlns:a16="http://schemas.microsoft.com/office/drawing/2014/main" id="{23039AEF-6BB3-4384-BBE0-11A2890CE48C}"/>
                  </a:ext>
                </a:extLst>
              </p:cNvPr>
              <p:cNvSpPr>
                <a:spLocks/>
              </p:cNvSpPr>
              <p:nvPr/>
            </p:nvSpPr>
            <p:spPr bwMode="auto">
              <a:xfrm>
                <a:off x="5995988" y="2712903"/>
                <a:ext cx="2457450" cy="2587625"/>
              </a:xfrm>
              <a:custGeom>
                <a:avLst/>
                <a:gdLst>
                  <a:gd name="T0" fmla="*/ 707 w 771"/>
                  <a:gd name="T1" fmla="*/ 219 h 812"/>
                  <a:gd name="T2" fmla="*/ 760 w 771"/>
                  <a:gd name="T3" fmla="*/ 369 h 812"/>
                  <a:gd name="T4" fmla="*/ 685 w 771"/>
                  <a:gd name="T5" fmla="*/ 634 h 812"/>
                  <a:gd name="T6" fmla="*/ 197 w 771"/>
                  <a:gd name="T7" fmla="*/ 707 h 812"/>
                  <a:gd name="T8" fmla="*/ 97 w 771"/>
                  <a:gd name="T9" fmla="*/ 220 h 812"/>
                  <a:gd name="T10" fmla="*/ 594 w 771"/>
                  <a:gd name="T11" fmla="*/ 106 h 812"/>
                  <a:gd name="T12" fmla="*/ 552 w 771"/>
                  <a:gd name="T13" fmla="*/ 147 h 812"/>
                  <a:gd name="T14" fmla="*/ 509 w 771"/>
                  <a:gd name="T15" fmla="*/ 128 h 812"/>
                  <a:gd name="T16" fmla="*/ 454 w 771"/>
                  <a:gd name="T17" fmla="*/ 113 h 812"/>
                  <a:gd name="T18" fmla="*/ 372 w 771"/>
                  <a:gd name="T19" fmla="*/ 110 h 812"/>
                  <a:gd name="T20" fmla="*/ 241 w 771"/>
                  <a:gd name="T21" fmla="*/ 155 h 812"/>
                  <a:gd name="T22" fmla="*/ 147 w 771"/>
                  <a:gd name="T23" fmla="*/ 249 h 812"/>
                  <a:gd name="T24" fmla="*/ 115 w 771"/>
                  <a:gd name="T25" fmla="*/ 317 h 812"/>
                  <a:gd name="T26" fmla="*/ 103 w 771"/>
                  <a:gd name="T27" fmla="*/ 366 h 812"/>
                  <a:gd name="T28" fmla="*/ 102 w 771"/>
                  <a:gd name="T29" fmla="*/ 450 h 812"/>
                  <a:gd name="T30" fmla="*/ 124 w 771"/>
                  <a:gd name="T31" fmla="*/ 528 h 812"/>
                  <a:gd name="T32" fmla="*/ 209 w 771"/>
                  <a:gd name="T33" fmla="*/ 643 h 812"/>
                  <a:gd name="T34" fmla="*/ 295 w 771"/>
                  <a:gd name="T35" fmla="*/ 694 h 812"/>
                  <a:gd name="T36" fmla="*/ 357 w 771"/>
                  <a:gd name="T37" fmla="*/ 710 h 812"/>
                  <a:gd name="T38" fmla="*/ 439 w 771"/>
                  <a:gd name="T39" fmla="*/ 711 h 812"/>
                  <a:gd name="T40" fmla="*/ 512 w 771"/>
                  <a:gd name="T41" fmla="*/ 693 h 812"/>
                  <a:gd name="T42" fmla="*/ 585 w 771"/>
                  <a:gd name="T43" fmla="*/ 652 h 812"/>
                  <a:gd name="T44" fmla="*/ 644 w 771"/>
                  <a:gd name="T45" fmla="*/ 592 h 812"/>
                  <a:gd name="T46" fmla="*/ 677 w 771"/>
                  <a:gd name="T47" fmla="*/ 536 h 812"/>
                  <a:gd name="T48" fmla="*/ 696 w 771"/>
                  <a:gd name="T49" fmla="*/ 482 h 812"/>
                  <a:gd name="T50" fmla="*/ 704 w 771"/>
                  <a:gd name="T51" fmla="*/ 432 h 812"/>
                  <a:gd name="T52" fmla="*/ 702 w 771"/>
                  <a:gd name="T53" fmla="*/ 374 h 812"/>
                  <a:gd name="T54" fmla="*/ 695 w 771"/>
                  <a:gd name="T55" fmla="*/ 334 h 812"/>
                  <a:gd name="T56" fmla="*/ 666 w 771"/>
                  <a:gd name="T57" fmla="*/ 264 h 812"/>
                  <a:gd name="T58" fmla="*/ 667 w 771"/>
                  <a:gd name="T59" fmla="*/ 258 h 812"/>
                  <a:gd name="T60" fmla="*/ 703 w 771"/>
                  <a:gd name="T61" fmla="*/ 222 h 812"/>
                  <a:gd name="T62" fmla="*/ 707 w 771"/>
                  <a:gd name="T63" fmla="*/ 219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1" h="812">
                    <a:moveTo>
                      <a:pt x="707" y="219"/>
                    </a:moveTo>
                    <a:cubicBezTo>
                      <a:pt x="736" y="265"/>
                      <a:pt x="754" y="315"/>
                      <a:pt x="760" y="369"/>
                    </a:cubicBezTo>
                    <a:cubicBezTo>
                      <a:pt x="771" y="467"/>
                      <a:pt x="746" y="557"/>
                      <a:pt x="685" y="634"/>
                    </a:cubicBezTo>
                    <a:cubicBezTo>
                      <a:pt x="561" y="789"/>
                      <a:pt x="347" y="812"/>
                      <a:pt x="197" y="707"/>
                    </a:cubicBezTo>
                    <a:cubicBezTo>
                      <a:pt x="31" y="591"/>
                      <a:pt x="0" y="374"/>
                      <a:pt x="97" y="220"/>
                    </a:cubicBezTo>
                    <a:cubicBezTo>
                      <a:pt x="203" y="52"/>
                      <a:pt x="424" y="0"/>
                      <a:pt x="594" y="106"/>
                    </a:cubicBezTo>
                    <a:cubicBezTo>
                      <a:pt x="580" y="120"/>
                      <a:pt x="566" y="134"/>
                      <a:pt x="552" y="147"/>
                    </a:cubicBezTo>
                    <a:cubicBezTo>
                      <a:pt x="538" y="141"/>
                      <a:pt x="523" y="134"/>
                      <a:pt x="509" y="128"/>
                    </a:cubicBezTo>
                    <a:cubicBezTo>
                      <a:pt x="491" y="121"/>
                      <a:pt x="473" y="116"/>
                      <a:pt x="454" y="113"/>
                    </a:cubicBezTo>
                    <a:cubicBezTo>
                      <a:pt x="427" y="108"/>
                      <a:pt x="399" y="107"/>
                      <a:pt x="372" y="110"/>
                    </a:cubicBezTo>
                    <a:cubicBezTo>
                      <a:pt x="325" y="115"/>
                      <a:pt x="281" y="130"/>
                      <a:pt x="241" y="155"/>
                    </a:cubicBezTo>
                    <a:cubicBezTo>
                      <a:pt x="203" y="179"/>
                      <a:pt x="171" y="211"/>
                      <a:pt x="147" y="249"/>
                    </a:cubicBezTo>
                    <a:cubicBezTo>
                      <a:pt x="134" y="270"/>
                      <a:pt x="123" y="293"/>
                      <a:pt x="115" y="317"/>
                    </a:cubicBezTo>
                    <a:cubicBezTo>
                      <a:pt x="110" y="333"/>
                      <a:pt x="106" y="350"/>
                      <a:pt x="103" y="366"/>
                    </a:cubicBezTo>
                    <a:cubicBezTo>
                      <a:pt x="99" y="394"/>
                      <a:pt x="99" y="422"/>
                      <a:pt x="102" y="450"/>
                    </a:cubicBezTo>
                    <a:cubicBezTo>
                      <a:pt x="105" y="477"/>
                      <a:pt x="113" y="503"/>
                      <a:pt x="124" y="528"/>
                    </a:cubicBezTo>
                    <a:cubicBezTo>
                      <a:pt x="143" y="574"/>
                      <a:pt x="171" y="612"/>
                      <a:pt x="209" y="643"/>
                    </a:cubicBezTo>
                    <a:cubicBezTo>
                      <a:pt x="235" y="665"/>
                      <a:pt x="263" y="682"/>
                      <a:pt x="295" y="694"/>
                    </a:cubicBezTo>
                    <a:cubicBezTo>
                      <a:pt x="315" y="701"/>
                      <a:pt x="336" y="707"/>
                      <a:pt x="357" y="710"/>
                    </a:cubicBezTo>
                    <a:cubicBezTo>
                      <a:pt x="384" y="714"/>
                      <a:pt x="412" y="715"/>
                      <a:pt x="439" y="711"/>
                    </a:cubicBezTo>
                    <a:cubicBezTo>
                      <a:pt x="464" y="708"/>
                      <a:pt x="488" y="702"/>
                      <a:pt x="512" y="693"/>
                    </a:cubicBezTo>
                    <a:cubicBezTo>
                      <a:pt x="538" y="683"/>
                      <a:pt x="563" y="669"/>
                      <a:pt x="585" y="652"/>
                    </a:cubicBezTo>
                    <a:cubicBezTo>
                      <a:pt x="607" y="635"/>
                      <a:pt x="627" y="615"/>
                      <a:pt x="644" y="592"/>
                    </a:cubicBezTo>
                    <a:cubicBezTo>
                      <a:pt x="657" y="575"/>
                      <a:pt x="668" y="556"/>
                      <a:pt x="677" y="536"/>
                    </a:cubicBezTo>
                    <a:cubicBezTo>
                      <a:pt x="686" y="519"/>
                      <a:pt x="692" y="501"/>
                      <a:pt x="696" y="482"/>
                    </a:cubicBezTo>
                    <a:cubicBezTo>
                      <a:pt x="700" y="465"/>
                      <a:pt x="703" y="449"/>
                      <a:pt x="704" y="432"/>
                    </a:cubicBezTo>
                    <a:cubicBezTo>
                      <a:pt x="704" y="413"/>
                      <a:pt x="704" y="393"/>
                      <a:pt x="702" y="374"/>
                    </a:cubicBezTo>
                    <a:cubicBezTo>
                      <a:pt x="701" y="361"/>
                      <a:pt x="698" y="347"/>
                      <a:pt x="695" y="334"/>
                    </a:cubicBezTo>
                    <a:cubicBezTo>
                      <a:pt x="689" y="310"/>
                      <a:pt x="679" y="286"/>
                      <a:pt x="666" y="264"/>
                    </a:cubicBezTo>
                    <a:cubicBezTo>
                      <a:pt x="665" y="262"/>
                      <a:pt x="665" y="260"/>
                      <a:pt x="667" y="258"/>
                    </a:cubicBezTo>
                    <a:cubicBezTo>
                      <a:pt x="680" y="246"/>
                      <a:pt x="691" y="234"/>
                      <a:pt x="703" y="222"/>
                    </a:cubicBezTo>
                    <a:cubicBezTo>
                      <a:pt x="704" y="221"/>
                      <a:pt x="705" y="220"/>
                      <a:pt x="707" y="2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Arial"/>
                  <a:sym typeface="Arial"/>
                </a:endParaRPr>
              </a:p>
            </p:txBody>
          </p:sp>
          <p:sp>
            <p:nvSpPr>
              <p:cNvPr id="32" name="Freeform 7">
                <a:extLst>
                  <a:ext uri="{FF2B5EF4-FFF2-40B4-BE49-F238E27FC236}">
                    <a16:creationId xmlns:a16="http://schemas.microsoft.com/office/drawing/2014/main" id="{BB489A81-DB00-411E-90AF-DD0105863ADB}"/>
                  </a:ext>
                </a:extLst>
              </p:cNvPr>
              <p:cNvSpPr>
                <a:spLocks/>
              </p:cNvSpPr>
              <p:nvPr/>
            </p:nvSpPr>
            <p:spPr bwMode="auto">
              <a:xfrm>
                <a:off x="6515101" y="3270116"/>
                <a:ext cx="1450975" cy="1435100"/>
              </a:xfrm>
              <a:custGeom>
                <a:avLst/>
                <a:gdLst>
                  <a:gd name="T0" fmla="*/ 350 w 455"/>
                  <a:gd name="T1" fmla="*/ 54 h 450"/>
                  <a:gd name="T2" fmla="*/ 311 w 455"/>
                  <a:gd name="T3" fmla="*/ 93 h 450"/>
                  <a:gd name="T4" fmla="*/ 305 w 455"/>
                  <a:gd name="T5" fmla="*/ 94 h 450"/>
                  <a:gd name="T6" fmla="*/ 262 w 455"/>
                  <a:gd name="T7" fmla="*/ 81 h 450"/>
                  <a:gd name="T8" fmla="*/ 210 w 455"/>
                  <a:gd name="T9" fmla="*/ 82 h 450"/>
                  <a:gd name="T10" fmla="*/ 148 w 455"/>
                  <a:gd name="T11" fmla="*/ 109 h 450"/>
                  <a:gd name="T12" fmla="*/ 103 w 455"/>
                  <a:gd name="T13" fmla="*/ 160 h 450"/>
                  <a:gd name="T14" fmla="*/ 84 w 455"/>
                  <a:gd name="T15" fmla="*/ 216 h 450"/>
                  <a:gd name="T16" fmla="*/ 90 w 455"/>
                  <a:gd name="T17" fmla="*/ 283 h 450"/>
                  <a:gd name="T18" fmla="*/ 154 w 455"/>
                  <a:gd name="T19" fmla="*/ 367 h 450"/>
                  <a:gd name="T20" fmla="*/ 225 w 455"/>
                  <a:gd name="T21" fmla="*/ 392 h 450"/>
                  <a:gd name="T22" fmla="*/ 302 w 455"/>
                  <a:gd name="T23" fmla="*/ 379 h 450"/>
                  <a:gd name="T24" fmla="*/ 364 w 455"/>
                  <a:gd name="T25" fmla="*/ 330 h 450"/>
                  <a:gd name="T26" fmla="*/ 391 w 455"/>
                  <a:gd name="T27" fmla="*/ 273 h 450"/>
                  <a:gd name="T28" fmla="*/ 395 w 455"/>
                  <a:gd name="T29" fmla="*/ 223 h 450"/>
                  <a:gd name="T30" fmla="*/ 380 w 455"/>
                  <a:gd name="T31" fmla="*/ 167 h 450"/>
                  <a:gd name="T32" fmla="*/ 422 w 455"/>
                  <a:gd name="T33" fmla="*/ 125 h 450"/>
                  <a:gd name="T34" fmla="*/ 453 w 455"/>
                  <a:gd name="T35" fmla="*/ 242 h 450"/>
                  <a:gd name="T36" fmla="*/ 418 w 455"/>
                  <a:gd name="T37" fmla="*/ 354 h 450"/>
                  <a:gd name="T38" fmla="*/ 235 w 455"/>
                  <a:gd name="T39" fmla="*/ 450 h 450"/>
                  <a:gd name="T40" fmla="*/ 85 w 455"/>
                  <a:gd name="T41" fmla="*/ 385 h 450"/>
                  <a:gd name="T42" fmla="*/ 95 w 455"/>
                  <a:gd name="T43" fmla="*/ 78 h 450"/>
                  <a:gd name="T44" fmla="*/ 350 w 455"/>
                  <a:gd name="T45" fmla="*/ 54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5" h="450">
                    <a:moveTo>
                      <a:pt x="350" y="54"/>
                    </a:moveTo>
                    <a:cubicBezTo>
                      <a:pt x="337" y="67"/>
                      <a:pt x="324" y="80"/>
                      <a:pt x="311" y="93"/>
                    </a:cubicBezTo>
                    <a:cubicBezTo>
                      <a:pt x="310" y="94"/>
                      <a:pt x="307" y="95"/>
                      <a:pt x="305" y="94"/>
                    </a:cubicBezTo>
                    <a:cubicBezTo>
                      <a:pt x="292" y="87"/>
                      <a:pt x="277" y="83"/>
                      <a:pt x="262" y="81"/>
                    </a:cubicBezTo>
                    <a:cubicBezTo>
                      <a:pt x="244" y="79"/>
                      <a:pt x="227" y="79"/>
                      <a:pt x="210" y="82"/>
                    </a:cubicBezTo>
                    <a:cubicBezTo>
                      <a:pt x="187" y="87"/>
                      <a:pt x="166" y="96"/>
                      <a:pt x="148" y="109"/>
                    </a:cubicBezTo>
                    <a:cubicBezTo>
                      <a:pt x="129" y="123"/>
                      <a:pt x="114" y="140"/>
                      <a:pt x="103" y="160"/>
                    </a:cubicBezTo>
                    <a:cubicBezTo>
                      <a:pt x="93" y="178"/>
                      <a:pt x="87" y="196"/>
                      <a:pt x="84" y="216"/>
                    </a:cubicBezTo>
                    <a:cubicBezTo>
                      <a:pt x="81" y="239"/>
                      <a:pt x="83" y="261"/>
                      <a:pt x="90" y="283"/>
                    </a:cubicBezTo>
                    <a:cubicBezTo>
                      <a:pt x="101" y="319"/>
                      <a:pt x="123" y="347"/>
                      <a:pt x="154" y="367"/>
                    </a:cubicBezTo>
                    <a:cubicBezTo>
                      <a:pt x="176" y="381"/>
                      <a:pt x="199" y="389"/>
                      <a:pt x="225" y="392"/>
                    </a:cubicBezTo>
                    <a:cubicBezTo>
                      <a:pt x="252" y="394"/>
                      <a:pt x="277" y="390"/>
                      <a:pt x="302" y="379"/>
                    </a:cubicBezTo>
                    <a:cubicBezTo>
                      <a:pt x="327" y="368"/>
                      <a:pt x="348" y="352"/>
                      <a:pt x="364" y="330"/>
                    </a:cubicBezTo>
                    <a:cubicBezTo>
                      <a:pt x="377" y="313"/>
                      <a:pt x="386" y="294"/>
                      <a:pt x="391" y="273"/>
                    </a:cubicBezTo>
                    <a:cubicBezTo>
                      <a:pt x="395" y="256"/>
                      <a:pt x="397" y="240"/>
                      <a:pt x="395" y="223"/>
                    </a:cubicBezTo>
                    <a:cubicBezTo>
                      <a:pt x="394" y="204"/>
                      <a:pt x="389" y="185"/>
                      <a:pt x="380" y="167"/>
                    </a:cubicBezTo>
                    <a:cubicBezTo>
                      <a:pt x="394" y="153"/>
                      <a:pt x="408" y="139"/>
                      <a:pt x="422" y="125"/>
                    </a:cubicBezTo>
                    <a:cubicBezTo>
                      <a:pt x="444" y="161"/>
                      <a:pt x="455" y="200"/>
                      <a:pt x="453" y="242"/>
                    </a:cubicBezTo>
                    <a:cubicBezTo>
                      <a:pt x="452" y="283"/>
                      <a:pt x="441" y="320"/>
                      <a:pt x="418" y="354"/>
                    </a:cubicBezTo>
                    <a:cubicBezTo>
                      <a:pt x="374" y="418"/>
                      <a:pt x="312" y="450"/>
                      <a:pt x="235" y="450"/>
                    </a:cubicBezTo>
                    <a:cubicBezTo>
                      <a:pt x="176" y="450"/>
                      <a:pt x="125" y="427"/>
                      <a:pt x="85" y="385"/>
                    </a:cubicBezTo>
                    <a:cubicBezTo>
                      <a:pt x="0" y="295"/>
                      <a:pt x="6" y="160"/>
                      <a:pt x="95" y="78"/>
                    </a:cubicBezTo>
                    <a:cubicBezTo>
                      <a:pt x="179" y="0"/>
                      <a:pt x="293" y="14"/>
                      <a:pt x="350" y="5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Arial"/>
                  <a:sym typeface="Arial"/>
                </a:endParaRPr>
              </a:p>
            </p:txBody>
          </p:sp>
          <p:sp>
            <p:nvSpPr>
              <p:cNvPr id="33" name="Freeform 8">
                <a:extLst>
                  <a:ext uri="{FF2B5EF4-FFF2-40B4-BE49-F238E27FC236}">
                    <a16:creationId xmlns:a16="http://schemas.microsoft.com/office/drawing/2014/main" id="{33C2BF33-4BC1-456E-9F1C-86FDA8F608AD}"/>
                  </a:ext>
                </a:extLst>
              </p:cNvPr>
              <p:cNvSpPr>
                <a:spLocks/>
              </p:cNvSpPr>
              <p:nvPr/>
            </p:nvSpPr>
            <p:spPr bwMode="auto">
              <a:xfrm>
                <a:off x="7040563" y="2874828"/>
                <a:ext cx="1381125" cy="1384300"/>
              </a:xfrm>
              <a:custGeom>
                <a:avLst/>
                <a:gdLst>
                  <a:gd name="T0" fmla="*/ 363 w 433"/>
                  <a:gd name="T1" fmla="*/ 0 h 434"/>
                  <a:gd name="T2" fmla="*/ 363 w 433"/>
                  <a:gd name="T3" fmla="*/ 71 h 434"/>
                  <a:gd name="T4" fmla="*/ 432 w 433"/>
                  <a:gd name="T5" fmla="*/ 71 h 434"/>
                  <a:gd name="T6" fmla="*/ 433 w 433"/>
                  <a:gd name="T7" fmla="*/ 73 h 434"/>
                  <a:gd name="T8" fmla="*/ 408 w 433"/>
                  <a:gd name="T9" fmla="*/ 98 h 434"/>
                  <a:gd name="T10" fmla="*/ 303 w 433"/>
                  <a:gd name="T11" fmla="*/ 203 h 434"/>
                  <a:gd name="T12" fmla="*/ 292 w 433"/>
                  <a:gd name="T13" fmla="*/ 207 h 434"/>
                  <a:gd name="T14" fmla="*/ 262 w 433"/>
                  <a:gd name="T15" fmla="*/ 208 h 434"/>
                  <a:gd name="T16" fmla="*/ 255 w 433"/>
                  <a:gd name="T17" fmla="*/ 210 h 434"/>
                  <a:gd name="T18" fmla="*/ 176 w 433"/>
                  <a:gd name="T19" fmla="*/ 289 h 434"/>
                  <a:gd name="T20" fmla="*/ 141 w 433"/>
                  <a:gd name="T21" fmla="*/ 325 h 434"/>
                  <a:gd name="T22" fmla="*/ 140 w 433"/>
                  <a:gd name="T23" fmla="*/ 330 h 434"/>
                  <a:gd name="T24" fmla="*/ 146 w 433"/>
                  <a:gd name="T25" fmla="*/ 354 h 434"/>
                  <a:gd name="T26" fmla="*/ 121 w 433"/>
                  <a:gd name="T27" fmla="*/ 415 h 434"/>
                  <a:gd name="T28" fmla="*/ 67 w 433"/>
                  <a:gd name="T29" fmla="*/ 432 h 434"/>
                  <a:gd name="T30" fmla="*/ 12 w 433"/>
                  <a:gd name="T31" fmla="*/ 397 h 434"/>
                  <a:gd name="T32" fmla="*/ 4 w 433"/>
                  <a:gd name="T33" fmla="*/ 342 h 434"/>
                  <a:gd name="T34" fmla="*/ 46 w 433"/>
                  <a:gd name="T35" fmla="*/ 294 h 434"/>
                  <a:gd name="T36" fmla="*/ 105 w 433"/>
                  <a:gd name="T37" fmla="*/ 295 h 434"/>
                  <a:gd name="T38" fmla="*/ 110 w 433"/>
                  <a:gd name="T39" fmla="*/ 293 h 434"/>
                  <a:gd name="T40" fmla="*/ 191 w 433"/>
                  <a:gd name="T41" fmla="*/ 213 h 434"/>
                  <a:gd name="T42" fmla="*/ 223 w 433"/>
                  <a:gd name="T43" fmla="*/ 181 h 434"/>
                  <a:gd name="T44" fmla="*/ 227 w 433"/>
                  <a:gd name="T45" fmla="*/ 171 h 434"/>
                  <a:gd name="T46" fmla="*/ 227 w 433"/>
                  <a:gd name="T47" fmla="*/ 143 h 434"/>
                  <a:gd name="T48" fmla="*/ 231 w 433"/>
                  <a:gd name="T49" fmla="*/ 131 h 434"/>
                  <a:gd name="T50" fmla="*/ 360 w 433"/>
                  <a:gd name="T51" fmla="*/ 3 h 434"/>
                  <a:gd name="T52" fmla="*/ 363 w 433"/>
                  <a:gd name="T53" fmla="*/ 0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3" h="434">
                    <a:moveTo>
                      <a:pt x="363" y="0"/>
                    </a:moveTo>
                    <a:cubicBezTo>
                      <a:pt x="363" y="24"/>
                      <a:pt x="363" y="47"/>
                      <a:pt x="363" y="71"/>
                    </a:cubicBezTo>
                    <a:cubicBezTo>
                      <a:pt x="386" y="71"/>
                      <a:pt x="409" y="71"/>
                      <a:pt x="432" y="71"/>
                    </a:cubicBezTo>
                    <a:cubicBezTo>
                      <a:pt x="432" y="72"/>
                      <a:pt x="432" y="73"/>
                      <a:pt x="433" y="73"/>
                    </a:cubicBezTo>
                    <a:cubicBezTo>
                      <a:pt x="424" y="81"/>
                      <a:pt x="416" y="90"/>
                      <a:pt x="408" y="98"/>
                    </a:cubicBezTo>
                    <a:cubicBezTo>
                      <a:pt x="373" y="133"/>
                      <a:pt x="338" y="168"/>
                      <a:pt x="303" y="203"/>
                    </a:cubicBezTo>
                    <a:cubicBezTo>
                      <a:pt x="300" y="206"/>
                      <a:pt x="297" y="208"/>
                      <a:pt x="292" y="207"/>
                    </a:cubicBezTo>
                    <a:cubicBezTo>
                      <a:pt x="282" y="207"/>
                      <a:pt x="272" y="207"/>
                      <a:pt x="262" y="208"/>
                    </a:cubicBezTo>
                    <a:cubicBezTo>
                      <a:pt x="260" y="208"/>
                      <a:pt x="256" y="209"/>
                      <a:pt x="255" y="210"/>
                    </a:cubicBezTo>
                    <a:cubicBezTo>
                      <a:pt x="228" y="237"/>
                      <a:pt x="202" y="263"/>
                      <a:pt x="176" y="289"/>
                    </a:cubicBezTo>
                    <a:cubicBezTo>
                      <a:pt x="164" y="301"/>
                      <a:pt x="152" y="313"/>
                      <a:pt x="141" y="325"/>
                    </a:cubicBezTo>
                    <a:cubicBezTo>
                      <a:pt x="140" y="326"/>
                      <a:pt x="139" y="328"/>
                      <a:pt x="140" y="330"/>
                    </a:cubicBezTo>
                    <a:cubicBezTo>
                      <a:pt x="143" y="338"/>
                      <a:pt x="145" y="346"/>
                      <a:pt x="146" y="354"/>
                    </a:cubicBezTo>
                    <a:cubicBezTo>
                      <a:pt x="148" y="379"/>
                      <a:pt x="139" y="399"/>
                      <a:pt x="121" y="415"/>
                    </a:cubicBezTo>
                    <a:cubicBezTo>
                      <a:pt x="105" y="428"/>
                      <a:pt x="87" y="434"/>
                      <a:pt x="67" y="432"/>
                    </a:cubicBezTo>
                    <a:cubicBezTo>
                      <a:pt x="43" y="429"/>
                      <a:pt x="25" y="417"/>
                      <a:pt x="12" y="397"/>
                    </a:cubicBezTo>
                    <a:cubicBezTo>
                      <a:pt x="2" y="380"/>
                      <a:pt x="0" y="361"/>
                      <a:pt x="4" y="342"/>
                    </a:cubicBezTo>
                    <a:cubicBezTo>
                      <a:pt x="10" y="320"/>
                      <a:pt x="24" y="303"/>
                      <a:pt x="46" y="294"/>
                    </a:cubicBezTo>
                    <a:cubicBezTo>
                      <a:pt x="66" y="285"/>
                      <a:pt x="86" y="286"/>
                      <a:pt x="105" y="295"/>
                    </a:cubicBezTo>
                    <a:cubicBezTo>
                      <a:pt x="107" y="295"/>
                      <a:pt x="109" y="294"/>
                      <a:pt x="110" y="293"/>
                    </a:cubicBezTo>
                    <a:cubicBezTo>
                      <a:pt x="137" y="267"/>
                      <a:pt x="164" y="240"/>
                      <a:pt x="191" y="213"/>
                    </a:cubicBezTo>
                    <a:cubicBezTo>
                      <a:pt x="202" y="202"/>
                      <a:pt x="212" y="191"/>
                      <a:pt x="223" y="181"/>
                    </a:cubicBezTo>
                    <a:cubicBezTo>
                      <a:pt x="226" y="178"/>
                      <a:pt x="227" y="175"/>
                      <a:pt x="227" y="171"/>
                    </a:cubicBezTo>
                    <a:cubicBezTo>
                      <a:pt x="227" y="162"/>
                      <a:pt x="227" y="152"/>
                      <a:pt x="227" y="143"/>
                    </a:cubicBezTo>
                    <a:cubicBezTo>
                      <a:pt x="226" y="138"/>
                      <a:pt x="228" y="135"/>
                      <a:pt x="231" y="131"/>
                    </a:cubicBezTo>
                    <a:cubicBezTo>
                      <a:pt x="274" y="88"/>
                      <a:pt x="317" y="45"/>
                      <a:pt x="360" y="3"/>
                    </a:cubicBezTo>
                    <a:cubicBezTo>
                      <a:pt x="361" y="2"/>
                      <a:pt x="362" y="1"/>
                      <a:pt x="363"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Arial"/>
                  <a:sym typeface="Arial"/>
                </a:endParaRPr>
              </a:p>
            </p:txBody>
          </p:sp>
        </p:grpSp>
      </p:grpSp>
      <p:sp>
        <p:nvSpPr>
          <p:cNvPr id="35" name="TextBox 34">
            <a:extLst>
              <a:ext uri="{FF2B5EF4-FFF2-40B4-BE49-F238E27FC236}">
                <a16:creationId xmlns:a16="http://schemas.microsoft.com/office/drawing/2014/main" id="{A56185F5-15A2-4544-AD00-264BF9E6F7D7}"/>
              </a:ext>
            </a:extLst>
          </p:cNvPr>
          <p:cNvSpPr txBox="1"/>
          <p:nvPr/>
        </p:nvSpPr>
        <p:spPr>
          <a:xfrm>
            <a:off x="1185690" y="270787"/>
            <a:ext cx="6541886"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az-Latn-AZ" sz="2400" b="1" i="0" u="none" strike="noStrike" kern="0" cap="none" spc="0" normalizeH="0" baseline="0" noProof="0" dirty="0">
                <a:ln>
                  <a:noFill/>
                </a:ln>
                <a:solidFill>
                  <a:srgbClr val="FFFFFF"/>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Korporativ şirkətin şəbəkə infrastrukturunun layihələndirilməsi, simulyasiyası və analizi</a:t>
            </a:r>
            <a:endParaRPr kumimoji="0" lang="az-Latn-AZ" sz="1800" b="0" i="0" u="none" strike="noStrike" kern="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endParaRPr>
          </a:p>
        </p:txBody>
      </p:sp>
      <p:sp>
        <p:nvSpPr>
          <p:cNvPr id="42" name="TextBox 41">
            <a:extLst>
              <a:ext uri="{FF2B5EF4-FFF2-40B4-BE49-F238E27FC236}">
                <a16:creationId xmlns:a16="http://schemas.microsoft.com/office/drawing/2014/main" id="{557E7A1A-73EB-4387-80E8-465064BFE4F2}"/>
              </a:ext>
            </a:extLst>
          </p:cNvPr>
          <p:cNvSpPr txBox="1"/>
          <p:nvPr/>
        </p:nvSpPr>
        <p:spPr>
          <a:xfrm>
            <a:off x="2468417" y="4954167"/>
            <a:ext cx="1192094"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rgbClr val="CB1B4A"/>
                </a:solidFill>
                <a:effectLst/>
                <a:uLnTx/>
                <a:uFillTx/>
                <a:latin typeface="Open Sans" panose="020B0606030504020204" pitchFamily="34" charset="0"/>
                <a:ea typeface="+mn-ea"/>
                <a:cs typeface="Arial"/>
                <a:sym typeface="Arial"/>
              </a:rPr>
              <a:t>01</a:t>
            </a:r>
            <a:endParaRPr kumimoji="0" lang="en-GB" sz="4500" b="1" i="0" u="none" strike="noStrike" kern="1200" cap="none" spc="0" normalizeH="0" baseline="0" noProof="0" dirty="0">
              <a:ln>
                <a:noFill/>
              </a:ln>
              <a:solidFill>
                <a:srgbClr val="CB1B4A"/>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43" name="TextBox 42">
            <a:extLst>
              <a:ext uri="{FF2B5EF4-FFF2-40B4-BE49-F238E27FC236}">
                <a16:creationId xmlns:a16="http://schemas.microsoft.com/office/drawing/2014/main" id="{C71CEABA-84D5-4002-8C56-59D775B0262A}"/>
              </a:ext>
            </a:extLst>
          </p:cNvPr>
          <p:cNvSpPr txBox="1"/>
          <p:nvPr/>
        </p:nvSpPr>
        <p:spPr>
          <a:xfrm>
            <a:off x="2018987" y="5612033"/>
            <a:ext cx="1940937"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z-Latn-AZ" sz="800" b="1" i="0" u="none" strike="noStrike" kern="0" cap="none" spc="-1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sym typeface="Arial"/>
              </a:rPr>
              <a:t>CISCO PACKET TRACER PAKET ŞƏBƏKƏ SİMULYASİYASININ TƏTBİQİNİN ÜSTÜNLÜKLƏRİ</a:t>
            </a:r>
            <a:endParaRPr kumimoji="0" lang="en-GB" sz="8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52" name="TextBox 51">
            <a:extLst>
              <a:ext uri="{FF2B5EF4-FFF2-40B4-BE49-F238E27FC236}">
                <a16:creationId xmlns:a16="http://schemas.microsoft.com/office/drawing/2014/main" id="{4159F6E1-5A64-4BA6-8E1E-085B0CE45962}"/>
              </a:ext>
            </a:extLst>
          </p:cNvPr>
          <p:cNvSpPr txBox="1"/>
          <p:nvPr/>
        </p:nvSpPr>
        <p:spPr>
          <a:xfrm>
            <a:off x="4137364" y="4623774"/>
            <a:ext cx="1192094"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rgbClr val="C2C923"/>
                </a:solidFill>
                <a:effectLst/>
                <a:uLnTx/>
                <a:uFillTx/>
                <a:latin typeface="Open Sans" panose="020B0606030504020204" pitchFamily="34" charset="0"/>
                <a:ea typeface="+mn-ea"/>
                <a:cs typeface="Arial"/>
                <a:sym typeface="Arial"/>
              </a:rPr>
              <a:t>02</a:t>
            </a:r>
            <a:endParaRPr kumimoji="0" lang="en-GB" sz="4500" b="1" i="0" u="none" strike="noStrike" kern="1200" cap="none" spc="0" normalizeH="0" baseline="0" noProof="0" dirty="0">
              <a:ln>
                <a:noFill/>
              </a:ln>
              <a:solidFill>
                <a:srgbClr val="C2C923"/>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53" name="TextBox 52">
            <a:extLst>
              <a:ext uri="{FF2B5EF4-FFF2-40B4-BE49-F238E27FC236}">
                <a16:creationId xmlns:a16="http://schemas.microsoft.com/office/drawing/2014/main" id="{E9C64244-C913-4545-8876-0BFB06EA6569}"/>
              </a:ext>
            </a:extLst>
          </p:cNvPr>
          <p:cNvSpPr txBox="1"/>
          <p:nvPr/>
        </p:nvSpPr>
        <p:spPr>
          <a:xfrm>
            <a:off x="3832731" y="5248957"/>
            <a:ext cx="1808400"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z-Latn-AZ" sz="900" b="1" i="0" u="none" strike="noStrike" kern="0" cap="none" spc="-1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sym typeface="Arial"/>
              </a:rPr>
              <a:t>KORPORATİV ŞƏBƏKƏDƏ TƏHLÜKƏSİZLİYİN AŞKARLANMASI VƏ ONLARA QARŞI MÜBARİZƏNİN İDARƏ OLUNMASI</a:t>
            </a:r>
            <a:endParaRPr kumimoji="0" lang="en-GB" sz="9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55" name="TextBox 54">
            <a:extLst>
              <a:ext uri="{FF2B5EF4-FFF2-40B4-BE49-F238E27FC236}">
                <a16:creationId xmlns:a16="http://schemas.microsoft.com/office/drawing/2014/main" id="{315B1F20-FFF2-467C-AAF6-18E539385DD6}"/>
              </a:ext>
            </a:extLst>
          </p:cNvPr>
          <p:cNvSpPr txBox="1"/>
          <p:nvPr/>
        </p:nvSpPr>
        <p:spPr>
          <a:xfrm>
            <a:off x="5830697" y="4090374"/>
            <a:ext cx="1192094"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rgbClr val="42AFB6"/>
                </a:solidFill>
                <a:effectLst/>
                <a:uLnTx/>
                <a:uFillTx/>
                <a:latin typeface="Open Sans" panose="020B0606030504020204" pitchFamily="34" charset="0"/>
                <a:ea typeface="+mn-ea"/>
                <a:cs typeface="Arial"/>
                <a:sym typeface="Arial"/>
              </a:rPr>
              <a:t>03</a:t>
            </a:r>
            <a:endParaRPr kumimoji="0" lang="en-GB" sz="4500" b="1" i="0" u="none" strike="noStrike" kern="1200" cap="none" spc="0" normalizeH="0" baseline="0" noProof="0" dirty="0">
              <a:ln>
                <a:noFill/>
              </a:ln>
              <a:solidFill>
                <a:srgbClr val="42AFB6"/>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57" name="TextBox 56">
            <a:extLst>
              <a:ext uri="{FF2B5EF4-FFF2-40B4-BE49-F238E27FC236}">
                <a16:creationId xmlns:a16="http://schemas.microsoft.com/office/drawing/2014/main" id="{2C3DC9F9-677D-48A7-87D1-3C16CBD3A29B}"/>
              </a:ext>
            </a:extLst>
          </p:cNvPr>
          <p:cNvSpPr txBox="1"/>
          <p:nvPr/>
        </p:nvSpPr>
        <p:spPr>
          <a:xfrm>
            <a:off x="5715600" y="4848848"/>
            <a:ext cx="1594927" cy="86177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z-Latn-AZ" sz="1000" b="1" i="0" u="none" strike="noStrike" kern="0" cap="none" spc="-1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sym typeface="Arial"/>
              </a:rPr>
              <a:t>KORPORATİV ŞİRKƏTİN ŞƏBƏKƏ İNFRASTRUKTUNUN LAYİHƏLƏNDİRİLMƏSİ VƏ SİMULYASİYASI</a:t>
            </a:r>
            <a:endParaRPr kumimoji="0" lang="en-GB" sz="10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61" name="TextBox 60">
            <a:extLst>
              <a:ext uri="{FF2B5EF4-FFF2-40B4-BE49-F238E27FC236}">
                <a16:creationId xmlns:a16="http://schemas.microsoft.com/office/drawing/2014/main" id="{0CB8FF8A-C335-4DAA-B41F-35F50D5BC4E5}"/>
              </a:ext>
            </a:extLst>
          </p:cNvPr>
          <p:cNvSpPr txBox="1"/>
          <p:nvPr/>
        </p:nvSpPr>
        <p:spPr>
          <a:xfrm>
            <a:off x="7507097" y="3556974"/>
            <a:ext cx="1192094"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rgbClr val="FCB414"/>
                </a:solidFill>
                <a:effectLst/>
                <a:uLnTx/>
                <a:uFillTx/>
                <a:latin typeface="Open Sans" panose="020B0606030504020204" pitchFamily="34" charset="0"/>
                <a:ea typeface="+mn-ea"/>
                <a:cs typeface="Arial"/>
                <a:sym typeface="Arial"/>
              </a:rPr>
              <a:t>04</a:t>
            </a:r>
            <a:endParaRPr kumimoji="0" lang="en-GB" sz="4500" b="1" i="0" u="none" strike="noStrike" kern="1200" cap="none" spc="0" normalizeH="0" baseline="0" noProof="0" dirty="0">
              <a:ln>
                <a:noFill/>
              </a:ln>
              <a:solidFill>
                <a:srgbClr val="FCB414"/>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62" name="TextBox 61">
            <a:extLst>
              <a:ext uri="{FF2B5EF4-FFF2-40B4-BE49-F238E27FC236}">
                <a16:creationId xmlns:a16="http://schemas.microsoft.com/office/drawing/2014/main" id="{5B05A6A8-E71C-4A20-BF9F-C073B2C93BF1}"/>
              </a:ext>
            </a:extLst>
          </p:cNvPr>
          <p:cNvSpPr txBox="1"/>
          <p:nvPr/>
        </p:nvSpPr>
        <p:spPr>
          <a:xfrm>
            <a:off x="7187936" y="4507078"/>
            <a:ext cx="1917404"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z-Latn-AZ" sz="1100" b="1" i="0" u="none" strike="noStrike" kern="0" cap="none" spc="-10" normalizeH="0" baseline="0" noProof="0" dirty="0">
                <a:ln>
                  <a:noFill/>
                </a:ln>
                <a:solidFill>
                  <a:srgbClr val="FFFFFF"/>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.KOPORATİV ŞİRKƏTİN ŞƏBƏKƏ İNFRASTRUKTURUNUN ANALİZİ</a:t>
            </a:r>
            <a:endParaRPr kumimoji="0" lang="en-GB" sz="11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63" name="TextBox 62">
            <a:extLst>
              <a:ext uri="{FF2B5EF4-FFF2-40B4-BE49-F238E27FC236}">
                <a16:creationId xmlns:a16="http://schemas.microsoft.com/office/drawing/2014/main" id="{EEB8D739-EEBD-4B51-8C4F-0371909587A0}"/>
              </a:ext>
            </a:extLst>
          </p:cNvPr>
          <p:cNvSpPr txBox="1"/>
          <p:nvPr/>
        </p:nvSpPr>
        <p:spPr>
          <a:xfrm>
            <a:off x="9251230" y="3036274"/>
            <a:ext cx="1192094"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rgbClr val="007A7D"/>
                </a:solidFill>
                <a:effectLst/>
                <a:uLnTx/>
                <a:uFillTx/>
                <a:latin typeface="Open Sans" panose="020B0606030504020204" pitchFamily="34" charset="0"/>
                <a:ea typeface="+mn-ea"/>
                <a:cs typeface="Arial"/>
                <a:sym typeface="Arial"/>
              </a:rPr>
              <a:t>05</a:t>
            </a:r>
            <a:endParaRPr kumimoji="0" lang="en-GB" sz="4500" b="1" i="0" u="none" strike="noStrike" kern="1200" cap="none" spc="0" normalizeH="0" baseline="0" noProof="0" dirty="0">
              <a:ln>
                <a:noFill/>
              </a:ln>
              <a:solidFill>
                <a:srgbClr val="007A7D"/>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64" name="TextBox 63">
            <a:extLst>
              <a:ext uri="{FF2B5EF4-FFF2-40B4-BE49-F238E27FC236}">
                <a16:creationId xmlns:a16="http://schemas.microsoft.com/office/drawing/2014/main" id="{906BE298-0566-4E93-8B01-FBBFE717AC3E}"/>
              </a:ext>
            </a:extLst>
          </p:cNvPr>
          <p:cNvSpPr txBox="1"/>
          <p:nvPr/>
        </p:nvSpPr>
        <p:spPr>
          <a:xfrm>
            <a:off x="8884944" y="3764561"/>
            <a:ext cx="1917404"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 typeface="Arial"/>
              <a:buNone/>
              <a:tabLst/>
              <a:defRPr/>
            </a:pPr>
            <a:r>
              <a:rPr kumimoji="0" lang="az-Latn-AZ" sz="1100" b="1" i="0" u="none" strike="noStrike" kern="0" cap="none" spc="0" normalizeH="0" baseline="0" noProof="0" dirty="0">
                <a:ln>
                  <a:noFill/>
                </a:ln>
                <a:solidFill>
                  <a:srgbClr val="FFFFFF"/>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KORPORATİV ŞİRKƏTİN ŞƏBƏKƏ İNFRASTRUKTURUNUN KONFİQURASİYASI</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srgbClr val="007A7D"/>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80" name="Oval 79">
            <a:extLst>
              <a:ext uri="{FF2B5EF4-FFF2-40B4-BE49-F238E27FC236}">
                <a16:creationId xmlns:a16="http://schemas.microsoft.com/office/drawing/2014/main" id="{FBD7A9DE-5368-417F-ABF5-80B8C8620883}"/>
              </a:ext>
            </a:extLst>
          </p:cNvPr>
          <p:cNvSpPr/>
          <p:nvPr/>
        </p:nvSpPr>
        <p:spPr>
          <a:xfrm>
            <a:off x="5854956" y="3417534"/>
            <a:ext cx="713499" cy="71987"/>
          </a:xfrm>
          <a:prstGeom prst="ellipse">
            <a:avLst/>
          </a:prstGeom>
          <a:solidFill>
            <a:schemeClr val="tx2">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sym typeface="Arial"/>
            </a:endParaRPr>
          </a:p>
        </p:txBody>
      </p:sp>
      <p:grpSp>
        <p:nvGrpSpPr>
          <p:cNvPr id="28" name="Group 27">
            <a:extLst>
              <a:ext uri="{FF2B5EF4-FFF2-40B4-BE49-F238E27FC236}">
                <a16:creationId xmlns:a16="http://schemas.microsoft.com/office/drawing/2014/main" id="{5F9464C1-0FA0-4509-97F0-B2B81B79FC25}"/>
              </a:ext>
            </a:extLst>
          </p:cNvPr>
          <p:cNvGrpSpPr/>
          <p:nvPr/>
        </p:nvGrpSpPr>
        <p:grpSpPr>
          <a:xfrm rot="20404528">
            <a:off x="4359799" y="1202196"/>
            <a:ext cx="2035907" cy="2496179"/>
            <a:chOff x="4742068" y="1262522"/>
            <a:chExt cx="520700" cy="1146176"/>
          </a:xfrm>
          <a:solidFill>
            <a:schemeClr val="bg1"/>
          </a:solidFill>
        </p:grpSpPr>
        <p:sp>
          <p:nvSpPr>
            <p:cNvPr id="26" name="Freeform 6">
              <a:extLst>
                <a:ext uri="{FF2B5EF4-FFF2-40B4-BE49-F238E27FC236}">
                  <a16:creationId xmlns:a16="http://schemas.microsoft.com/office/drawing/2014/main" id="{2E70A360-E7E9-490A-B22E-72C3A97AE310}"/>
                </a:ext>
              </a:extLst>
            </p:cNvPr>
            <p:cNvSpPr>
              <a:spLocks/>
            </p:cNvSpPr>
            <p:nvPr/>
          </p:nvSpPr>
          <p:spPr bwMode="auto">
            <a:xfrm>
              <a:off x="4742068" y="1448260"/>
              <a:ext cx="520700" cy="960438"/>
            </a:xfrm>
            <a:custGeom>
              <a:avLst/>
              <a:gdLst>
                <a:gd name="T0" fmla="*/ 359 w 740"/>
                <a:gd name="T1" fmla="*/ 85 h 685"/>
                <a:gd name="T2" fmla="*/ 297 w 740"/>
                <a:gd name="T3" fmla="*/ 76 h 685"/>
                <a:gd name="T4" fmla="*/ 263 w 740"/>
                <a:gd name="T5" fmla="*/ 70 h 685"/>
                <a:gd name="T6" fmla="*/ 241 w 740"/>
                <a:gd name="T7" fmla="*/ 80 h 685"/>
                <a:gd name="T8" fmla="*/ 179 w 740"/>
                <a:gd name="T9" fmla="*/ 154 h 685"/>
                <a:gd name="T10" fmla="*/ 147 w 740"/>
                <a:gd name="T11" fmla="*/ 165 h 685"/>
                <a:gd name="T12" fmla="*/ 123 w 740"/>
                <a:gd name="T13" fmla="*/ 141 h 685"/>
                <a:gd name="T14" fmla="*/ 129 w 740"/>
                <a:gd name="T15" fmla="*/ 114 h 685"/>
                <a:gd name="T16" fmla="*/ 214 w 740"/>
                <a:gd name="T17" fmla="*/ 12 h 685"/>
                <a:gd name="T18" fmla="*/ 237 w 740"/>
                <a:gd name="T19" fmla="*/ 1 h 685"/>
                <a:gd name="T20" fmla="*/ 402 w 740"/>
                <a:gd name="T21" fmla="*/ 2 h 685"/>
                <a:gd name="T22" fmla="*/ 502 w 740"/>
                <a:gd name="T23" fmla="*/ 43 h 685"/>
                <a:gd name="T24" fmla="*/ 544 w 740"/>
                <a:gd name="T25" fmla="*/ 99 h 685"/>
                <a:gd name="T26" fmla="*/ 582 w 740"/>
                <a:gd name="T27" fmla="*/ 170 h 685"/>
                <a:gd name="T28" fmla="*/ 603 w 740"/>
                <a:gd name="T29" fmla="*/ 210 h 685"/>
                <a:gd name="T30" fmla="*/ 614 w 740"/>
                <a:gd name="T31" fmla="*/ 213 h 685"/>
                <a:gd name="T32" fmla="*/ 690 w 740"/>
                <a:gd name="T33" fmla="*/ 161 h 685"/>
                <a:gd name="T34" fmla="*/ 724 w 740"/>
                <a:gd name="T35" fmla="*/ 160 h 685"/>
                <a:gd name="T36" fmla="*/ 739 w 740"/>
                <a:gd name="T37" fmla="*/ 190 h 685"/>
                <a:gd name="T38" fmla="*/ 722 w 740"/>
                <a:gd name="T39" fmla="*/ 217 h 685"/>
                <a:gd name="T40" fmla="*/ 679 w 740"/>
                <a:gd name="T41" fmla="*/ 247 h 685"/>
                <a:gd name="T42" fmla="*/ 606 w 740"/>
                <a:gd name="T43" fmla="*/ 297 h 685"/>
                <a:gd name="T44" fmla="*/ 569 w 740"/>
                <a:gd name="T45" fmla="*/ 287 h 685"/>
                <a:gd name="T46" fmla="*/ 488 w 740"/>
                <a:gd name="T47" fmla="*/ 170 h 685"/>
                <a:gd name="T48" fmla="*/ 486 w 740"/>
                <a:gd name="T49" fmla="*/ 168 h 685"/>
                <a:gd name="T50" fmla="*/ 423 w 740"/>
                <a:gd name="T51" fmla="*/ 257 h 685"/>
                <a:gd name="T52" fmla="*/ 434 w 740"/>
                <a:gd name="T53" fmla="*/ 268 h 685"/>
                <a:gd name="T54" fmla="*/ 554 w 740"/>
                <a:gd name="T55" fmla="*/ 374 h 685"/>
                <a:gd name="T56" fmla="*/ 570 w 740"/>
                <a:gd name="T57" fmla="*/ 388 h 685"/>
                <a:gd name="T58" fmla="*/ 583 w 740"/>
                <a:gd name="T59" fmla="*/ 419 h 685"/>
                <a:gd name="T60" fmla="*/ 583 w 740"/>
                <a:gd name="T61" fmla="*/ 483 h 685"/>
                <a:gd name="T62" fmla="*/ 584 w 740"/>
                <a:gd name="T63" fmla="*/ 637 h 685"/>
                <a:gd name="T64" fmla="*/ 563 w 740"/>
                <a:gd name="T65" fmla="*/ 674 h 685"/>
                <a:gd name="T66" fmla="*/ 505 w 740"/>
                <a:gd name="T67" fmla="*/ 652 h 685"/>
                <a:gd name="T68" fmla="*/ 503 w 740"/>
                <a:gd name="T69" fmla="*/ 637 h 685"/>
                <a:gd name="T70" fmla="*/ 503 w 740"/>
                <a:gd name="T71" fmla="*/ 465 h 685"/>
                <a:gd name="T72" fmla="*/ 485 w 740"/>
                <a:gd name="T73" fmla="*/ 431 h 685"/>
                <a:gd name="T74" fmla="*/ 361 w 740"/>
                <a:gd name="T75" fmla="*/ 345 h 685"/>
                <a:gd name="T76" fmla="*/ 359 w 740"/>
                <a:gd name="T77" fmla="*/ 344 h 685"/>
                <a:gd name="T78" fmla="*/ 330 w 740"/>
                <a:gd name="T79" fmla="*/ 384 h 685"/>
                <a:gd name="T80" fmla="*/ 291 w 740"/>
                <a:gd name="T81" fmla="*/ 437 h 685"/>
                <a:gd name="T82" fmla="*/ 259 w 740"/>
                <a:gd name="T83" fmla="*/ 454 h 685"/>
                <a:gd name="T84" fmla="*/ 41 w 740"/>
                <a:gd name="T85" fmla="*/ 455 h 685"/>
                <a:gd name="T86" fmla="*/ 1 w 740"/>
                <a:gd name="T87" fmla="*/ 412 h 685"/>
                <a:gd name="T88" fmla="*/ 42 w 740"/>
                <a:gd name="T89" fmla="*/ 373 h 685"/>
                <a:gd name="T90" fmla="*/ 205 w 740"/>
                <a:gd name="T91" fmla="*/ 373 h 685"/>
                <a:gd name="T92" fmla="*/ 237 w 740"/>
                <a:gd name="T93" fmla="*/ 352 h 685"/>
                <a:gd name="T94" fmla="*/ 271 w 740"/>
                <a:gd name="T95" fmla="*/ 278 h 685"/>
                <a:gd name="T96" fmla="*/ 304 w 740"/>
                <a:gd name="T97" fmla="*/ 206 h 685"/>
                <a:gd name="T98" fmla="*/ 334 w 740"/>
                <a:gd name="T99" fmla="*/ 141 h 685"/>
                <a:gd name="T100" fmla="*/ 358 w 740"/>
                <a:gd name="T101" fmla="*/ 88 h 685"/>
                <a:gd name="T102" fmla="*/ 359 w 740"/>
                <a:gd name="T103" fmla="*/ 85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40" h="685">
                  <a:moveTo>
                    <a:pt x="359" y="85"/>
                  </a:moveTo>
                  <a:cubicBezTo>
                    <a:pt x="338" y="82"/>
                    <a:pt x="318" y="79"/>
                    <a:pt x="297" y="76"/>
                  </a:cubicBezTo>
                  <a:cubicBezTo>
                    <a:pt x="286" y="74"/>
                    <a:pt x="274" y="72"/>
                    <a:pt x="263" y="70"/>
                  </a:cubicBezTo>
                  <a:cubicBezTo>
                    <a:pt x="253" y="69"/>
                    <a:pt x="247" y="73"/>
                    <a:pt x="241" y="80"/>
                  </a:cubicBezTo>
                  <a:cubicBezTo>
                    <a:pt x="220" y="105"/>
                    <a:pt x="200" y="129"/>
                    <a:pt x="179" y="154"/>
                  </a:cubicBezTo>
                  <a:cubicBezTo>
                    <a:pt x="171" y="164"/>
                    <a:pt x="159" y="168"/>
                    <a:pt x="147" y="165"/>
                  </a:cubicBezTo>
                  <a:cubicBezTo>
                    <a:pt x="134" y="162"/>
                    <a:pt x="126" y="154"/>
                    <a:pt x="123" y="141"/>
                  </a:cubicBezTo>
                  <a:cubicBezTo>
                    <a:pt x="120" y="132"/>
                    <a:pt x="122" y="122"/>
                    <a:pt x="129" y="114"/>
                  </a:cubicBezTo>
                  <a:cubicBezTo>
                    <a:pt x="157" y="80"/>
                    <a:pt x="185" y="46"/>
                    <a:pt x="214" y="12"/>
                  </a:cubicBezTo>
                  <a:cubicBezTo>
                    <a:pt x="220" y="5"/>
                    <a:pt x="227" y="1"/>
                    <a:pt x="237" y="1"/>
                  </a:cubicBezTo>
                  <a:cubicBezTo>
                    <a:pt x="292" y="1"/>
                    <a:pt x="347" y="0"/>
                    <a:pt x="402" y="2"/>
                  </a:cubicBezTo>
                  <a:cubicBezTo>
                    <a:pt x="440" y="3"/>
                    <a:pt x="474" y="18"/>
                    <a:pt x="502" y="43"/>
                  </a:cubicBezTo>
                  <a:cubicBezTo>
                    <a:pt x="520" y="59"/>
                    <a:pt x="533" y="79"/>
                    <a:pt x="544" y="99"/>
                  </a:cubicBezTo>
                  <a:cubicBezTo>
                    <a:pt x="556" y="123"/>
                    <a:pt x="569" y="147"/>
                    <a:pt x="582" y="170"/>
                  </a:cubicBezTo>
                  <a:cubicBezTo>
                    <a:pt x="589" y="184"/>
                    <a:pt x="596" y="197"/>
                    <a:pt x="603" y="210"/>
                  </a:cubicBezTo>
                  <a:cubicBezTo>
                    <a:pt x="606" y="215"/>
                    <a:pt x="610" y="216"/>
                    <a:pt x="614" y="213"/>
                  </a:cubicBezTo>
                  <a:cubicBezTo>
                    <a:pt x="640" y="196"/>
                    <a:pt x="665" y="178"/>
                    <a:pt x="690" y="161"/>
                  </a:cubicBezTo>
                  <a:cubicBezTo>
                    <a:pt x="701" y="154"/>
                    <a:pt x="713" y="154"/>
                    <a:pt x="724" y="160"/>
                  </a:cubicBezTo>
                  <a:cubicBezTo>
                    <a:pt x="734" y="167"/>
                    <a:pt x="740" y="177"/>
                    <a:pt x="739" y="190"/>
                  </a:cubicBezTo>
                  <a:cubicBezTo>
                    <a:pt x="739" y="202"/>
                    <a:pt x="732" y="210"/>
                    <a:pt x="722" y="217"/>
                  </a:cubicBezTo>
                  <a:cubicBezTo>
                    <a:pt x="707" y="227"/>
                    <a:pt x="693" y="237"/>
                    <a:pt x="679" y="247"/>
                  </a:cubicBezTo>
                  <a:cubicBezTo>
                    <a:pt x="655" y="263"/>
                    <a:pt x="631" y="280"/>
                    <a:pt x="606" y="297"/>
                  </a:cubicBezTo>
                  <a:cubicBezTo>
                    <a:pt x="593" y="305"/>
                    <a:pt x="577" y="299"/>
                    <a:pt x="569" y="287"/>
                  </a:cubicBezTo>
                  <a:cubicBezTo>
                    <a:pt x="542" y="248"/>
                    <a:pt x="515" y="209"/>
                    <a:pt x="488" y="170"/>
                  </a:cubicBezTo>
                  <a:cubicBezTo>
                    <a:pt x="488" y="170"/>
                    <a:pt x="487" y="169"/>
                    <a:pt x="486" y="168"/>
                  </a:cubicBezTo>
                  <a:cubicBezTo>
                    <a:pt x="465" y="198"/>
                    <a:pt x="444" y="227"/>
                    <a:pt x="423" y="257"/>
                  </a:cubicBezTo>
                  <a:cubicBezTo>
                    <a:pt x="427" y="261"/>
                    <a:pt x="431" y="265"/>
                    <a:pt x="434" y="268"/>
                  </a:cubicBezTo>
                  <a:cubicBezTo>
                    <a:pt x="474" y="303"/>
                    <a:pt x="514" y="338"/>
                    <a:pt x="554" y="374"/>
                  </a:cubicBezTo>
                  <a:cubicBezTo>
                    <a:pt x="559" y="378"/>
                    <a:pt x="565" y="383"/>
                    <a:pt x="570" y="388"/>
                  </a:cubicBezTo>
                  <a:cubicBezTo>
                    <a:pt x="579" y="396"/>
                    <a:pt x="583" y="407"/>
                    <a:pt x="583" y="419"/>
                  </a:cubicBezTo>
                  <a:cubicBezTo>
                    <a:pt x="583" y="440"/>
                    <a:pt x="583" y="461"/>
                    <a:pt x="583" y="483"/>
                  </a:cubicBezTo>
                  <a:cubicBezTo>
                    <a:pt x="584" y="534"/>
                    <a:pt x="584" y="585"/>
                    <a:pt x="584" y="637"/>
                  </a:cubicBezTo>
                  <a:cubicBezTo>
                    <a:pt x="584" y="653"/>
                    <a:pt x="577" y="666"/>
                    <a:pt x="563" y="674"/>
                  </a:cubicBezTo>
                  <a:cubicBezTo>
                    <a:pt x="541" y="685"/>
                    <a:pt x="513" y="676"/>
                    <a:pt x="505" y="652"/>
                  </a:cubicBezTo>
                  <a:cubicBezTo>
                    <a:pt x="503" y="647"/>
                    <a:pt x="503" y="642"/>
                    <a:pt x="503" y="637"/>
                  </a:cubicBezTo>
                  <a:cubicBezTo>
                    <a:pt x="502" y="579"/>
                    <a:pt x="502" y="522"/>
                    <a:pt x="503" y="465"/>
                  </a:cubicBezTo>
                  <a:cubicBezTo>
                    <a:pt x="503" y="450"/>
                    <a:pt x="498" y="439"/>
                    <a:pt x="485" y="431"/>
                  </a:cubicBezTo>
                  <a:cubicBezTo>
                    <a:pt x="444" y="402"/>
                    <a:pt x="402" y="373"/>
                    <a:pt x="361" y="345"/>
                  </a:cubicBezTo>
                  <a:cubicBezTo>
                    <a:pt x="361" y="344"/>
                    <a:pt x="360" y="344"/>
                    <a:pt x="359" y="344"/>
                  </a:cubicBezTo>
                  <a:cubicBezTo>
                    <a:pt x="350" y="357"/>
                    <a:pt x="340" y="371"/>
                    <a:pt x="330" y="384"/>
                  </a:cubicBezTo>
                  <a:cubicBezTo>
                    <a:pt x="317" y="402"/>
                    <a:pt x="304" y="420"/>
                    <a:pt x="291" y="437"/>
                  </a:cubicBezTo>
                  <a:cubicBezTo>
                    <a:pt x="283" y="448"/>
                    <a:pt x="273" y="454"/>
                    <a:pt x="259" y="454"/>
                  </a:cubicBezTo>
                  <a:cubicBezTo>
                    <a:pt x="186" y="454"/>
                    <a:pt x="113" y="455"/>
                    <a:pt x="41" y="455"/>
                  </a:cubicBezTo>
                  <a:cubicBezTo>
                    <a:pt x="17" y="455"/>
                    <a:pt x="0" y="435"/>
                    <a:pt x="1" y="412"/>
                  </a:cubicBezTo>
                  <a:cubicBezTo>
                    <a:pt x="1" y="390"/>
                    <a:pt x="21" y="373"/>
                    <a:pt x="42" y="373"/>
                  </a:cubicBezTo>
                  <a:cubicBezTo>
                    <a:pt x="97" y="373"/>
                    <a:pt x="151" y="373"/>
                    <a:pt x="205" y="373"/>
                  </a:cubicBezTo>
                  <a:cubicBezTo>
                    <a:pt x="226" y="373"/>
                    <a:pt x="231" y="367"/>
                    <a:pt x="237" y="352"/>
                  </a:cubicBezTo>
                  <a:cubicBezTo>
                    <a:pt x="248" y="327"/>
                    <a:pt x="260" y="303"/>
                    <a:pt x="271" y="278"/>
                  </a:cubicBezTo>
                  <a:cubicBezTo>
                    <a:pt x="282" y="254"/>
                    <a:pt x="293" y="230"/>
                    <a:pt x="304" y="206"/>
                  </a:cubicBezTo>
                  <a:cubicBezTo>
                    <a:pt x="314" y="184"/>
                    <a:pt x="324" y="163"/>
                    <a:pt x="334" y="141"/>
                  </a:cubicBezTo>
                  <a:cubicBezTo>
                    <a:pt x="342" y="123"/>
                    <a:pt x="350" y="106"/>
                    <a:pt x="358" y="88"/>
                  </a:cubicBezTo>
                  <a:cubicBezTo>
                    <a:pt x="358" y="88"/>
                    <a:pt x="358" y="87"/>
                    <a:pt x="359"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Arial"/>
                <a:sym typeface="Arial"/>
              </a:endParaRPr>
            </a:p>
          </p:txBody>
        </p:sp>
        <p:sp>
          <p:nvSpPr>
            <p:cNvPr id="27" name="Freeform 7">
              <a:extLst>
                <a:ext uri="{FF2B5EF4-FFF2-40B4-BE49-F238E27FC236}">
                  <a16:creationId xmlns:a16="http://schemas.microsoft.com/office/drawing/2014/main" id="{E0822EEE-CBC2-4122-AC69-C7A2F5024F90}"/>
                </a:ext>
              </a:extLst>
            </p:cNvPr>
            <p:cNvSpPr>
              <a:spLocks/>
            </p:cNvSpPr>
            <p:nvPr/>
          </p:nvSpPr>
          <p:spPr bwMode="auto">
            <a:xfrm>
              <a:off x="5054806" y="1262522"/>
              <a:ext cx="111125" cy="219075"/>
            </a:xfrm>
            <a:custGeom>
              <a:avLst/>
              <a:gdLst>
                <a:gd name="T0" fmla="*/ 78 w 157"/>
                <a:gd name="T1" fmla="*/ 0 h 156"/>
                <a:gd name="T2" fmla="*/ 157 w 157"/>
                <a:gd name="T3" fmla="*/ 78 h 156"/>
                <a:gd name="T4" fmla="*/ 79 w 157"/>
                <a:gd name="T5" fmla="*/ 156 h 156"/>
                <a:gd name="T6" fmla="*/ 0 w 157"/>
                <a:gd name="T7" fmla="*/ 78 h 156"/>
                <a:gd name="T8" fmla="*/ 78 w 157"/>
                <a:gd name="T9" fmla="*/ 0 h 156"/>
              </a:gdLst>
              <a:ahLst/>
              <a:cxnLst>
                <a:cxn ang="0">
                  <a:pos x="T0" y="T1"/>
                </a:cxn>
                <a:cxn ang="0">
                  <a:pos x="T2" y="T3"/>
                </a:cxn>
                <a:cxn ang="0">
                  <a:pos x="T4" y="T5"/>
                </a:cxn>
                <a:cxn ang="0">
                  <a:pos x="T6" y="T7"/>
                </a:cxn>
                <a:cxn ang="0">
                  <a:pos x="T8" y="T9"/>
                </a:cxn>
              </a:cxnLst>
              <a:rect l="0" t="0" r="r" b="b"/>
              <a:pathLst>
                <a:path w="157" h="156">
                  <a:moveTo>
                    <a:pt x="78" y="0"/>
                  </a:moveTo>
                  <a:cubicBezTo>
                    <a:pt x="123" y="0"/>
                    <a:pt x="157" y="34"/>
                    <a:pt x="157" y="78"/>
                  </a:cubicBezTo>
                  <a:cubicBezTo>
                    <a:pt x="156" y="121"/>
                    <a:pt x="123" y="156"/>
                    <a:pt x="79" y="156"/>
                  </a:cubicBezTo>
                  <a:cubicBezTo>
                    <a:pt x="34" y="156"/>
                    <a:pt x="0" y="122"/>
                    <a:pt x="0" y="78"/>
                  </a:cubicBezTo>
                  <a:cubicBezTo>
                    <a:pt x="0" y="33"/>
                    <a:pt x="34"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Arial"/>
                <a:sym typeface="Arial"/>
              </a:endParaRPr>
            </a:p>
          </p:txBody>
        </p:sp>
      </p:grpSp>
      <p:sp>
        <p:nvSpPr>
          <p:cNvPr id="81" name="Oval 80">
            <a:extLst>
              <a:ext uri="{FF2B5EF4-FFF2-40B4-BE49-F238E27FC236}">
                <a16:creationId xmlns:a16="http://schemas.microsoft.com/office/drawing/2014/main" id="{28DE37FC-A6EA-40B6-812D-B1B4DEAC1533}"/>
              </a:ext>
            </a:extLst>
          </p:cNvPr>
          <p:cNvSpPr/>
          <p:nvPr/>
        </p:nvSpPr>
        <p:spPr>
          <a:xfrm>
            <a:off x="4403931" y="3832000"/>
            <a:ext cx="353584" cy="78931"/>
          </a:xfrm>
          <a:prstGeom prst="ellipse">
            <a:avLst/>
          </a:prstGeom>
          <a:solidFill>
            <a:schemeClr val="tx2">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sym typeface="Arial"/>
            </a:endParaRPr>
          </a:p>
        </p:txBody>
      </p:sp>
      <p:sp>
        <p:nvSpPr>
          <p:cNvPr id="45" name="Oval 44">
            <a:extLst>
              <a:ext uri="{FF2B5EF4-FFF2-40B4-BE49-F238E27FC236}">
                <a16:creationId xmlns:a16="http://schemas.microsoft.com/office/drawing/2014/main" id="{783D0345-0BFD-43DD-90D9-809BA0BAB483}"/>
              </a:ext>
            </a:extLst>
          </p:cNvPr>
          <p:cNvSpPr/>
          <p:nvPr/>
        </p:nvSpPr>
        <p:spPr>
          <a:xfrm>
            <a:off x="11512283" y="243039"/>
            <a:ext cx="451117" cy="45111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sym typeface="Arial"/>
              </a:rPr>
              <a:t>1</a:t>
            </a:r>
          </a:p>
        </p:txBody>
      </p:sp>
    </p:spTree>
    <p:extLst>
      <p:ext uri="{BB962C8B-B14F-4D97-AF65-F5344CB8AC3E}">
        <p14:creationId xmlns:p14="http://schemas.microsoft.com/office/powerpoint/2010/main" val="186392387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p:cTn id="7" dur="500" fill="hold"/>
                                        <p:tgtEl>
                                          <p:spTgt spid="81"/>
                                        </p:tgtEl>
                                        <p:attrNameLst>
                                          <p:attrName>ppt_w</p:attrName>
                                        </p:attrNameLst>
                                      </p:cBhvr>
                                      <p:tavLst>
                                        <p:tav tm="0">
                                          <p:val>
                                            <p:fltVal val="0"/>
                                          </p:val>
                                        </p:tav>
                                        <p:tav tm="100000">
                                          <p:val>
                                            <p:strVal val="#ppt_w"/>
                                          </p:val>
                                        </p:tav>
                                      </p:tavLst>
                                    </p:anim>
                                    <p:anim calcmode="lin" valueType="num">
                                      <p:cBhvr>
                                        <p:cTn id="8" dur="500" fill="hold"/>
                                        <p:tgtEl>
                                          <p:spTgt spid="81"/>
                                        </p:tgtEl>
                                        <p:attrNameLst>
                                          <p:attrName>ppt_h</p:attrName>
                                        </p:attrNameLst>
                                      </p:cBhvr>
                                      <p:tavLst>
                                        <p:tav tm="0">
                                          <p:val>
                                            <p:fltVal val="0"/>
                                          </p:val>
                                        </p:tav>
                                        <p:tav tm="100000">
                                          <p:val>
                                            <p:strVal val="#ppt_h"/>
                                          </p:val>
                                        </p:tav>
                                      </p:tavLst>
                                    </p:anim>
                                    <p:animEffect transition="in" filter="fade">
                                      <p:cBhvr>
                                        <p:cTn id="9" dur="500"/>
                                        <p:tgtEl>
                                          <p:spTgt spid="8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0"/>
                                        </p:tgtEl>
                                        <p:attrNameLst>
                                          <p:attrName>style.visibility</p:attrName>
                                        </p:attrNameLst>
                                      </p:cBhvr>
                                      <p:to>
                                        <p:strVal val="visible"/>
                                      </p:to>
                                    </p:set>
                                    <p:anim calcmode="lin" valueType="num">
                                      <p:cBhvr>
                                        <p:cTn id="12" dur="500" fill="hold"/>
                                        <p:tgtEl>
                                          <p:spTgt spid="80"/>
                                        </p:tgtEl>
                                        <p:attrNameLst>
                                          <p:attrName>ppt_w</p:attrName>
                                        </p:attrNameLst>
                                      </p:cBhvr>
                                      <p:tavLst>
                                        <p:tav tm="0">
                                          <p:val>
                                            <p:fltVal val="0"/>
                                          </p:val>
                                        </p:tav>
                                        <p:tav tm="100000">
                                          <p:val>
                                            <p:strVal val="#ppt_w"/>
                                          </p:val>
                                        </p:tav>
                                      </p:tavLst>
                                    </p:anim>
                                    <p:anim calcmode="lin" valueType="num">
                                      <p:cBhvr>
                                        <p:cTn id="13" dur="500" fill="hold"/>
                                        <p:tgtEl>
                                          <p:spTgt spid="80"/>
                                        </p:tgtEl>
                                        <p:attrNameLst>
                                          <p:attrName>ppt_h</p:attrName>
                                        </p:attrNameLst>
                                      </p:cBhvr>
                                      <p:tavLst>
                                        <p:tav tm="0">
                                          <p:val>
                                            <p:fltVal val="0"/>
                                          </p:val>
                                        </p:tav>
                                        <p:tav tm="100000">
                                          <p:val>
                                            <p:strVal val="#ppt_h"/>
                                          </p:val>
                                        </p:tav>
                                      </p:tavLst>
                                    </p:anim>
                                    <p:animEffect transition="in" filter="fade">
                                      <p:cBhvr>
                                        <p:cTn id="14" dur="500"/>
                                        <p:tgtEl>
                                          <p:spTgt spid="80"/>
                                        </p:tgtEl>
                                      </p:cBhvr>
                                    </p:animEffect>
                                  </p:childTnLst>
                                </p:cTn>
                              </p:par>
                              <p:par>
                                <p:cTn id="15" presetID="53" presetClass="entr" presetSubtype="16"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478D6E3B-17C2-4F4B-9088-486CF2432BBC}"/>
              </a:ext>
            </a:extLst>
          </p:cNvPr>
          <p:cNvGrpSpPr/>
          <p:nvPr/>
        </p:nvGrpSpPr>
        <p:grpSpPr>
          <a:xfrm>
            <a:off x="3186689" y="3295887"/>
            <a:ext cx="5544007" cy="4521200"/>
            <a:chOff x="2664999" y="1559667"/>
            <a:chExt cx="6550120" cy="5341696"/>
          </a:xfrm>
          <a:solidFill>
            <a:schemeClr val="accent5"/>
          </a:solidFill>
        </p:grpSpPr>
        <p:grpSp>
          <p:nvGrpSpPr>
            <p:cNvPr id="14" name="Group 13">
              <a:extLst>
                <a:ext uri="{FF2B5EF4-FFF2-40B4-BE49-F238E27FC236}">
                  <a16:creationId xmlns:a16="http://schemas.microsoft.com/office/drawing/2014/main" id="{20D95B5E-3B8B-407D-911B-FA3F70685C4D}"/>
                </a:ext>
              </a:extLst>
            </p:cNvPr>
            <p:cNvGrpSpPr/>
            <p:nvPr/>
          </p:nvGrpSpPr>
          <p:grpSpPr>
            <a:xfrm>
              <a:off x="2664999" y="2929435"/>
              <a:ext cx="3591004" cy="3971928"/>
              <a:chOff x="2664999" y="2456995"/>
              <a:chExt cx="3591004" cy="3971928"/>
            </a:xfrm>
            <a:grpFill/>
          </p:grpSpPr>
          <p:sp>
            <p:nvSpPr>
              <p:cNvPr id="13" name="Block Arc 12">
                <a:extLst>
                  <a:ext uri="{FF2B5EF4-FFF2-40B4-BE49-F238E27FC236}">
                    <a16:creationId xmlns:a16="http://schemas.microsoft.com/office/drawing/2014/main" id="{6899BD19-4725-4484-8063-02A464DC1F9D}"/>
                  </a:ext>
                </a:extLst>
              </p:cNvPr>
              <p:cNvSpPr/>
              <p:nvPr/>
            </p:nvSpPr>
            <p:spPr>
              <a:xfrm rot="900000">
                <a:off x="2664999" y="2837919"/>
                <a:ext cx="3591004" cy="3591004"/>
              </a:xfrm>
              <a:prstGeom prst="blockArc">
                <a:avLst>
                  <a:gd name="adj1" fmla="val 15950197"/>
                  <a:gd name="adj2" fmla="val 20176543"/>
                  <a:gd name="adj3" fmla="val 1662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sym typeface="Arial"/>
                </a:endParaRPr>
              </a:p>
            </p:txBody>
          </p:sp>
          <p:sp>
            <p:nvSpPr>
              <p:cNvPr id="45" name="Arrow: Down 44">
                <a:extLst>
                  <a:ext uri="{FF2B5EF4-FFF2-40B4-BE49-F238E27FC236}">
                    <a16:creationId xmlns:a16="http://schemas.microsoft.com/office/drawing/2014/main" id="{63598463-E87A-497B-9385-7094AC088D0E}"/>
                  </a:ext>
                </a:extLst>
              </p:cNvPr>
              <p:cNvSpPr/>
              <p:nvPr/>
            </p:nvSpPr>
            <p:spPr>
              <a:xfrm rot="6300000">
                <a:off x="3669274" y="2442835"/>
                <a:ext cx="1134894" cy="1163213"/>
              </a:xfrm>
              <a:prstGeom prst="downArrow">
                <a:avLst>
                  <a:gd name="adj1" fmla="val 52857"/>
                  <a:gd name="adj2" fmla="val 8272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grpSp>
        <p:grpSp>
          <p:nvGrpSpPr>
            <p:cNvPr id="49" name="Group 48">
              <a:extLst>
                <a:ext uri="{FF2B5EF4-FFF2-40B4-BE49-F238E27FC236}">
                  <a16:creationId xmlns:a16="http://schemas.microsoft.com/office/drawing/2014/main" id="{6ABB0933-7005-48C4-AB12-5D4AE2078E95}"/>
                </a:ext>
              </a:extLst>
            </p:cNvPr>
            <p:cNvGrpSpPr/>
            <p:nvPr/>
          </p:nvGrpSpPr>
          <p:grpSpPr>
            <a:xfrm flipH="1">
              <a:off x="5639598" y="2914393"/>
              <a:ext cx="3575521" cy="3971928"/>
              <a:chOff x="2664999" y="2456995"/>
              <a:chExt cx="3591004" cy="3971928"/>
            </a:xfrm>
            <a:grpFill/>
          </p:grpSpPr>
          <p:sp>
            <p:nvSpPr>
              <p:cNvPr id="50" name="Block Arc 49">
                <a:extLst>
                  <a:ext uri="{FF2B5EF4-FFF2-40B4-BE49-F238E27FC236}">
                    <a16:creationId xmlns:a16="http://schemas.microsoft.com/office/drawing/2014/main" id="{2DA5E771-008A-449E-BD82-C569D0628E7A}"/>
                  </a:ext>
                </a:extLst>
              </p:cNvPr>
              <p:cNvSpPr/>
              <p:nvPr/>
            </p:nvSpPr>
            <p:spPr>
              <a:xfrm rot="900000">
                <a:off x="2664999" y="2837919"/>
                <a:ext cx="3591004" cy="3591004"/>
              </a:xfrm>
              <a:prstGeom prst="blockArc">
                <a:avLst>
                  <a:gd name="adj1" fmla="val 15950197"/>
                  <a:gd name="adj2" fmla="val 20176543"/>
                  <a:gd name="adj3" fmla="val 1662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sym typeface="Arial"/>
                </a:endParaRPr>
              </a:p>
            </p:txBody>
          </p:sp>
          <p:sp>
            <p:nvSpPr>
              <p:cNvPr id="51" name="Arrow: Down 50">
                <a:extLst>
                  <a:ext uri="{FF2B5EF4-FFF2-40B4-BE49-F238E27FC236}">
                    <a16:creationId xmlns:a16="http://schemas.microsoft.com/office/drawing/2014/main" id="{F55921E2-C3C6-460F-8B77-BE57F7665432}"/>
                  </a:ext>
                </a:extLst>
              </p:cNvPr>
              <p:cNvSpPr/>
              <p:nvPr/>
            </p:nvSpPr>
            <p:spPr>
              <a:xfrm rot="6300000">
                <a:off x="3669274" y="2442835"/>
                <a:ext cx="1134894" cy="1163213"/>
              </a:xfrm>
              <a:prstGeom prst="downArrow">
                <a:avLst>
                  <a:gd name="adj1" fmla="val 52857"/>
                  <a:gd name="adj2" fmla="val 8272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grpSp>
        <p:sp>
          <p:nvSpPr>
            <p:cNvPr id="9" name="Arrow: Down 8">
              <a:extLst>
                <a:ext uri="{FF2B5EF4-FFF2-40B4-BE49-F238E27FC236}">
                  <a16:creationId xmlns:a16="http://schemas.microsoft.com/office/drawing/2014/main" id="{179B5D7A-DAE3-40C1-BFEE-623C683B8A1C}"/>
                </a:ext>
              </a:extLst>
            </p:cNvPr>
            <p:cNvSpPr/>
            <p:nvPr/>
          </p:nvSpPr>
          <p:spPr>
            <a:xfrm rot="10800000">
              <a:off x="5376153" y="1559667"/>
              <a:ext cx="1134894" cy="3855395"/>
            </a:xfrm>
            <a:prstGeom prst="downArrow">
              <a:avLst>
                <a:gd name="adj1" fmla="val 52857"/>
                <a:gd name="adj2" fmla="val 8272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sym typeface="Arial"/>
              </a:endParaRPr>
            </a:p>
          </p:txBody>
        </p:sp>
      </p:grpSp>
      <p:sp>
        <p:nvSpPr>
          <p:cNvPr id="52" name="TextBox 51">
            <a:extLst>
              <a:ext uri="{FF2B5EF4-FFF2-40B4-BE49-F238E27FC236}">
                <a16:creationId xmlns:a16="http://schemas.microsoft.com/office/drawing/2014/main" id="{C6DB88CF-8B9B-437D-BF22-D20499A29647}"/>
              </a:ext>
            </a:extLst>
          </p:cNvPr>
          <p:cNvSpPr txBox="1"/>
          <p:nvPr/>
        </p:nvSpPr>
        <p:spPr>
          <a:xfrm>
            <a:off x="8019082" y="3619421"/>
            <a:ext cx="2529434"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dirty="0">
                <a:ln>
                  <a:noFill/>
                </a:ln>
                <a:solidFill>
                  <a:srgbClr val="FFFFFF"/>
                </a:solidFill>
                <a:effectLst/>
                <a:uLnTx/>
                <a:uFillTx/>
                <a:latin typeface="Arial"/>
                <a:cs typeface="Arial"/>
                <a:sym typeface="Arial"/>
              </a:rPr>
              <a:t>III m</a:t>
            </a:r>
            <a:r>
              <a:rPr kumimoji="0" lang="az-Latn-AZ" sz="2000" b="0" i="0" u="none" strike="noStrike" kern="0" cap="none" spc="0" normalizeH="0" baseline="0" noProof="0" dirty="0">
                <a:ln>
                  <a:noFill/>
                </a:ln>
                <a:solidFill>
                  <a:srgbClr val="FFFFFF"/>
                </a:solidFill>
                <a:effectLst/>
                <a:uLnTx/>
                <a:uFillTx/>
                <a:latin typeface="Arial"/>
                <a:cs typeface="Arial"/>
                <a:sym typeface="Arial"/>
              </a:rPr>
              <a:t>ərtəbə</a:t>
            </a:r>
            <a:endParaRPr kumimoji="0" lang="en-US" sz="2000" b="0" i="0" u="none" strike="noStrike" kern="0" cap="none" spc="0" normalizeH="0" baseline="0" noProof="0" dirty="0">
              <a:ln>
                <a:noFill/>
              </a:ln>
              <a:solidFill>
                <a:srgbClr val="FFFFFF"/>
              </a:solidFill>
              <a:effectLst/>
              <a:uLnTx/>
              <a:uFillTx/>
              <a:latin typeface="Arial"/>
              <a:cs typeface="Arial"/>
              <a:sym typeface="Arial"/>
            </a:endParaRPr>
          </a:p>
        </p:txBody>
      </p:sp>
      <p:sp>
        <p:nvSpPr>
          <p:cNvPr id="53" name="TextBox 52">
            <a:extLst>
              <a:ext uri="{FF2B5EF4-FFF2-40B4-BE49-F238E27FC236}">
                <a16:creationId xmlns:a16="http://schemas.microsoft.com/office/drawing/2014/main" id="{1685ACF1-4A33-4C36-85DE-C7DFD618567E}"/>
              </a:ext>
            </a:extLst>
          </p:cNvPr>
          <p:cNvSpPr txBox="1"/>
          <p:nvPr/>
        </p:nvSpPr>
        <p:spPr>
          <a:xfrm>
            <a:off x="3690607" y="2082877"/>
            <a:ext cx="2545891"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FFFFFF"/>
                </a:solidFill>
                <a:effectLst/>
                <a:uLnTx/>
                <a:uFillTx/>
                <a:latin typeface="Arial"/>
                <a:cs typeface="Arial"/>
                <a:sym typeface="Arial"/>
              </a:rPr>
              <a:t>II m</a:t>
            </a:r>
            <a:r>
              <a:rPr kumimoji="0" lang="az-Latn-AZ" sz="2400" b="0" i="0" u="none" strike="noStrike" kern="0" cap="none" spc="0" normalizeH="0" baseline="0" noProof="0" dirty="0">
                <a:ln>
                  <a:noFill/>
                </a:ln>
                <a:solidFill>
                  <a:srgbClr val="FFFFFF"/>
                </a:solidFill>
                <a:effectLst/>
                <a:uLnTx/>
                <a:uFillTx/>
                <a:latin typeface="Arial"/>
                <a:cs typeface="Arial"/>
                <a:sym typeface="Arial"/>
              </a:rPr>
              <a:t>ərtəbə</a:t>
            </a:r>
            <a:endParaRPr kumimoji="0" lang="en-US" sz="2400" b="0" i="0" u="none" strike="noStrike" kern="0" cap="none" spc="0" normalizeH="0" baseline="0" noProof="0" dirty="0">
              <a:ln>
                <a:noFill/>
              </a:ln>
              <a:solidFill>
                <a:srgbClr val="FFFFFF"/>
              </a:solidFill>
              <a:effectLst/>
              <a:uLnTx/>
              <a:uFillTx/>
              <a:latin typeface="Arial"/>
              <a:cs typeface="Arial"/>
              <a:sym typeface="Arial"/>
            </a:endParaRPr>
          </a:p>
        </p:txBody>
      </p:sp>
      <p:sp>
        <p:nvSpPr>
          <p:cNvPr id="54" name="TextBox 53">
            <a:extLst>
              <a:ext uri="{FF2B5EF4-FFF2-40B4-BE49-F238E27FC236}">
                <a16:creationId xmlns:a16="http://schemas.microsoft.com/office/drawing/2014/main" id="{8571A71C-0FAB-4022-AFB2-BD8F75C3CF28}"/>
              </a:ext>
            </a:extLst>
          </p:cNvPr>
          <p:cNvSpPr txBox="1"/>
          <p:nvPr/>
        </p:nvSpPr>
        <p:spPr>
          <a:xfrm>
            <a:off x="2682227" y="3599511"/>
            <a:ext cx="1730593"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FFFFFF"/>
                </a:solidFill>
                <a:effectLst/>
                <a:uLnTx/>
                <a:uFillTx/>
                <a:latin typeface="Arial"/>
                <a:cs typeface="Arial"/>
                <a:sym typeface="Arial"/>
              </a:rPr>
              <a:t>I m</a:t>
            </a:r>
            <a:r>
              <a:rPr kumimoji="0" lang="az-Latn-AZ" sz="2400" b="0" i="0" u="none" strike="noStrike" kern="0" cap="none" spc="0" normalizeH="0" baseline="0" noProof="0" dirty="0">
                <a:ln>
                  <a:noFill/>
                </a:ln>
                <a:solidFill>
                  <a:srgbClr val="FFFFFF"/>
                </a:solidFill>
                <a:effectLst/>
                <a:uLnTx/>
                <a:uFillTx/>
                <a:latin typeface="Arial"/>
                <a:cs typeface="Arial"/>
                <a:sym typeface="Arial"/>
              </a:rPr>
              <a:t>ərtəbə</a:t>
            </a:r>
            <a:endParaRPr kumimoji="0" lang="en-US" sz="2400" b="0" i="0" u="none" strike="noStrike" kern="0" cap="none" spc="0" normalizeH="0" baseline="0" noProof="0" dirty="0">
              <a:ln>
                <a:noFill/>
              </a:ln>
              <a:solidFill>
                <a:srgbClr val="FFFFFF"/>
              </a:solidFill>
              <a:effectLst/>
              <a:uLnTx/>
              <a:uFillTx/>
              <a:latin typeface="Arial"/>
              <a:cs typeface="Arial"/>
              <a:sym typeface="Arial"/>
            </a:endParaRPr>
          </a:p>
        </p:txBody>
      </p:sp>
      <p:grpSp>
        <p:nvGrpSpPr>
          <p:cNvPr id="7" name="Группа 6">
            <a:extLst>
              <a:ext uri="{FF2B5EF4-FFF2-40B4-BE49-F238E27FC236}">
                <a16:creationId xmlns:a16="http://schemas.microsoft.com/office/drawing/2014/main" id="{45A4C43B-D9D0-4642-F06F-5608E93AEC91}"/>
              </a:ext>
            </a:extLst>
          </p:cNvPr>
          <p:cNvGrpSpPr/>
          <p:nvPr/>
        </p:nvGrpSpPr>
        <p:grpSpPr>
          <a:xfrm>
            <a:off x="2806104" y="4115017"/>
            <a:ext cx="1122267" cy="587303"/>
            <a:chOff x="889850" y="1200829"/>
            <a:chExt cx="1534998" cy="959374"/>
          </a:xfrm>
          <a:scene3d>
            <a:camera prst="orthographicFront"/>
            <a:lightRig rig="threePt" dir="t">
              <a:rot lat="0" lon="0" rev="7500000"/>
            </a:lightRig>
          </a:scene3d>
        </p:grpSpPr>
        <p:sp>
          <p:nvSpPr>
            <p:cNvPr id="19" name="Прямоугольник: скругленные углы 18">
              <a:extLst>
                <a:ext uri="{FF2B5EF4-FFF2-40B4-BE49-F238E27FC236}">
                  <a16:creationId xmlns:a16="http://schemas.microsoft.com/office/drawing/2014/main" id="{715D2041-1802-4229-D276-CE036CBA25FF}"/>
                </a:ext>
              </a:extLst>
            </p:cNvPr>
            <p:cNvSpPr/>
            <p:nvPr/>
          </p:nvSpPr>
          <p:spPr>
            <a:xfrm>
              <a:off x="889850" y="1200829"/>
              <a:ext cx="1534998" cy="959374"/>
            </a:xfrm>
            <a:prstGeom prst="roundRect">
              <a:avLst>
                <a:gd name="adj" fmla="val 10000"/>
              </a:avLst>
            </a:prstGeom>
            <a:sp3d z="-152400" extrusionH="63500" prstMaterial="dkEdge">
              <a:bevelT w="124450" h="16350" prst="relaxedInset"/>
              <a:contourClr>
                <a:schemeClr val="bg1"/>
              </a:contourClr>
            </a:sp3d>
          </p:spPr>
          <p:style>
            <a:lnRef idx="1">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0" name="Прямоугольник: скругленные углы 4">
              <a:extLst>
                <a:ext uri="{FF2B5EF4-FFF2-40B4-BE49-F238E27FC236}">
                  <a16:creationId xmlns:a16="http://schemas.microsoft.com/office/drawing/2014/main" id="{DACBFF2E-FA25-458C-430A-C96FCD942521}"/>
                </a:ext>
              </a:extLst>
            </p:cNvPr>
            <p:cNvSpPr txBox="1"/>
            <p:nvPr/>
          </p:nvSpPr>
          <p:spPr>
            <a:xfrm>
              <a:off x="917949" y="1228928"/>
              <a:ext cx="1478800" cy="903176"/>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2385" tIns="21590" rIns="32385" bIns="21590" numCol="1" spcCol="1270" anchor="ctr" anchorCtr="0">
              <a:noAutofit/>
            </a:bodyPr>
            <a:lstStyle/>
            <a:p>
              <a:pPr marL="0" marR="0" lvl="0" indent="0" algn="ctr" defTabSz="755650" rtl="0" eaLnBrk="1" fontAlgn="auto" latinLnBrk="0" hangingPunct="1">
                <a:lnSpc>
                  <a:spcPct val="90000"/>
                </a:lnSpc>
                <a:spcBef>
                  <a:spcPct val="0"/>
                </a:spcBef>
                <a:spcAft>
                  <a:spcPct val="35000"/>
                </a:spcAft>
                <a:buClr>
                  <a:srgbClr val="000000"/>
                </a:buClr>
                <a:buSzTx/>
                <a:buFont typeface="Arial"/>
                <a:buNone/>
                <a:tabLst/>
                <a:defRPr/>
              </a:pPr>
              <a:r>
                <a:rPr kumimoji="0" lang="az-Latn-AZ" sz="1700" b="0" i="0" u="none" strike="noStrike" kern="1200" cap="none" spc="0" normalizeH="0" baseline="0" noProof="0" dirty="0">
                  <a:ln>
                    <a:noFill/>
                  </a:ln>
                  <a:solidFill>
                    <a:srgbClr val="282F39">
                      <a:hueOff val="0"/>
                      <a:satOff val="0"/>
                      <a:lumOff val="0"/>
                      <a:alphaOff val="0"/>
                    </a:srgbClr>
                  </a:solidFill>
                  <a:effectLst/>
                  <a:uLnTx/>
                  <a:uFillTx/>
                  <a:latin typeface="Calibri" panose="020F0502020204030204"/>
                  <a:ea typeface="+mn-ea"/>
                  <a:cs typeface="+mn-cs"/>
                  <a:sym typeface="Arial"/>
                </a:rPr>
                <a:t>Hüquq</a:t>
              </a:r>
              <a:endParaRPr kumimoji="0" lang="en-US" sz="1700" b="0" i="0" u="none" strike="noStrike" kern="1200" cap="none" spc="0" normalizeH="0" baseline="0" noProof="0" dirty="0">
                <a:ln>
                  <a:noFill/>
                </a:ln>
                <a:solidFill>
                  <a:srgbClr val="282F39">
                    <a:hueOff val="0"/>
                    <a:satOff val="0"/>
                    <a:lumOff val="0"/>
                    <a:alphaOff val="0"/>
                  </a:srgbClr>
                </a:solidFill>
                <a:effectLst/>
                <a:uLnTx/>
                <a:uFillTx/>
                <a:latin typeface="Calibri" panose="020F0502020204030204"/>
                <a:ea typeface="+mn-ea"/>
                <a:cs typeface="+mn-cs"/>
                <a:sym typeface="Arial"/>
              </a:endParaRPr>
            </a:p>
          </p:txBody>
        </p:sp>
      </p:grpSp>
      <p:grpSp>
        <p:nvGrpSpPr>
          <p:cNvPr id="8" name="Группа 7">
            <a:extLst>
              <a:ext uri="{FF2B5EF4-FFF2-40B4-BE49-F238E27FC236}">
                <a16:creationId xmlns:a16="http://schemas.microsoft.com/office/drawing/2014/main" id="{B8E01A15-59D1-7BC6-2B82-6161048FC616}"/>
              </a:ext>
            </a:extLst>
          </p:cNvPr>
          <p:cNvGrpSpPr/>
          <p:nvPr/>
        </p:nvGrpSpPr>
        <p:grpSpPr>
          <a:xfrm>
            <a:off x="2802645" y="4780537"/>
            <a:ext cx="1122267" cy="587303"/>
            <a:chOff x="889850" y="2400047"/>
            <a:chExt cx="1534998" cy="959374"/>
          </a:xfrm>
          <a:scene3d>
            <a:camera prst="orthographicFront"/>
            <a:lightRig rig="threePt" dir="t">
              <a:rot lat="0" lon="0" rev="7500000"/>
            </a:lightRig>
          </a:scene3d>
        </p:grpSpPr>
        <p:sp>
          <p:nvSpPr>
            <p:cNvPr id="17" name="Прямоугольник: скругленные углы 16">
              <a:extLst>
                <a:ext uri="{FF2B5EF4-FFF2-40B4-BE49-F238E27FC236}">
                  <a16:creationId xmlns:a16="http://schemas.microsoft.com/office/drawing/2014/main" id="{A974E85A-93DD-D120-823F-3F80C15CF91B}"/>
                </a:ext>
              </a:extLst>
            </p:cNvPr>
            <p:cNvSpPr/>
            <p:nvPr/>
          </p:nvSpPr>
          <p:spPr>
            <a:xfrm>
              <a:off x="889850" y="2400047"/>
              <a:ext cx="1534998" cy="959374"/>
            </a:xfrm>
            <a:prstGeom prst="roundRect">
              <a:avLst>
                <a:gd name="adj" fmla="val 10000"/>
              </a:avLst>
            </a:prstGeom>
            <a:sp3d z="-152400" extrusionH="63500" prstMaterial="dkEdge">
              <a:bevelT w="124450" h="16350" prst="relaxedInset"/>
              <a:contourClr>
                <a:schemeClr val="bg1"/>
              </a:contourClr>
            </a:sp3d>
          </p:spPr>
          <p:style>
            <a:lnRef idx="1">
              <a:schemeClr val="accent3">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8" name="Прямоугольник: скругленные углы 6">
              <a:extLst>
                <a:ext uri="{FF2B5EF4-FFF2-40B4-BE49-F238E27FC236}">
                  <a16:creationId xmlns:a16="http://schemas.microsoft.com/office/drawing/2014/main" id="{C9B829DD-2CD5-4DA1-5C7B-FD24A76A897E}"/>
                </a:ext>
              </a:extLst>
            </p:cNvPr>
            <p:cNvSpPr txBox="1"/>
            <p:nvPr/>
          </p:nvSpPr>
          <p:spPr>
            <a:xfrm>
              <a:off x="917949" y="2428146"/>
              <a:ext cx="1478800" cy="903176"/>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2385" tIns="21590" rIns="32385" bIns="21590" numCol="1" spcCol="1270" anchor="ctr" anchorCtr="0">
              <a:noAutofit/>
            </a:bodyPr>
            <a:lstStyle/>
            <a:p>
              <a:pPr marL="0" marR="0" lvl="0" indent="0" algn="ctr" defTabSz="755650" rtl="0" eaLnBrk="1" fontAlgn="auto" latinLnBrk="0" hangingPunct="1">
                <a:lnSpc>
                  <a:spcPct val="90000"/>
                </a:lnSpc>
                <a:spcBef>
                  <a:spcPct val="0"/>
                </a:spcBef>
                <a:spcAft>
                  <a:spcPct val="35000"/>
                </a:spcAft>
                <a:buClr>
                  <a:srgbClr val="000000"/>
                </a:buClr>
                <a:buSzTx/>
                <a:buFont typeface="Arial"/>
                <a:buNone/>
                <a:tabLst/>
                <a:defRPr/>
              </a:pPr>
              <a:r>
                <a:rPr kumimoji="0" lang="az-Latn-AZ" sz="1700" b="0" i="0" u="none" strike="noStrike" kern="1200" cap="none" spc="0" normalizeH="0" baseline="0" noProof="0" dirty="0">
                  <a:ln>
                    <a:noFill/>
                  </a:ln>
                  <a:solidFill>
                    <a:srgbClr val="282F39">
                      <a:hueOff val="0"/>
                      <a:satOff val="0"/>
                      <a:lumOff val="0"/>
                      <a:alphaOff val="0"/>
                    </a:srgbClr>
                  </a:solidFill>
                  <a:effectLst/>
                  <a:uLnTx/>
                  <a:uFillTx/>
                  <a:latin typeface="Calibri" panose="020F0502020204030204"/>
                  <a:ea typeface="+mn-ea"/>
                  <a:cs typeface="+mn-cs"/>
                  <a:sym typeface="Arial"/>
                </a:rPr>
                <a:t>Ümumi işlər</a:t>
              </a:r>
              <a:endParaRPr kumimoji="0" lang="en-US" sz="1700" b="0" i="0" u="none" strike="noStrike" kern="1200" cap="none" spc="0" normalizeH="0" baseline="0" noProof="0" dirty="0">
                <a:ln>
                  <a:noFill/>
                </a:ln>
                <a:solidFill>
                  <a:srgbClr val="282F39">
                    <a:hueOff val="0"/>
                    <a:satOff val="0"/>
                    <a:lumOff val="0"/>
                    <a:alphaOff val="0"/>
                  </a:srgbClr>
                </a:solidFill>
                <a:effectLst/>
                <a:uLnTx/>
                <a:uFillTx/>
                <a:latin typeface="Calibri" panose="020F0502020204030204"/>
                <a:ea typeface="+mn-ea"/>
                <a:cs typeface="+mn-cs"/>
                <a:sym typeface="Arial"/>
              </a:endParaRPr>
            </a:p>
          </p:txBody>
        </p:sp>
      </p:grpSp>
      <p:grpSp>
        <p:nvGrpSpPr>
          <p:cNvPr id="11" name="Группа 10">
            <a:extLst>
              <a:ext uri="{FF2B5EF4-FFF2-40B4-BE49-F238E27FC236}">
                <a16:creationId xmlns:a16="http://schemas.microsoft.com/office/drawing/2014/main" id="{54014ACA-034A-FB71-3D49-EDA5B23E8AB3}"/>
              </a:ext>
            </a:extLst>
          </p:cNvPr>
          <p:cNvGrpSpPr/>
          <p:nvPr/>
        </p:nvGrpSpPr>
        <p:grpSpPr>
          <a:xfrm>
            <a:off x="2802644" y="5407577"/>
            <a:ext cx="1122267" cy="587303"/>
            <a:chOff x="889850" y="3599264"/>
            <a:chExt cx="1534998" cy="959374"/>
          </a:xfrm>
          <a:scene3d>
            <a:camera prst="orthographicFront"/>
            <a:lightRig rig="threePt" dir="t">
              <a:rot lat="0" lon="0" rev="7500000"/>
            </a:lightRig>
          </a:scene3d>
        </p:grpSpPr>
        <p:sp>
          <p:nvSpPr>
            <p:cNvPr id="12" name="Прямоугольник: скругленные углы 11">
              <a:extLst>
                <a:ext uri="{FF2B5EF4-FFF2-40B4-BE49-F238E27FC236}">
                  <a16:creationId xmlns:a16="http://schemas.microsoft.com/office/drawing/2014/main" id="{2F5DDD8A-D187-C136-4DBB-9C0DE0877072}"/>
                </a:ext>
              </a:extLst>
            </p:cNvPr>
            <p:cNvSpPr/>
            <p:nvPr/>
          </p:nvSpPr>
          <p:spPr>
            <a:xfrm>
              <a:off x="889850" y="3599264"/>
              <a:ext cx="1534998" cy="959374"/>
            </a:xfrm>
            <a:prstGeom prst="roundRect">
              <a:avLst>
                <a:gd name="adj" fmla="val 10000"/>
              </a:avLst>
            </a:prstGeom>
            <a:sp3d z="-152400" extrusionH="63500" prstMaterial="dkEdge">
              <a:bevelT w="124450" h="16350" prst="relaxedInset"/>
              <a:contourClr>
                <a:schemeClr val="bg1"/>
              </a:contourClr>
            </a:sp3d>
          </p:spPr>
          <p:style>
            <a:lnRef idx="1">
              <a:schemeClr val="accent4">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6" name="Прямоугольник: скругленные углы 9">
              <a:extLst>
                <a:ext uri="{FF2B5EF4-FFF2-40B4-BE49-F238E27FC236}">
                  <a16:creationId xmlns:a16="http://schemas.microsoft.com/office/drawing/2014/main" id="{0FEFEA7C-63A3-A9C5-CB81-02CCD327B299}"/>
                </a:ext>
              </a:extLst>
            </p:cNvPr>
            <p:cNvSpPr txBox="1"/>
            <p:nvPr/>
          </p:nvSpPr>
          <p:spPr>
            <a:xfrm>
              <a:off x="917949" y="3627363"/>
              <a:ext cx="1478800" cy="903176"/>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2385" tIns="21590" rIns="32385" bIns="21590" numCol="1" spcCol="1270" anchor="ctr" anchorCtr="0">
              <a:noAutofit/>
            </a:bodyPr>
            <a:lstStyle/>
            <a:p>
              <a:pPr marL="0" marR="0" lvl="0" indent="0" algn="ctr" defTabSz="755650" rtl="0" eaLnBrk="1" fontAlgn="auto" latinLnBrk="0" hangingPunct="1">
                <a:lnSpc>
                  <a:spcPct val="90000"/>
                </a:lnSpc>
                <a:spcBef>
                  <a:spcPct val="0"/>
                </a:spcBef>
                <a:spcAft>
                  <a:spcPct val="35000"/>
                </a:spcAft>
                <a:buClr>
                  <a:srgbClr val="000000"/>
                </a:buClr>
                <a:buSzTx/>
                <a:buFont typeface="Arial"/>
                <a:buNone/>
                <a:tabLst/>
                <a:defRPr/>
              </a:pPr>
              <a:r>
                <a:rPr kumimoji="0" lang="az-Latn-AZ" sz="1700" b="0" i="0" u="none" strike="noStrike" kern="1200" cap="none" spc="0" normalizeH="0" baseline="0" noProof="0" dirty="0">
                  <a:ln>
                    <a:noFill/>
                  </a:ln>
                  <a:solidFill>
                    <a:srgbClr val="282F39">
                      <a:hueOff val="0"/>
                      <a:satOff val="0"/>
                      <a:lumOff val="0"/>
                      <a:alphaOff val="0"/>
                    </a:srgbClr>
                  </a:solidFill>
                  <a:effectLst/>
                  <a:uLnTx/>
                  <a:uFillTx/>
                  <a:latin typeface="Calibri" panose="020F0502020204030204"/>
                  <a:ea typeface="+mn-ea"/>
                  <a:cs typeface="+mn-cs"/>
                  <a:sym typeface="Arial"/>
                </a:rPr>
                <a:t>Logistika</a:t>
              </a:r>
              <a:endParaRPr kumimoji="0" lang="en-US" sz="1700" b="0" i="0" u="none" strike="noStrike" kern="1200" cap="none" spc="0" normalizeH="0" baseline="0" noProof="0" dirty="0">
                <a:ln>
                  <a:noFill/>
                </a:ln>
                <a:solidFill>
                  <a:srgbClr val="282F39">
                    <a:hueOff val="0"/>
                    <a:satOff val="0"/>
                    <a:lumOff val="0"/>
                    <a:alphaOff val="0"/>
                  </a:srgbClr>
                </a:solidFill>
                <a:effectLst/>
                <a:uLnTx/>
                <a:uFillTx/>
                <a:latin typeface="Calibri" panose="020F0502020204030204"/>
                <a:ea typeface="+mn-ea"/>
                <a:cs typeface="+mn-cs"/>
                <a:sym typeface="Arial"/>
              </a:endParaRPr>
            </a:p>
          </p:txBody>
        </p:sp>
      </p:grpSp>
      <p:grpSp>
        <p:nvGrpSpPr>
          <p:cNvPr id="21" name="Группа 20">
            <a:extLst>
              <a:ext uri="{FF2B5EF4-FFF2-40B4-BE49-F238E27FC236}">
                <a16:creationId xmlns:a16="http://schemas.microsoft.com/office/drawing/2014/main" id="{FC9EBCA1-ED6B-82A5-E9C2-085B0C4EE6E2}"/>
              </a:ext>
            </a:extLst>
          </p:cNvPr>
          <p:cNvGrpSpPr/>
          <p:nvPr/>
        </p:nvGrpSpPr>
        <p:grpSpPr>
          <a:xfrm>
            <a:off x="5416406" y="1334003"/>
            <a:ext cx="1122267" cy="587303"/>
            <a:chOff x="889850" y="1200829"/>
            <a:chExt cx="1534998" cy="959374"/>
          </a:xfrm>
          <a:scene3d>
            <a:camera prst="orthographicFront"/>
            <a:lightRig rig="threePt" dir="t">
              <a:rot lat="0" lon="0" rev="7500000"/>
            </a:lightRig>
          </a:scene3d>
        </p:grpSpPr>
        <p:sp>
          <p:nvSpPr>
            <p:cNvPr id="22" name="Прямоугольник: скругленные углы 21">
              <a:extLst>
                <a:ext uri="{FF2B5EF4-FFF2-40B4-BE49-F238E27FC236}">
                  <a16:creationId xmlns:a16="http://schemas.microsoft.com/office/drawing/2014/main" id="{8D45115A-256E-ABF4-7946-64B049E07DBB}"/>
                </a:ext>
              </a:extLst>
            </p:cNvPr>
            <p:cNvSpPr/>
            <p:nvPr/>
          </p:nvSpPr>
          <p:spPr>
            <a:xfrm>
              <a:off x="889850" y="1200829"/>
              <a:ext cx="1534998" cy="959374"/>
            </a:xfrm>
            <a:prstGeom prst="roundRect">
              <a:avLst>
                <a:gd name="adj" fmla="val 10000"/>
              </a:avLst>
            </a:prstGeom>
            <a:sp3d z="-152400" extrusionH="63500" prstMaterial="dkEdge">
              <a:bevelT w="124450" h="16350" prst="relaxedInset"/>
              <a:contourClr>
                <a:schemeClr val="bg1"/>
              </a:contourClr>
            </a:sp3d>
          </p:spPr>
          <p:style>
            <a:lnRef idx="1">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3" name="Прямоугольник: скругленные углы 4">
              <a:extLst>
                <a:ext uri="{FF2B5EF4-FFF2-40B4-BE49-F238E27FC236}">
                  <a16:creationId xmlns:a16="http://schemas.microsoft.com/office/drawing/2014/main" id="{0C17C98D-585C-67A3-EC92-8CAA43B351DC}"/>
                </a:ext>
              </a:extLst>
            </p:cNvPr>
            <p:cNvSpPr txBox="1"/>
            <p:nvPr/>
          </p:nvSpPr>
          <p:spPr>
            <a:xfrm>
              <a:off x="917949" y="1549830"/>
              <a:ext cx="1478801" cy="582273"/>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2385" tIns="21590" rIns="32385" bIns="21590" numCol="1" spcCol="1270" anchor="ctr" anchorCtr="0">
              <a:noAutofit/>
            </a:bodyPr>
            <a:lstStyle/>
            <a:p>
              <a:pPr marL="0" marR="0" lvl="0" indent="0" algn="ctr" defTabSz="755650" rtl="0" eaLnBrk="1" fontAlgn="auto" latinLnBrk="0" hangingPunct="1">
                <a:lnSpc>
                  <a:spcPct val="90000"/>
                </a:lnSpc>
                <a:spcBef>
                  <a:spcPct val="0"/>
                </a:spcBef>
                <a:spcAft>
                  <a:spcPct val="35000"/>
                </a:spcAft>
                <a:buClr>
                  <a:srgbClr val="000000"/>
                </a:buClr>
                <a:buSzTx/>
                <a:buFont typeface="Arial"/>
                <a:buNone/>
                <a:tabLst/>
                <a:defRPr/>
              </a:pPr>
              <a:r>
                <a:rPr kumimoji="0" lang="az-Latn-AZ" sz="2000" b="0" i="0" u="none" strike="noStrike" kern="0" cap="none" spc="0" normalizeH="0" baseline="0" noProof="0" dirty="0">
                  <a:ln>
                    <a:noFill/>
                  </a:ln>
                  <a:solidFill>
                    <a:srgbClr val="282F39">
                      <a:hueOff val="0"/>
                      <a:satOff val="0"/>
                      <a:lumOff val="0"/>
                      <a:alphaOff val="0"/>
                    </a:srgbClr>
                  </a:solidFill>
                  <a:effectLst/>
                  <a:uLnTx/>
                  <a:uFillTx/>
                  <a:latin typeface="Calibri" panose="020F0502020204030204"/>
                  <a:ea typeface="+mn-ea"/>
                  <a:cs typeface="+mn-cs"/>
                  <a:sym typeface="Arial"/>
                </a:rPr>
                <a:t>Maliyyə</a:t>
              </a:r>
              <a:endParaRPr kumimoji="0" lang="ru-RU" sz="2000" b="0" i="0" u="none" strike="noStrike" kern="0" cap="none" spc="0" normalizeH="0" baseline="0" noProof="0" dirty="0">
                <a:ln>
                  <a:noFill/>
                </a:ln>
                <a:solidFill>
                  <a:srgbClr val="282F39">
                    <a:hueOff val="0"/>
                    <a:satOff val="0"/>
                    <a:lumOff val="0"/>
                    <a:alphaOff val="0"/>
                  </a:srgbClr>
                </a:solidFill>
                <a:effectLst/>
                <a:uLnTx/>
                <a:uFillTx/>
                <a:latin typeface="Calibri" panose="020F0502020204030204"/>
                <a:ea typeface="+mn-ea"/>
                <a:cs typeface="+mn-cs"/>
                <a:sym typeface="Arial"/>
              </a:endParaRPr>
            </a:p>
            <a:p>
              <a:pPr marL="0" marR="0" lvl="0" indent="0" algn="ctr" defTabSz="755650" rtl="0" eaLnBrk="1" fontAlgn="auto" latinLnBrk="0" hangingPunct="1">
                <a:lnSpc>
                  <a:spcPct val="90000"/>
                </a:lnSpc>
                <a:spcBef>
                  <a:spcPct val="0"/>
                </a:spcBef>
                <a:spcAft>
                  <a:spcPct val="35000"/>
                </a:spcAft>
                <a:buClr>
                  <a:srgbClr val="000000"/>
                </a:buClr>
                <a:buSzTx/>
                <a:buFont typeface="Arial"/>
                <a:buNone/>
                <a:tabLst/>
                <a:defRPr/>
              </a:pPr>
              <a:endParaRPr kumimoji="0" lang="en-US" sz="1700" b="0" i="0" u="none" strike="noStrike" kern="1200" cap="none" spc="0" normalizeH="0" baseline="0" noProof="0" dirty="0">
                <a:ln>
                  <a:noFill/>
                </a:ln>
                <a:solidFill>
                  <a:srgbClr val="282F39">
                    <a:hueOff val="0"/>
                    <a:satOff val="0"/>
                    <a:lumOff val="0"/>
                    <a:alphaOff val="0"/>
                  </a:srgbClr>
                </a:solidFill>
                <a:effectLst/>
                <a:uLnTx/>
                <a:uFillTx/>
                <a:latin typeface="Calibri" panose="020F0502020204030204"/>
                <a:ea typeface="+mn-ea"/>
                <a:cs typeface="+mn-cs"/>
                <a:sym typeface="Arial"/>
              </a:endParaRPr>
            </a:p>
          </p:txBody>
        </p:sp>
      </p:grpSp>
      <p:grpSp>
        <p:nvGrpSpPr>
          <p:cNvPr id="24" name="Группа 23">
            <a:extLst>
              <a:ext uri="{FF2B5EF4-FFF2-40B4-BE49-F238E27FC236}">
                <a16:creationId xmlns:a16="http://schemas.microsoft.com/office/drawing/2014/main" id="{02FBC411-ECCF-BC3A-5318-44F9B49A1180}"/>
              </a:ext>
            </a:extLst>
          </p:cNvPr>
          <p:cNvGrpSpPr/>
          <p:nvPr/>
        </p:nvGrpSpPr>
        <p:grpSpPr>
          <a:xfrm>
            <a:off x="5412947" y="1999523"/>
            <a:ext cx="1122267" cy="587303"/>
            <a:chOff x="889850" y="2400047"/>
            <a:chExt cx="1534998" cy="959374"/>
          </a:xfrm>
          <a:scene3d>
            <a:camera prst="orthographicFront"/>
            <a:lightRig rig="threePt" dir="t">
              <a:rot lat="0" lon="0" rev="7500000"/>
            </a:lightRig>
          </a:scene3d>
        </p:grpSpPr>
        <p:sp>
          <p:nvSpPr>
            <p:cNvPr id="25" name="Прямоугольник: скругленные углы 24">
              <a:extLst>
                <a:ext uri="{FF2B5EF4-FFF2-40B4-BE49-F238E27FC236}">
                  <a16:creationId xmlns:a16="http://schemas.microsoft.com/office/drawing/2014/main" id="{55F28DED-29AB-BACC-F746-A2E91A48897F}"/>
                </a:ext>
              </a:extLst>
            </p:cNvPr>
            <p:cNvSpPr/>
            <p:nvPr/>
          </p:nvSpPr>
          <p:spPr>
            <a:xfrm>
              <a:off x="889850" y="2400047"/>
              <a:ext cx="1534998" cy="959374"/>
            </a:xfrm>
            <a:prstGeom prst="roundRect">
              <a:avLst>
                <a:gd name="adj" fmla="val 10000"/>
              </a:avLst>
            </a:prstGeom>
            <a:sp3d z="-152400" extrusionH="63500" prstMaterial="dkEdge">
              <a:bevelT w="124450" h="16350" prst="relaxedInset"/>
              <a:contourClr>
                <a:schemeClr val="bg1"/>
              </a:contourClr>
            </a:sp3d>
          </p:spPr>
          <p:style>
            <a:lnRef idx="1">
              <a:schemeClr val="accent3">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6" name="Прямоугольник: скругленные углы 6">
              <a:extLst>
                <a:ext uri="{FF2B5EF4-FFF2-40B4-BE49-F238E27FC236}">
                  <a16:creationId xmlns:a16="http://schemas.microsoft.com/office/drawing/2014/main" id="{A1E0EF67-EB5A-09CD-86F7-F819973EDA0B}"/>
                </a:ext>
              </a:extLst>
            </p:cNvPr>
            <p:cNvSpPr txBox="1"/>
            <p:nvPr/>
          </p:nvSpPr>
          <p:spPr>
            <a:xfrm>
              <a:off x="917949" y="2934760"/>
              <a:ext cx="1478801" cy="396559"/>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2385" tIns="21590" rIns="32385" bIns="21590" numCol="1" spcCol="1270" anchor="ctr" anchorCtr="0">
              <a:noAutofit/>
            </a:bodyPr>
            <a:lstStyle/>
            <a:p>
              <a:pPr marL="0" marR="0" lvl="0" indent="0" algn="ctr" defTabSz="755650" rtl="0" eaLnBrk="1" fontAlgn="auto" latinLnBrk="0" hangingPunct="1">
                <a:lnSpc>
                  <a:spcPct val="90000"/>
                </a:lnSpc>
                <a:spcBef>
                  <a:spcPct val="0"/>
                </a:spcBef>
                <a:spcAft>
                  <a:spcPct val="35000"/>
                </a:spcAft>
                <a:buClr>
                  <a:srgbClr val="000000"/>
                </a:buClr>
                <a:buSzTx/>
                <a:buFont typeface="Arial"/>
                <a:buNone/>
                <a:tabLst/>
                <a:defRPr/>
              </a:pPr>
              <a:r>
                <a:rPr kumimoji="0" lang="az-Latn-AZ" sz="1800" b="0" i="0" u="none" strike="noStrike" kern="0" cap="none" spc="0" normalizeH="0" baseline="0" noProof="0" dirty="0">
                  <a:ln>
                    <a:noFill/>
                  </a:ln>
                  <a:solidFill>
                    <a:srgbClr val="282F39">
                      <a:hueOff val="0"/>
                      <a:satOff val="0"/>
                      <a:lumOff val="0"/>
                      <a:alphaOff val="0"/>
                    </a:srgbClr>
                  </a:solidFill>
                  <a:effectLst/>
                  <a:uLnTx/>
                  <a:uFillTx/>
                  <a:latin typeface="Calibri" panose="020F0502020204030204"/>
                  <a:ea typeface="+mn-ea"/>
                  <a:cs typeface="+mn-cs"/>
                  <a:sym typeface="Arial"/>
                </a:rPr>
                <a:t>HR</a:t>
              </a:r>
              <a:endParaRPr kumimoji="0" lang="ru-RU" sz="1400" b="0" i="0" u="none" strike="noStrike" kern="0" cap="none" spc="0" normalizeH="0" baseline="0" noProof="0" dirty="0">
                <a:ln>
                  <a:noFill/>
                </a:ln>
                <a:solidFill>
                  <a:srgbClr val="282F39">
                    <a:hueOff val="0"/>
                    <a:satOff val="0"/>
                    <a:lumOff val="0"/>
                    <a:alphaOff val="0"/>
                  </a:srgbClr>
                </a:solidFill>
                <a:effectLst/>
                <a:uLnTx/>
                <a:uFillTx/>
                <a:latin typeface="Calibri" panose="020F0502020204030204"/>
                <a:ea typeface="+mn-ea"/>
                <a:cs typeface="+mn-cs"/>
                <a:sym typeface="Arial"/>
              </a:endParaRPr>
            </a:p>
            <a:p>
              <a:pPr marL="0" marR="0" lvl="0" indent="0" algn="ctr" defTabSz="755650" rtl="0" eaLnBrk="1" fontAlgn="auto" latinLnBrk="0" hangingPunct="1">
                <a:lnSpc>
                  <a:spcPct val="90000"/>
                </a:lnSpc>
                <a:spcBef>
                  <a:spcPct val="0"/>
                </a:spcBef>
                <a:spcAft>
                  <a:spcPct val="35000"/>
                </a:spcAft>
                <a:buClr>
                  <a:srgbClr val="000000"/>
                </a:buClr>
                <a:buSzTx/>
                <a:buFont typeface="Arial"/>
                <a:buNone/>
                <a:tabLst/>
                <a:defRPr/>
              </a:pPr>
              <a:endParaRPr kumimoji="0" lang="en-US" sz="1700" b="0" i="0" u="none" strike="noStrike" kern="1200" cap="none" spc="0" normalizeH="0" baseline="0" noProof="0" dirty="0">
                <a:ln>
                  <a:noFill/>
                </a:ln>
                <a:solidFill>
                  <a:srgbClr val="282F39">
                    <a:hueOff val="0"/>
                    <a:satOff val="0"/>
                    <a:lumOff val="0"/>
                    <a:alphaOff val="0"/>
                  </a:srgbClr>
                </a:solidFill>
                <a:effectLst/>
                <a:uLnTx/>
                <a:uFillTx/>
                <a:latin typeface="Calibri" panose="020F0502020204030204"/>
                <a:ea typeface="+mn-ea"/>
                <a:cs typeface="+mn-cs"/>
                <a:sym typeface="Arial"/>
              </a:endParaRPr>
            </a:p>
          </p:txBody>
        </p:sp>
      </p:grpSp>
      <p:grpSp>
        <p:nvGrpSpPr>
          <p:cNvPr id="27" name="Группа 26">
            <a:extLst>
              <a:ext uri="{FF2B5EF4-FFF2-40B4-BE49-F238E27FC236}">
                <a16:creationId xmlns:a16="http://schemas.microsoft.com/office/drawing/2014/main" id="{73C4F5C5-BB13-FEE0-2C08-A0F1497DD42E}"/>
              </a:ext>
            </a:extLst>
          </p:cNvPr>
          <p:cNvGrpSpPr/>
          <p:nvPr/>
        </p:nvGrpSpPr>
        <p:grpSpPr>
          <a:xfrm>
            <a:off x="5412946" y="2626563"/>
            <a:ext cx="1122267" cy="587303"/>
            <a:chOff x="889850" y="3599264"/>
            <a:chExt cx="1534998" cy="959374"/>
          </a:xfrm>
          <a:scene3d>
            <a:camera prst="orthographicFront"/>
            <a:lightRig rig="threePt" dir="t">
              <a:rot lat="0" lon="0" rev="7500000"/>
            </a:lightRig>
          </a:scene3d>
        </p:grpSpPr>
        <p:sp>
          <p:nvSpPr>
            <p:cNvPr id="28" name="Прямоугольник: скругленные углы 27">
              <a:extLst>
                <a:ext uri="{FF2B5EF4-FFF2-40B4-BE49-F238E27FC236}">
                  <a16:creationId xmlns:a16="http://schemas.microsoft.com/office/drawing/2014/main" id="{910968B0-5106-D590-15F5-06ADC56C60B4}"/>
                </a:ext>
              </a:extLst>
            </p:cNvPr>
            <p:cNvSpPr/>
            <p:nvPr/>
          </p:nvSpPr>
          <p:spPr>
            <a:xfrm>
              <a:off x="889850" y="3599264"/>
              <a:ext cx="1534998" cy="959374"/>
            </a:xfrm>
            <a:prstGeom prst="roundRect">
              <a:avLst>
                <a:gd name="adj" fmla="val 10000"/>
              </a:avLst>
            </a:prstGeom>
            <a:sp3d z="-152400" extrusionH="63500" prstMaterial="dkEdge">
              <a:bevelT w="124450" h="16350" prst="relaxedInset"/>
              <a:contourClr>
                <a:schemeClr val="bg1"/>
              </a:contourClr>
            </a:sp3d>
          </p:spPr>
          <p:style>
            <a:lnRef idx="1">
              <a:schemeClr val="accent4">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9" name="Прямоугольник: скругленные углы 9">
              <a:extLst>
                <a:ext uri="{FF2B5EF4-FFF2-40B4-BE49-F238E27FC236}">
                  <a16:creationId xmlns:a16="http://schemas.microsoft.com/office/drawing/2014/main" id="{3FBD7C36-C994-73A1-C3EA-B2BBCCB1CA56}"/>
                </a:ext>
              </a:extLst>
            </p:cNvPr>
            <p:cNvSpPr txBox="1"/>
            <p:nvPr/>
          </p:nvSpPr>
          <p:spPr>
            <a:xfrm>
              <a:off x="917949" y="3863831"/>
              <a:ext cx="1478801" cy="666705"/>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2385" tIns="21590" rIns="32385" bIns="21590" numCol="1" spcCol="1270" anchor="ctr" anchorCtr="0">
              <a:noAutofit/>
            </a:bodyPr>
            <a:lstStyle/>
            <a:p>
              <a:pPr marL="0" marR="0" lvl="0" indent="0" algn="ctr" defTabSz="755650" rtl="0" eaLnBrk="1" fontAlgn="auto" latinLnBrk="0" hangingPunct="1">
                <a:lnSpc>
                  <a:spcPct val="90000"/>
                </a:lnSpc>
                <a:spcBef>
                  <a:spcPct val="0"/>
                </a:spcBef>
                <a:spcAft>
                  <a:spcPct val="35000"/>
                </a:spcAft>
                <a:buClr>
                  <a:srgbClr val="000000"/>
                </a:buClr>
                <a:buSzTx/>
                <a:buFont typeface="Arial"/>
                <a:buNone/>
                <a:tabLst/>
                <a:defRPr/>
              </a:pPr>
              <a:r>
                <a:rPr kumimoji="0" lang="az-Latn-AZ" sz="1200" b="0" i="0" u="none" strike="noStrike" kern="0" cap="none" spc="0" normalizeH="0" baseline="0" noProof="0" dirty="0">
                  <a:ln>
                    <a:noFill/>
                  </a:ln>
                  <a:solidFill>
                    <a:srgbClr val="282F39">
                      <a:hueOff val="0"/>
                      <a:satOff val="0"/>
                      <a:lumOff val="0"/>
                      <a:alphaOff val="0"/>
                    </a:srgbClr>
                  </a:solidFill>
                  <a:effectLst/>
                  <a:uLnTx/>
                  <a:uFillTx/>
                  <a:latin typeface="Calibri" panose="020F0502020204030204"/>
                  <a:ea typeface="+mn-ea"/>
                  <a:cs typeface="+mn-cs"/>
                  <a:sym typeface="Arial"/>
                </a:rPr>
                <a:t>Satış/Marketinq</a:t>
              </a:r>
              <a:endParaRPr kumimoji="0" lang="en-US" sz="1200" b="0" i="0" u="none" strike="noStrike" kern="0" cap="none" spc="0" normalizeH="0" baseline="0" noProof="0" dirty="0">
                <a:ln>
                  <a:noFill/>
                </a:ln>
                <a:solidFill>
                  <a:srgbClr val="282F39">
                    <a:hueOff val="0"/>
                    <a:satOff val="0"/>
                    <a:lumOff val="0"/>
                    <a:alphaOff val="0"/>
                  </a:srgbClr>
                </a:solidFill>
                <a:effectLst/>
                <a:uLnTx/>
                <a:uFillTx/>
                <a:latin typeface="Calibri" panose="020F0502020204030204"/>
                <a:ea typeface="+mn-ea"/>
                <a:cs typeface="+mn-cs"/>
                <a:sym typeface="Arial"/>
              </a:endParaRPr>
            </a:p>
            <a:p>
              <a:pPr marL="0" marR="0" lvl="0" indent="0" algn="ctr" defTabSz="755650" rtl="0" eaLnBrk="1" fontAlgn="auto" latinLnBrk="0" hangingPunct="1">
                <a:lnSpc>
                  <a:spcPct val="90000"/>
                </a:lnSpc>
                <a:spcBef>
                  <a:spcPct val="0"/>
                </a:spcBef>
                <a:spcAft>
                  <a:spcPct val="35000"/>
                </a:spcAft>
                <a:buClr>
                  <a:srgbClr val="000000"/>
                </a:buClr>
                <a:buSzTx/>
                <a:buFont typeface="Arial"/>
                <a:buNone/>
                <a:tabLst/>
                <a:defRPr/>
              </a:pPr>
              <a:endParaRPr kumimoji="0" lang="en-US" sz="1700" b="0" i="0" u="none" strike="noStrike" kern="1200" cap="none" spc="0" normalizeH="0" baseline="0" noProof="0" dirty="0">
                <a:ln>
                  <a:noFill/>
                </a:ln>
                <a:solidFill>
                  <a:srgbClr val="282F39">
                    <a:hueOff val="0"/>
                    <a:satOff val="0"/>
                    <a:lumOff val="0"/>
                    <a:alphaOff val="0"/>
                  </a:srgbClr>
                </a:solidFill>
                <a:effectLst/>
                <a:uLnTx/>
                <a:uFillTx/>
                <a:latin typeface="Calibri" panose="020F0502020204030204"/>
                <a:ea typeface="+mn-ea"/>
                <a:cs typeface="+mn-cs"/>
                <a:sym typeface="Arial"/>
              </a:endParaRPr>
            </a:p>
          </p:txBody>
        </p:sp>
      </p:grpSp>
      <p:grpSp>
        <p:nvGrpSpPr>
          <p:cNvPr id="31" name="Группа 30">
            <a:extLst>
              <a:ext uri="{FF2B5EF4-FFF2-40B4-BE49-F238E27FC236}">
                <a16:creationId xmlns:a16="http://schemas.microsoft.com/office/drawing/2014/main" id="{EA58D147-7C15-D166-A545-1DF6361B6429}"/>
              </a:ext>
            </a:extLst>
          </p:cNvPr>
          <p:cNvGrpSpPr/>
          <p:nvPr/>
        </p:nvGrpSpPr>
        <p:grpSpPr>
          <a:xfrm>
            <a:off x="8145737" y="4094088"/>
            <a:ext cx="1122267" cy="587303"/>
            <a:chOff x="889850" y="1200829"/>
            <a:chExt cx="1534998" cy="959374"/>
          </a:xfrm>
          <a:scene3d>
            <a:camera prst="orthographicFront"/>
            <a:lightRig rig="threePt" dir="t">
              <a:rot lat="0" lon="0" rev="7500000"/>
            </a:lightRig>
          </a:scene3d>
        </p:grpSpPr>
        <p:sp>
          <p:nvSpPr>
            <p:cNvPr id="32" name="Прямоугольник: скругленные углы 31">
              <a:extLst>
                <a:ext uri="{FF2B5EF4-FFF2-40B4-BE49-F238E27FC236}">
                  <a16:creationId xmlns:a16="http://schemas.microsoft.com/office/drawing/2014/main" id="{D1F5BA3C-74B8-AA37-6EF9-3BF026BFD97D}"/>
                </a:ext>
              </a:extLst>
            </p:cNvPr>
            <p:cNvSpPr/>
            <p:nvPr/>
          </p:nvSpPr>
          <p:spPr>
            <a:xfrm>
              <a:off x="889850" y="1200829"/>
              <a:ext cx="1534998" cy="959374"/>
            </a:xfrm>
            <a:prstGeom prst="roundRect">
              <a:avLst>
                <a:gd name="adj" fmla="val 10000"/>
              </a:avLst>
            </a:prstGeom>
            <a:sp3d z="-152400" extrusionH="63500" prstMaterial="dkEdge">
              <a:bevelT w="124450" h="16350" prst="relaxedInset"/>
              <a:contourClr>
                <a:schemeClr val="bg1"/>
              </a:contourClr>
            </a:sp3d>
          </p:spPr>
          <p:style>
            <a:lnRef idx="1">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3" name="Прямоугольник: скругленные углы 4">
              <a:extLst>
                <a:ext uri="{FF2B5EF4-FFF2-40B4-BE49-F238E27FC236}">
                  <a16:creationId xmlns:a16="http://schemas.microsoft.com/office/drawing/2014/main" id="{4B3EF934-9EC6-5D29-7421-F979FCED6AC5}"/>
                </a:ext>
              </a:extLst>
            </p:cNvPr>
            <p:cNvSpPr txBox="1"/>
            <p:nvPr/>
          </p:nvSpPr>
          <p:spPr>
            <a:xfrm>
              <a:off x="917949" y="1589508"/>
              <a:ext cx="1478801" cy="542593"/>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2385" tIns="21590" rIns="32385" bIns="21590" numCol="1" spcCol="1270" anchor="ctr" anchorCtr="0">
              <a:noAutofit/>
            </a:bodyPr>
            <a:lstStyle/>
            <a:p>
              <a:pPr marL="0" marR="0" lvl="0" indent="0" algn="ctr" defTabSz="755650" rtl="0" eaLnBrk="1" fontAlgn="auto" latinLnBrk="0" hangingPunct="1">
                <a:lnSpc>
                  <a:spcPct val="90000"/>
                </a:lnSpc>
                <a:spcBef>
                  <a:spcPct val="0"/>
                </a:spcBef>
                <a:spcAft>
                  <a:spcPct val="35000"/>
                </a:spcAft>
                <a:buClr>
                  <a:srgbClr val="000000"/>
                </a:buClr>
                <a:buSzTx/>
                <a:buFont typeface="Arial"/>
                <a:buNone/>
                <a:tabLst/>
                <a:defRPr/>
              </a:pPr>
              <a:r>
                <a:rPr kumimoji="0" lang="az-Latn-AZ" sz="1800" b="0" i="0" u="none" strike="noStrike" kern="0" cap="none" spc="0" normalizeH="0" baseline="0" noProof="0" dirty="0">
                  <a:ln>
                    <a:noFill/>
                  </a:ln>
                  <a:solidFill>
                    <a:srgbClr val="282F39">
                      <a:hueOff val="0"/>
                      <a:satOff val="0"/>
                      <a:lumOff val="0"/>
                      <a:alphaOff val="0"/>
                    </a:srgbClr>
                  </a:solidFill>
                  <a:effectLst/>
                  <a:uLnTx/>
                  <a:uFillTx/>
                  <a:latin typeface="Calibri" panose="020F0502020204030204"/>
                  <a:ea typeface="+mn-ea"/>
                  <a:cs typeface="+mn-cs"/>
                  <a:sym typeface="Arial"/>
                </a:rPr>
                <a:t>İT</a:t>
              </a:r>
              <a:endParaRPr kumimoji="0" lang="ru-RU" sz="1800" b="0" i="0" u="none" strike="noStrike" kern="0" cap="none" spc="0" normalizeH="0" baseline="0" noProof="0" dirty="0">
                <a:ln>
                  <a:noFill/>
                </a:ln>
                <a:solidFill>
                  <a:srgbClr val="282F39">
                    <a:hueOff val="0"/>
                    <a:satOff val="0"/>
                    <a:lumOff val="0"/>
                    <a:alphaOff val="0"/>
                  </a:srgbClr>
                </a:solidFill>
                <a:effectLst/>
                <a:uLnTx/>
                <a:uFillTx/>
                <a:latin typeface="Calibri" panose="020F0502020204030204"/>
                <a:ea typeface="+mn-ea"/>
                <a:cs typeface="+mn-cs"/>
                <a:sym typeface="Arial"/>
              </a:endParaRPr>
            </a:p>
            <a:p>
              <a:pPr marL="0" marR="0" lvl="0" indent="0" algn="ctr" defTabSz="755650" rtl="0" eaLnBrk="1" fontAlgn="auto" latinLnBrk="0" hangingPunct="1">
                <a:lnSpc>
                  <a:spcPct val="90000"/>
                </a:lnSpc>
                <a:spcBef>
                  <a:spcPct val="0"/>
                </a:spcBef>
                <a:spcAft>
                  <a:spcPct val="35000"/>
                </a:spcAft>
                <a:buClr>
                  <a:srgbClr val="000000"/>
                </a:buClr>
                <a:buSzTx/>
                <a:buFont typeface="Arial"/>
                <a:buNone/>
                <a:tabLst/>
                <a:defRPr/>
              </a:pPr>
              <a:endParaRPr kumimoji="0" lang="en-US" sz="1700" b="0" i="0" u="none" strike="noStrike" kern="1200" cap="none" spc="0" normalizeH="0" baseline="0" noProof="0" dirty="0">
                <a:ln>
                  <a:noFill/>
                </a:ln>
                <a:solidFill>
                  <a:srgbClr val="282F39">
                    <a:hueOff val="0"/>
                    <a:satOff val="0"/>
                    <a:lumOff val="0"/>
                    <a:alphaOff val="0"/>
                  </a:srgbClr>
                </a:solidFill>
                <a:effectLst/>
                <a:uLnTx/>
                <a:uFillTx/>
                <a:latin typeface="Calibri" panose="020F0502020204030204"/>
                <a:ea typeface="+mn-ea"/>
                <a:cs typeface="+mn-cs"/>
                <a:sym typeface="Arial"/>
              </a:endParaRPr>
            </a:p>
          </p:txBody>
        </p:sp>
      </p:grpSp>
      <p:grpSp>
        <p:nvGrpSpPr>
          <p:cNvPr id="34" name="Группа 33">
            <a:extLst>
              <a:ext uri="{FF2B5EF4-FFF2-40B4-BE49-F238E27FC236}">
                <a16:creationId xmlns:a16="http://schemas.microsoft.com/office/drawing/2014/main" id="{C8279AE6-E1B5-8339-1D1D-8A4340FC053A}"/>
              </a:ext>
            </a:extLst>
          </p:cNvPr>
          <p:cNvGrpSpPr/>
          <p:nvPr/>
        </p:nvGrpSpPr>
        <p:grpSpPr>
          <a:xfrm>
            <a:off x="8142278" y="4759608"/>
            <a:ext cx="1122267" cy="587303"/>
            <a:chOff x="889850" y="2400047"/>
            <a:chExt cx="1534998" cy="959374"/>
          </a:xfrm>
          <a:scene3d>
            <a:camera prst="orthographicFront"/>
            <a:lightRig rig="threePt" dir="t">
              <a:rot lat="0" lon="0" rev="7500000"/>
            </a:lightRig>
          </a:scene3d>
        </p:grpSpPr>
        <p:sp>
          <p:nvSpPr>
            <p:cNvPr id="35" name="Прямоугольник: скругленные углы 34">
              <a:extLst>
                <a:ext uri="{FF2B5EF4-FFF2-40B4-BE49-F238E27FC236}">
                  <a16:creationId xmlns:a16="http://schemas.microsoft.com/office/drawing/2014/main" id="{8BCA934D-B50A-A07C-650B-D30F9A04B1E6}"/>
                </a:ext>
              </a:extLst>
            </p:cNvPr>
            <p:cNvSpPr/>
            <p:nvPr/>
          </p:nvSpPr>
          <p:spPr>
            <a:xfrm>
              <a:off x="889850" y="2400047"/>
              <a:ext cx="1534998" cy="959374"/>
            </a:xfrm>
            <a:prstGeom prst="roundRect">
              <a:avLst>
                <a:gd name="adj" fmla="val 10000"/>
              </a:avLst>
            </a:prstGeom>
            <a:sp3d z="-152400" extrusionH="63500" prstMaterial="dkEdge">
              <a:bevelT w="124450" h="16350" prst="relaxedInset"/>
              <a:contourClr>
                <a:schemeClr val="bg1"/>
              </a:contourClr>
            </a:sp3d>
          </p:spPr>
          <p:style>
            <a:lnRef idx="1">
              <a:schemeClr val="accent3">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8" name="Прямоугольник: скругленные углы 6">
              <a:extLst>
                <a:ext uri="{FF2B5EF4-FFF2-40B4-BE49-F238E27FC236}">
                  <a16:creationId xmlns:a16="http://schemas.microsoft.com/office/drawing/2014/main" id="{956120CF-58CF-9820-1970-1CDF6F46FB9F}"/>
                </a:ext>
              </a:extLst>
            </p:cNvPr>
            <p:cNvSpPr txBox="1"/>
            <p:nvPr/>
          </p:nvSpPr>
          <p:spPr>
            <a:xfrm>
              <a:off x="1201709" y="2428145"/>
              <a:ext cx="1122900" cy="903176"/>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2385" tIns="21590" rIns="32385" bIns="21590" numCol="1" spcCol="127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az-Latn-AZ" sz="1800" b="0" i="0" u="none" strike="noStrike" kern="0" cap="none" spc="0" normalizeH="0" baseline="0" noProof="0" dirty="0">
                  <a:ln>
                    <a:noFill/>
                  </a:ln>
                  <a:solidFill>
                    <a:srgbClr val="282F39">
                      <a:hueOff val="0"/>
                      <a:satOff val="0"/>
                      <a:lumOff val="0"/>
                      <a:alphaOff val="0"/>
                    </a:srgbClr>
                  </a:solidFill>
                  <a:effectLst/>
                  <a:uLnTx/>
                  <a:uFillTx/>
                  <a:latin typeface="Calibri" panose="020F0502020204030204"/>
                  <a:ea typeface="+mn-ea"/>
                  <a:cs typeface="+mn-cs"/>
                  <a:sym typeface="Arial"/>
                </a:rPr>
                <a:t>Admin</a:t>
              </a:r>
              <a:endParaRPr kumimoji="0" lang="ru-RU" sz="1800" b="0" i="0" u="none" strike="noStrike" kern="0" cap="none" spc="0" normalizeH="0" baseline="0" noProof="0" dirty="0">
                <a:ln>
                  <a:noFill/>
                </a:ln>
                <a:solidFill>
                  <a:srgbClr val="282F39">
                    <a:hueOff val="0"/>
                    <a:satOff val="0"/>
                    <a:lumOff val="0"/>
                    <a:alphaOff val="0"/>
                  </a:srgbClr>
                </a:solidFill>
                <a:effectLst/>
                <a:uLnTx/>
                <a:uFillTx/>
                <a:latin typeface="Calibri" panose="020F0502020204030204"/>
                <a:ea typeface="+mn-ea"/>
                <a:cs typeface="+mn-cs"/>
                <a:sym typeface="Arial"/>
              </a:endParaRPr>
            </a:p>
          </p:txBody>
        </p:sp>
      </p:grpSp>
      <p:sp>
        <p:nvSpPr>
          <p:cNvPr id="2" name="TextBox 1">
            <a:extLst>
              <a:ext uri="{FF2B5EF4-FFF2-40B4-BE49-F238E27FC236}">
                <a16:creationId xmlns:a16="http://schemas.microsoft.com/office/drawing/2014/main" id="{62F641EF-FA95-C126-D0CA-F6BB63AA09C1}"/>
              </a:ext>
            </a:extLst>
          </p:cNvPr>
          <p:cNvSpPr txBox="1"/>
          <p:nvPr/>
        </p:nvSpPr>
        <p:spPr>
          <a:xfrm>
            <a:off x="66635" y="166388"/>
            <a:ext cx="11814888" cy="1015663"/>
          </a:xfrm>
          <a:prstGeom prst="rect">
            <a:avLst/>
          </a:prstGeom>
          <a:noFill/>
        </p:spPr>
        <p:txBody>
          <a:bodyPr wrap="square">
            <a:spAutoFit/>
          </a:bodyPr>
          <a:lstStyle/>
          <a:p>
            <a:pPr marL="0" marR="0" algn="ctr">
              <a:spcBef>
                <a:spcPts val="600"/>
              </a:spcBef>
              <a:spcAft>
                <a:spcPts val="600"/>
              </a:spcAft>
            </a:pPr>
            <a:r>
              <a:rPr lang="az-Latn-AZ" sz="1500" b="1" dirty="0">
                <a:solidFill>
                  <a:schemeClr val="bg1"/>
                </a:solidFill>
                <a:effectLst/>
                <a:latin typeface="Times New Roman" panose="02020603050405020304" pitchFamily="18" charset="0"/>
                <a:ea typeface="Times New Roman" panose="02020603050405020304" pitchFamily="18" charset="0"/>
              </a:rPr>
              <a:t>III FƏSİL. KORPORATİV ŞİRKƏTİN ŞƏBƏKƏ İNFRASTRUKTURUNUN LAYİHƏLƏNDİRİLMƏSİ VƏ SİMULYASİYASI </a:t>
            </a:r>
          </a:p>
          <a:p>
            <a:pPr marL="0" marR="0" algn="ctr">
              <a:spcBef>
                <a:spcPts val="600"/>
              </a:spcBef>
              <a:spcAft>
                <a:spcPts val="600"/>
              </a:spcAft>
            </a:pPr>
            <a:r>
              <a:rPr lang="az-Latn-AZ" sz="1500" b="1" dirty="0">
                <a:solidFill>
                  <a:schemeClr val="bg1"/>
                </a:solidFill>
                <a:effectLst/>
                <a:latin typeface="Times New Roman" panose="02020603050405020304" pitchFamily="18" charset="0"/>
                <a:ea typeface="Times New Roman" panose="02020603050405020304" pitchFamily="18" charset="0"/>
              </a:rPr>
              <a:t>(Abbaszadə Aysel)</a:t>
            </a:r>
            <a:endParaRPr lang="en-US" sz="1500" b="1" dirty="0">
              <a:solidFill>
                <a:schemeClr val="bg1"/>
              </a:solidFill>
              <a:effectLst/>
              <a:latin typeface="Times New Roman" panose="02020603050405020304" pitchFamily="18" charset="0"/>
              <a:ea typeface="Times New Roman" panose="02020603050405020304" pitchFamily="18" charset="0"/>
            </a:endParaRPr>
          </a:p>
          <a:p>
            <a:pPr marL="0" marR="0" indent="360045" algn="ctr">
              <a:spcBef>
                <a:spcPts val="0"/>
              </a:spcBef>
              <a:spcAft>
                <a:spcPts val="0"/>
              </a:spcAft>
              <a:tabLst>
                <a:tab pos="773430" algn="r"/>
                <a:tab pos="5563870" algn="l"/>
              </a:tabLst>
            </a:pPr>
            <a:r>
              <a:rPr lang="az-Latn-AZ" sz="15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3.1. Korporativ şirkətin şəbəkə infrastrukturunun </a:t>
            </a:r>
            <a:r>
              <a:rPr lang="az-Latn-AZ" sz="1500" b="1" dirty="0" err="1">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layihələndirilməsi</a:t>
            </a:r>
            <a:endParaRPr lang="en-US" sz="15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9679978"/>
      </p:ext>
    </p:extLst>
  </p:cSld>
  <p:clrMapOvr>
    <a:masterClrMapping/>
  </p:clrMapOvr>
  <p:transition spd="slow">
    <p:randomBar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4CA797F-C43D-8AC1-D3DF-5FDC26C59394}"/>
              </a:ext>
            </a:extLst>
          </p:cNvPr>
          <p:cNvSpPr txBox="1"/>
          <p:nvPr/>
        </p:nvSpPr>
        <p:spPr>
          <a:xfrm>
            <a:off x="272532" y="349778"/>
            <a:ext cx="11646936" cy="5837495"/>
          </a:xfrm>
          <a:prstGeom prst="rect">
            <a:avLst/>
          </a:prstGeom>
          <a:noFill/>
        </p:spPr>
        <p:txBody>
          <a:bodyPr wrap="square">
            <a:spAutoFit/>
          </a:bodyPr>
          <a:lstStyle/>
          <a:p>
            <a:pPr marR="0" lvl="0" algn="just">
              <a:spcBef>
                <a:spcPts val="0"/>
              </a:spcBef>
              <a:spcAft>
                <a:spcPts val="800"/>
              </a:spcAft>
            </a:pPr>
            <a:r>
              <a:rPr lang="az-Latn-AZ" sz="1500" b="1" i="1" dirty="0">
                <a:effectLst/>
                <a:latin typeface="Times New Roman" panose="02020603050405020304" pitchFamily="18" charset="0"/>
                <a:ea typeface="Calibri" panose="020F0502020204030204" pitchFamily="34" charset="0"/>
                <a:cs typeface="Times New Roman" panose="02020603050405020304" pitchFamily="18" charset="0"/>
              </a:rPr>
              <a:t>Beləliklə, dizayn və icra zamanı aşağıdakılar nəzərə alınmalıdır;</a:t>
            </a:r>
            <a:endParaRPr lang="az-Latn-AZ" sz="1500" b="1" i="1" dirty="0">
              <a:latin typeface="Times New Roman" panose="02020603050405020304" pitchFamily="18" charset="0"/>
              <a:ea typeface="Calibri" panose="020F0502020204030204" pitchFamily="34" charset="0"/>
              <a:cs typeface="Times New Roman" panose="02020603050405020304" pitchFamily="18" charset="0"/>
            </a:endParaRPr>
          </a:p>
          <a:p>
            <a:pPr marL="285750" marR="0" lvl="0" indent="-285750" algn="just">
              <a:spcBef>
                <a:spcPts val="0"/>
              </a:spcBef>
              <a:spcAft>
                <a:spcPts val="800"/>
              </a:spcAft>
              <a:buFont typeface="Arial" panose="020B0604020202020204" pitchFamily="34" charset="0"/>
              <a:buChar char="•"/>
            </a:pPr>
            <a:r>
              <a:rPr lang="az-Latn-AZ" sz="1500" dirty="0">
                <a:latin typeface="Times New Roman" panose="02020603050405020304" pitchFamily="18" charset="0"/>
                <a:ea typeface="Calibri" panose="020F0502020204030204" pitchFamily="34" charset="0"/>
                <a:cs typeface="Times New Roman" panose="02020603050405020304" pitchFamily="18" charset="0"/>
              </a:rPr>
              <a:t>Hər mərtəbəni birləşdirən üç marşrutlaşdırıcı, yəni 3 ədəd Router olmalıdır (hamısı İT departamen tində server otağında yerləşdirilməlidir).</a:t>
            </a:r>
          </a:p>
          <a:p>
            <a:pPr marL="285750" marR="0" lvl="0" indent="-285750" algn="just">
              <a:spcBef>
                <a:spcPts val="0"/>
              </a:spcBef>
              <a:spcAft>
                <a:spcPts val="800"/>
              </a:spcAft>
              <a:buFont typeface="Arial" panose="020B0604020202020204" pitchFamily="34" charset="0"/>
              <a:buChar char="•"/>
            </a:pPr>
            <a:r>
              <a:rPr lang="az-Latn-AZ" sz="1500" dirty="0">
                <a:latin typeface="Times New Roman" panose="02020603050405020304" pitchFamily="18" charset="0"/>
                <a:ea typeface="Calibri" panose="020F0502020204030204" pitchFamily="34" charset="0"/>
                <a:cs typeface="Times New Roman" panose="02020603050405020304" pitchFamily="18" charset="0"/>
              </a:rPr>
              <a:t>Bütün marşrutlaşdırıcılar (routerlar) serial DCE kabelindən istifadə edərək bir-birinə qoşulmalıdır.</a:t>
            </a:r>
          </a:p>
          <a:p>
            <a:pPr marL="285750" marR="0" lvl="0" indent="-285750" algn="just">
              <a:spcBef>
                <a:spcPts val="0"/>
              </a:spcBef>
              <a:spcAft>
                <a:spcPts val="800"/>
              </a:spcAft>
              <a:buFont typeface="Arial" panose="020B0604020202020204" pitchFamily="34" charset="0"/>
              <a:buChar char="•"/>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Routerlər arasında şəbəkə 10.10.10.0/30, 10.10.10.4/30 və 10.10.10.8/30 olmalıdır.</a:t>
            </a:r>
            <a:endParaRPr lang="az-Latn-AZ" sz="1500" dirty="0">
              <a:latin typeface="Calibri" panose="020F0502020204030204" pitchFamily="34" charset="0"/>
              <a:ea typeface="Calibri" panose="020F0502020204030204" pitchFamily="34" charset="0"/>
              <a:cs typeface="Times New Roman" panose="02020603050405020304" pitchFamily="18" charset="0"/>
            </a:endParaRPr>
          </a:p>
          <a:p>
            <a:pPr marL="285750" marR="0" lvl="0" indent="-285750" algn="just">
              <a:spcBef>
                <a:spcPts val="0"/>
              </a:spcBef>
              <a:spcAft>
                <a:spcPts val="800"/>
              </a:spcAft>
              <a:buFont typeface="Arial" panose="020B0604020202020204" pitchFamily="34" charset="0"/>
              <a:buChar char="•"/>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Hər mərtəbədə bir switchin olması lazımdır (müvafiq mərtəbədə yerləşdirilir).</a:t>
            </a:r>
            <a:endParaRPr lang="az-Latn-AZ" sz="1500" dirty="0">
              <a:latin typeface="Calibri" panose="020F0502020204030204" pitchFamily="34" charset="0"/>
              <a:ea typeface="Calibri" panose="020F0502020204030204" pitchFamily="34" charset="0"/>
              <a:cs typeface="Times New Roman" panose="02020603050405020304" pitchFamily="18" charset="0"/>
            </a:endParaRPr>
          </a:p>
          <a:p>
            <a:pPr marL="285750" marR="0" lvl="0" indent="-285750" algn="just">
              <a:spcBef>
                <a:spcPts val="0"/>
              </a:spcBef>
              <a:spcAft>
                <a:spcPts val="800"/>
              </a:spcAft>
              <a:buFont typeface="Arial" panose="020B0604020202020204" pitchFamily="34" charset="0"/>
              <a:buChar char="•"/>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Hər mərtəbədə noutbuk və telefonlara qoşulmuş Wi-Fi şəbəkələri olmalıdır.</a:t>
            </a:r>
            <a:endParaRPr lang="az-Latn-AZ" sz="1500" dirty="0">
              <a:latin typeface="Calibri" panose="020F0502020204030204" pitchFamily="34" charset="0"/>
              <a:ea typeface="Calibri" panose="020F0502020204030204" pitchFamily="34" charset="0"/>
              <a:cs typeface="Times New Roman" panose="02020603050405020304" pitchFamily="18" charset="0"/>
            </a:endParaRPr>
          </a:p>
          <a:p>
            <a:pPr marL="285750" marR="0" lvl="0" indent="-285750" algn="just">
              <a:spcBef>
                <a:spcPts val="0"/>
              </a:spcBef>
              <a:spcAft>
                <a:spcPts val="800"/>
              </a:spcAft>
              <a:buFont typeface="Arial" panose="020B0604020202020204" pitchFamily="34" charset="0"/>
              <a:buChar char="•"/>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Hər bir şöbədə printerin olması gözlənilir.</a:t>
            </a:r>
            <a:endParaRPr lang="az-Latn-AZ" sz="1500" dirty="0">
              <a:latin typeface="Calibri" panose="020F0502020204030204" pitchFamily="34" charset="0"/>
              <a:ea typeface="Calibri" panose="020F0502020204030204" pitchFamily="34" charset="0"/>
              <a:cs typeface="Times New Roman" panose="02020603050405020304" pitchFamily="18" charset="0"/>
            </a:endParaRPr>
          </a:p>
          <a:p>
            <a:pPr marL="285750" marR="0" lvl="0" indent="-285750" algn="just">
              <a:spcBef>
                <a:spcPts val="0"/>
              </a:spcBef>
              <a:spcAft>
                <a:spcPts val="800"/>
              </a:spcAft>
              <a:buFont typeface="Arial" panose="020B0604020202020204" pitchFamily="34" charset="0"/>
              <a:buChar char="•"/>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Hər bir şöbənin aşağıdakı detallarla fərqli VLAN-da olması gözlənilir;</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R="0" lvl="0" algn="just">
              <a:spcBef>
                <a:spcPts val="0"/>
              </a:spcBef>
              <a:spcAft>
                <a:spcPts val="80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1-ci mərtəbə;</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L="360045" marR="0" algn="just">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Hüquq - VLAN 80, 192.168.8.0/24 şəbəkəsi</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L="360045" marR="0" algn="just">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Ümumi işlər - VLAN 70, 192.168.7.0/24 şəbəkəsi</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L="360045" marR="0" algn="just">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Logistika - VLAN 60, 192.168.6.0/24 şəbəkəsi</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R="0" lvl="0" algn="just">
              <a:spcBef>
                <a:spcPts val="0"/>
              </a:spcBef>
              <a:spcAft>
                <a:spcPts val="80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2-ci mərtəbə;</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L="360045" marR="0" algn="just">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Maliyyə - VLAN 50, 192.168.5.0/24 şəbəkəsi</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L="360045" marR="0" algn="just">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HR- VLAN 40, 192.168.4.0/24 şəbəkəsi</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L="360045" marR="0" algn="just">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Satış/Marketinq - VLAN 30, 192.168.3.0/24 şəbəkəsi</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R="0" lvl="0" algn="just">
              <a:spcBef>
                <a:spcPts val="0"/>
              </a:spcBef>
              <a:spcAft>
                <a:spcPts val="80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3-cü mərtəbə;</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L="360045" marR="0" algn="just">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Admin- VLAN 20, 192.168.2.0/24 şəbəkəsi</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L="645795" marR="0" indent="-285750" algn="just">
              <a:spcBef>
                <a:spcPts val="0"/>
              </a:spcBef>
              <a:spcAft>
                <a:spcPts val="0"/>
              </a:spcAft>
              <a:buFontTx/>
              <a:buChar char="-"/>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IT- VLAN 10, 192.168.1.0/24 şəbəkəsi</a:t>
            </a:r>
            <a:endParaRPr lang="az-Latn-AZ" sz="1500" dirty="0">
              <a:latin typeface="Times New Roman" panose="02020603050405020304" pitchFamily="18" charset="0"/>
              <a:ea typeface="Calibri" panose="020F0502020204030204" pitchFamily="34" charset="0"/>
              <a:cs typeface="Times New Roman" panose="02020603050405020304" pitchFamily="18" charset="0"/>
            </a:endParaRPr>
          </a:p>
          <a:p>
            <a:pPr marL="360045" marR="0" algn="just">
              <a:spcBef>
                <a:spcPts val="0"/>
              </a:spcBef>
              <a:spcAft>
                <a:spcPts val="0"/>
              </a:spcAft>
            </a:pPr>
            <a:endParaRPr lang="az-Latn-AZ" sz="15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627585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a:extLst>
              <a:ext uri="{FF2B5EF4-FFF2-40B4-BE49-F238E27FC236}">
                <a16:creationId xmlns:a16="http://schemas.microsoft.com/office/drawing/2014/main" id="{A7C48C6E-F484-EB57-D2C8-26CF3BE176C8}"/>
              </a:ext>
            </a:extLst>
          </p:cNvPr>
          <p:cNvPicPr>
            <a:picLocks noChangeAspect="1"/>
          </p:cNvPicPr>
          <p:nvPr/>
        </p:nvPicPr>
        <p:blipFill>
          <a:blip r:embed="rId2"/>
          <a:stretch>
            <a:fillRect/>
          </a:stretch>
        </p:blipFill>
        <p:spPr>
          <a:xfrm>
            <a:off x="212150" y="1253550"/>
            <a:ext cx="5922291" cy="1116000"/>
          </a:xfrm>
          <a:prstGeom prst="rect">
            <a:avLst/>
          </a:prstGeom>
        </p:spPr>
      </p:pic>
      <p:sp>
        <p:nvSpPr>
          <p:cNvPr id="6" name="TextBox 5">
            <a:extLst>
              <a:ext uri="{FF2B5EF4-FFF2-40B4-BE49-F238E27FC236}">
                <a16:creationId xmlns:a16="http://schemas.microsoft.com/office/drawing/2014/main" id="{218BB181-6DF4-FF6D-72A6-D0719CC67012}"/>
              </a:ext>
            </a:extLst>
          </p:cNvPr>
          <p:cNvSpPr txBox="1"/>
          <p:nvPr/>
        </p:nvSpPr>
        <p:spPr>
          <a:xfrm>
            <a:off x="124519" y="2620923"/>
            <a:ext cx="6097554" cy="401585"/>
          </a:xfrm>
          <a:prstGeom prst="rect">
            <a:avLst/>
          </a:prstGeom>
          <a:noFill/>
        </p:spPr>
        <p:txBody>
          <a:bodyPr wrap="square">
            <a:spAutoFit/>
          </a:bodyPr>
          <a:lstStyle/>
          <a:p>
            <a:pPr marL="0" marR="0" algn="ctr">
              <a:lnSpc>
                <a:spcPct val="150000"/>
              </a:lnSpc>
              <a:spcBef>
                <a:spcPts val="0"/>
              </a:spcBef>
              <a:spcAft>
                <a:spcPts val="0"/>
              </a:spcAft>
            </a:pPr>
            <a:r>
              <a:rPr lang="az-Latn-AZ" sz="15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Şəkil 3.1. </a:t>
            </a:r>
            <a:r>
              <a:rPr lang="az-Latn-AZ" sz="15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Routerin seçilməsi</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1">
            <a:extLst>
              <a:ext uri="{FF2B5EF4-FFF2-40B4-BE49-F238E27FC236}">
                <a16:creationId xmlns:a16="http://schemas.microsoft.com/office/drawing/2014/main" id="{3D5584E3-CD39-4BB5-9780-34C98B4FF421}"/>
              </a:ext>
            </a:extLst>
          </p:cNvPr>
          <p:cNvPicPr>
            <a:picLocks noChangeAspect="1"/>
          </p:cNvPicPr>
          <p:nvPr/>
        </p:nvPicPr>
        <p:blipFill>
          <a:blip r:embed="rId3"/>
          <a:stretch>
            <a:fillRect/>
          </a:stretch>
        </p:blipFill>
        <p:spPr>
          <a:xfrm>
            <a:off x="6597504" y="155232"/>
            <a:ext cx="5594496" cy="2687442"/>
          </a:xfrm>
          <a:prstGeom prst="rect">
            <a:avLst/>
          </a:prstGeom>
        </p:spPr>
      </p:pic>
      <p:sp>
        <p:nvSpPr>
          <p:cNvPr id="7" name="TextBox 6">
            <a:extLst>
              <a:ext uri="{FF2B5EF4-FFF2-40B4-BE49-F238E27FC236}">
                <a16:creationId xmlns:a16="http://schemas.microsoft.com/office/drawing/2014/main" id="{2F0AE63F-45F7-4462-974A-F36BD6CAD040}"/>
              </a:ext>
            </a:extLst>
          </p:cNvPr>
          <p:cNvSpPr txBox="1"/>
          <p:nvPr/>
        </p:nvSpPr>
        <p:spPr>
          <a:xfrm>
            <a:off x="6096000" y="2842674"/>
            <a:ext cx="6096000" cy="401585"/>
          </a:xfrm>
          <a:prstGeom prst="rect">
            <a:avLst/>
          </a:prstGeom>
          <a:noFill/>
        </p:spPr>
        <p:txBody>
          <a:bodyPr wrap="square">
            <a:spAutoFit/>
          </a:bodyPr>
          <a:lstStyle/>
          <a:p>
            <a:pPr marL="0" marR="0" algn="ctr">
              <a:lnSpc>
                <a:spcPct val="150000"/>
              </a:lnSpc>
              <a:spcBef>
                <a:spcPts val="0"/>
              </a:spcBef>
              <a:spcAft>
                <a:spcPts val="0"/>
              </a:spcAft>
            </a:pPr>
            <a:r>
              <a:rPr lang="az-Latn-AZ" sz="15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Şəkil 3.2. </a:t>
            </a:r>
            <a:r>
              <a:rPr lang="az-Latn-AZ" sz="15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Roterların adlandırılması</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1">
            <a:extLst>
              <a:ext uri="{FF2B5EF4-FFF2-40B4-BE49-F238E27FC236}">
                <a16:creationId xmlns:a16="http://schemas.microsoft.com/office/drawing/2014/main" id="{FD7F3DBB-A083-422B-97B2-14A12D50C34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47424" y="3368849"/>
            <a:ext cx="6133078" cy="2988000"/>
          </a:xfrm>
          <a:prstGeom prst="rect">
            <a:avLst/>
          </a:prstGeom>
          <a:noFill/>
          <a:ln>
            <a:noFill/>
          </a:ln>
        </p:spPr>
      </p:pic>
      <p:sp>
        <p:nvSpPr>
          <p:cNvPr id="9" name="TextBox 8">
            <a:extLst>
              <a:ext uri="{FF2B5EF4-FFF2-40B4-BE49-F238E27FC236}">
                <a16:creationId xmlns:a16="http://schemas.microsoft.com/office/drawing/2014/main" id="{12004A12-B6E1-4F9B-B427-4D70B4B5E78B}"/>
              </a:ext>
            </a:extLst>
          </p:cNvPr>
          <p:cNvSpPr txBox="1"/>
          <p:nvPr/>
        </p:nvSpPr>
        <p:spPr>
          <a:xfrm>
            <a:off x="2210016" y="6301183"/>
            <a:ext cx="6097554" cy="401585"/>
          </a:xfrm>
          <a:prstGeom prst="rect">
            <a:avLst/>
          </a:prstGeom>
          <a:noFill/>
        </p:spPr>
        <p:txBody>
          <a:bodyPr wrap="square">
            <a:spAutoFit/>
          </a:bodyPr>
          <a:lstStyle/>
          <a:p>
            <a:pPr marL="0" marR="0" algn="ctr">
              <a:lnSpc>
                <a:spcPct val="150000"/>
              </a:lnSpc>
              <a:spcBef>
                <a:spcPts val="0"/>
              </a:spcBef>
              <a:spcAft>
                <a:spcPts val="0"/>
              </a:spcAf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3.3.</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“HWIC-2T” modulunu routera əlavə edirik</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869677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9578EFB-0507-F2BE-44DB-C9B47E6321D5}"/>
              </a:ext>
            </a:extLst>
          </p:cNvPr>
          <p:cNvSpPr txBox="1"/>
          <p:nvPr/>
        </p:nvSpPr>
        <p:spPr>
          <a:xfrm>
            <a:off x="174950" y="79358"/>
            <a:ext cx="11525638" cy="401585"/>
          </a:xfrm>
          <a:prstGeom prst="rect">
            <a:avLst/>
          </a:prstGeom>
          <a:noFill/>
        </p:spPr>
        <p:txBody>
          <a:bodyPr wrap="square">
            <a:spAutoFit/>
          </a:bodyPr>
          <a:lstStyle/>
          <a:p>
            <a:pPr marL="0" marR="0" indent="360045" algn="ctr">
              <a:lnSpc>
                <a:spcPct val="150000"/>
              </a:lnSpc>
              <a:spcBef>
                <a:spcPts val="0"/>
              </a:spcBef>
              <a:spcAft>
                <a:spcPts val="0"/>
              </a:spcAft>
              <a:tabLst>
                <a:tab pos="773430" algn="r"/>
                <a:tab pos="5563870" algn="l"/>
              </a:tabLst>
            </a:pPr>
            <a:r>
              <a:rPr lang="az-Latn-AZ" sz="15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3.2. Korporativ şirkətin şəbəkə infrastrukturunun simulyasiyası</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5">
            <a:extLst>
              <a:ext uri="{FF2B5EF4-FFF2-40B4-BE49-F238E27FC236}">
                <a16:creationId xmlns:a16="http://schemas.microsoft.com/office/drawing/2014/main" id="{B9DCD968-75A0-6036-E8F4-34AD8CE10E1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4227" y="1315927"/>
            <a:ext cx="5453542" cy="2113073"/>
          </a:xfrm>
          <a:prstGeom prst="rect">
            <a:avLst/>
          </a:prstGeom>
          <a:noFill/>
          <a:ln>
            <a:noFill/>
          </a:ln>
        </p:spPr>
      </p:pic>
      <p:sp>
        <p:nvSpPr>
          <p:cNvPr id="6" name="TextBox 5">
            <a:extLst>
              <a:ext uri="{FF2B5EF4-FFF2-40B4-BE49-F238E27FC236}">
                <a16:creationId xmlns:a16="http://schemas.microsoft.com/office/drawing/2014/main" id="{2F9772E5-69B8-2A4A-7A4C-74C40DEFF04E}"/>
              </a:ext>
            </a:extLst>
          </p:cNvPr>
          <p:cNvSpPr txBox="1"/>
          <p:nvPr/>
        </p:nvSpPr>
        <p:spPr>
          <a:xfrm>
            <a:off x="0" y="3228207"/>
            <a:ext cx="6096000" cy="401585"/>
          </a:xfrm>
          <a:prstGeom prst="rect">
            <a:avLst/>
          </a:prstGeom>
          <a:noFill/>
        </p:spPr>
        <p:txBody>
          <a:bodyPr wrap="square">
            <a:spAutoFit/>
          </a:bodyPr>
          <a:lstStyle/>
          <a:p>
            <a:pPr marL="0" marR="0" algn="ctr">
              <a:lnSpc>
                <a:spcPct val="150000"/>
              </a:lnSpc>
              <a:spcBef>
                <a:spcPts val="0"/>
              </a:spcBef>
              <a:spcAft>
                <a:spcPts val="0"/>
              </a:spcAf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3.4.</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Serial DCE kabelinin seçilməsi</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Picture 8">
            <a:extLst>
              <a:ext uri="{FF2B5EF4-FFF2-40B4-BE49-F238E27FC236}">
                <a16:creationId xmlns:a16="http://schemas.microsoft.com/office/drawing/2014/main" id="{917A7E7C-0CC4-4470-9140-27EB16807F9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88127" y="1355615"/>
            <a:ext cx="4478713" cy="1671800"/>
          </a:xfrm>
          <a:prstGeom prst="rect">
            <a:avLst/>
          </a:prstGeom>
          <a:noFill/>
          <a:ln>
            <a:noFill/>
          </a:ln>
        </p:spPr>
      </p:pic>
      <p:sp>
        <p:nvSpPr>
          <p:cNvPr id="12" name="TextBox 11">
            <a:extLst>
              <a:ext uri="{FF2B5EF4-FFF2-40B4-BE49-F238E27FC236}">
                <a16:creationId xmlns:a16="http://schemas.microsoft.com/office/drawing/2014/main" id="{BAC968F8-6E76-4E18-A6AF-CCD6FCF3F97A}"/>
              </a:ext>
            </a:extLst>
          </p:cNvPr>
          <p:cNvSpPr txBox="1"/>
          <p:nvPr/>
        </p:nvSpPr>
        <p:spPr>
          <a:xfrm>
            <a:off x="6421996" y="3000244"/>
            <a:ext cx="6097554" cy="401585"/>
          </a:xfrm>
          <a:prstGeom prst="rect">
            <a:avLst/>
          </a:prstGeom>
          <a:noFill/>
        </p:spPr>
        <p:txBody>
          <a:bodyPr wrap="square">
            <a:spAutoFit/>
          </a:bodyPr>
          <a:lstStyle/>
          <a:p>
            <a:pPr marL="0" marR="0" algn="ctr">
              <a:lnSpc>
                <a:spcPct val="150000"/>
              </a:lnSpc>
              <a:spcBef>
                <a:spcPts val="0"/>
              </a:spcBef>
              <a:spcAft>
                <a:spcPts val="0"/>
              </a:spcAf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3.6. </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Şəbəkələrin routerlara qeyd edilməsi</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3" name="Picture 9">
            <a:extLst>
              <a:ext uri="{FF2B5EF4-FFF2-40B4-BE49-F238E27FC236}">
                <a16:creationId xmlns:a16="http://schemas.microsoft.com/office/drawing/2014/main" id="{2C122888-9220-4BF8-B709-5CEAA1CB6EC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90573" y="4729296"/>
            <a:ext cx="4565293" cy="1148673"/>
          </a:xfrm>
          <a:prstGeom prst="rect">
            <a:avLst/>
          </a:prstGeom>
          <a:noFill/>
          <a:ln>
            <a:noFill/>
          </a:ln>
        </p:spPr>
      </p:pic>
      <p:sp>
        <p:nvSpPr>
          <p:cNvPr id="14" name="TextBox 13">
            <a:extLst>
              <a:ext uri="{FF2B5EF4-FFF2-40B4-BE49-F238E27FC236}">
                <a16:creationId xmlns:a16="http://schemas.microsoft.com/office/drawing/2014/main" id="{A4C1E1CF-36F4-43BF-BD65-5D2F3BA21D4E}"/>
              </a:ext>
            </a:extLst>
          </p:cNvPr>
          <p:cNvSpPr txBox="1"/>
          <p:nvPr/>
        </p:nvSpPr>
        <p:spPr>
          <a:xfrm>
            <a:off x="324442" y="5777573"/>
            <a:ext cx="6097554" cy="401585"/>
          </a:xfrm>
          <a:prstGeom prst="rect">
            <a:avLst/>
          </a:prstGeom>
          <a:noFill/>
        </p:spPr>
        <p:txBody>
          <a:bodyPr wrap="square">
            <a:spAutoFit/>
          </a:bodyPr>
          <a:lstStyle/>
          <a:p>
            <a:pPr marL="0" marR="0" algn="ctr">
              <a:lnSpc>
                <a:spcPct val="150000"/>
              </a:lnSpc>
              <a:spcBef>
                <a:spcPts val="0"/>
              </a:spcBef>
              <a:spcAft>
                <a:spcPts val="0"/>
              </a:spcAf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3.7. </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Switch-in seçilməsi</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5" name="Picture 14">
            <a:extLst>
              <a:ext uri="{FF2B5EF4-FFF2-40B4-BE49-F238E27FC236}">
                <a16:creationId xmlns:a16="http://schemas.microsoft.com/office/drawing/2014/main" id="{EFFDEC0B-85AB-433D-8B93-0804795EDB2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6738"/>
          <a:stretch/>
        </p:blipFill>
        <p:spPr bwMode="auto">
          <a:xfrm>
            <a:off x="6426440" y="4308458"/>
            <a:ext cx="5765560" cy="1476000"/>
          </a:xfrm>
          <a:prstGeom prst="rect">
            <a:avLst/>
          </a:prstGeom>
          <a:noFill/>
          <a:ln>
            <a:noFill/>
          </a:ln>
        </p:spPr>
      </p:pic>
      <p:sp>
        <p:nvSpPr>
          <p:cNvPr id="16" name="TextBox 15">
            <a:extLst>
              <a:ext uri="{FF2B5EF4-FFF2-40B4-BE49-F238E27FC236}">
                <a16:creationId xmlns:a16="http://schemas.microsoft.com/office/drawing/2014/main" id="{19101AA4-2EAB-4024-868D-9AF929998ADF}"/>
              </a:ext>
            </a:extLst>
          </p:cNvPr>
          <p:cNvSpPr txBox="1"/>
          <p:nvPr/>
        </p:nvSpPr>
        <p:spPr>
          <a:xfrm>
            <a:off x="6574419" y="5946331"/>
            <a:ext cx="5460903" cy="401585"/>
          </a:xfrm>
          <a:prstGeom prst="rect">
            <a:avLst/>
          </a:prstGeom>
          <a:noFill/>
        </p:spPr>
        <p:txBody>
          <a:bodyPr wrap="square">
            <a:spAutoFit/>
          </a:bodyPr>
          <a:lstStyle/>
          <a:p>
            <a:pPr marL="0" marR="0" algn="ctr">
              <a:lnSpc>
                <a:spcPct val="150000"/>
              </a:lnSpc>
              <a:spcBef>
                <a:spcPts val="0"/>
              </a:spcBef>
              <a:spcAft>
                <a:spcPts val="0"/>
              </a:spcAf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3.8. </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Switch-in quraşdırılması</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270190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2">
            <a:extLst>
              <a:ext uri="{FF2B5EF4-FFF2-40B4-BE49-F238E27FC236}">
                <a16:creationId xmlns:a16="http://schemas.microsoft.com/office/drawing/2014/main" id="{1C4E6E6C-75A0-6499-7ABE-C317A9E52F6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7901" y="173634"/>
            <a:ext cx="5932741" cy="1188000"/>
          </a:xfrm>
          <a:prstGeom prst="rect">
            <a:avLst/>
          </a:prstGeom>
          <a:noFill/>
          <a:ln>
            <a:noFill/>
          </a:ln>
        </p:spPr>
      </p:pic>
      <p:sp>
        <p:nvSpPr>
          <p:cNvPr id="6" name="TextBox 5">
            <a:extLst>
              <a:ext uri="{FF2B5EF4-FFF2-40B4-BE49-F238E27FC236}">
                <a16:creationId xmlns:a16="http://schemas.microsoft.com/office/drawing/2014/main" id="{5671A79A-532C-61B6-44FB-02BE49F188DC}"/>
              </a:ext>
            </a:extLst>
          </p:cNvPr>
          <p:cNvSpPr txBox="1"/>
          <p:nvPr/>
        </p:nvSpPr>
        <p:spPr>
          <a:xfrm>
            <a:off x="242506" y="1480237"/>
            <a:ext cx="6097554" cy="323165"/>
          </a:xfrm>
          <a:prstGeom prst="rect">
            <a:avLst/>
          </a:prstGeom>
          <a:noFill/>
        </p:spPr>
        <p:txBody>
          <a:bodyPr wrap="square">
            <a:spAutoFit/>
          </a:bodyPr>
          <a:lstStyle/>
          <a:p>
            <a:pPr algn="ct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 Şəkil 3.9. </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Avtomatik qoşulmanın seçilməsi</a:t>
            </a:r>
            <a:endParaRPr lang="en-US" sz="1500" dirty="0"/>
          </a:p>
        </p:txBody>
      </p:sp>
      <p:pic>
        <p:nvPicPr>
          <p:cNvPr id="9" name="Picture 13">
            <a:extLst>
              <a:ext uri="{FF2B5EF4-FFF2-40B4-BE49-F238E27FC236}">
                <a16:creationId xmlns:a16="http://schemas.microsoft.com/office/drawing/2014/main" id="{9D439F4A-00D7-2C88-ECE7-1356CE0AF34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89968" y="873310"/>
            <a:ext cx="5543238" cy="1548000"/>
          </a:xfrm>
          <a:prstGeom prst="rect">
            <a:avLst/>
          </a:prstGeom>
          <a:noFill/>
          <a:ln>
            <a:noFill/>
          </a:ln>
        </p:spPr>
      </p:pic>
      <p:sp>
        <p:nvSpPr>
          <p:cNvPr id="11" name="TextBox 10">
            <a:extLst>
              <a:ext uri="{FF2B5EF4-FFF2-40B4-BE49-F238E27FC236}">
                <a16:creationId xmlns:a16="http://schemas.microsoft.com/office/drawing/2014/main" id="{394E0D9E-D69F-F953-159B-EA6ADDD2BA30}"/>
              </a:ext>
            </a:extLst>
          </p:cNvPr>
          <p:cNvSpPr txBox="1"/>
          <p:nvPr/>
        </p:nvSpPr>
        <p:spPr>
          <a:xfrm>
            <a:off x="6489968" y="2382100"/>
            <a:ext cx="5543238" cy="401585"/>
          </a:xfrm>
          <a:prstGeom prst="rect">
            <a:avLst/>
          </a:prstGeom>
          <a:noFill/>
        </p:spPr>
        <p:txBody>
          <a:bodyPr wrap="square">
            <a:spAutoFit/>
          </a:bodyPr>
          <a:lstStyle/>
          <a:p>
            <a:pPr marL="0" marR="0" algn="ctr">
              <a:lnSpc>
                <a:spcPct val="150000"/>
              </a:lnSpc>
              <a:spcBef>
                <a:spcPts val="0"/>
              </a:spcBef>
              <a:spcAft>
                <a:spcPts val="0"/>
              </a:spcAf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3.10. </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Switch ilə  router-un birləşdirilməsi</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Picture 14">
            <a:extLst>
              <a:ext uri="{FF2B5EF4-FFF2-40B4-BE49-F238E27FC236}">
                <a16:creationId xmlns:a16="http://schemas.microsoft.com/office/drawing/2014/main" id="{FF983056-A71E-4DAA-A855-CBC189FF998E}"/>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7691" y="1811224"/>
            <a:ext cx="5733157" cy="1056024"/>
          </a:xfrm>
          <a:prstGeom prst="rect">
            <a:avLst/>
          </a:prstGeom>
          <a:noFill/>
          <a:ln>
            <a:noFill/>
          </a:ln>
        </p:spPr>
      </p:pic>
      <p:sp>
        <p:nvSpPr>
          <p:cNvPr id="12" name="TextBox 11">
            <a:extLst>
              <a:ext uri="{FF2B5EF4-FFF2-40B4-BE49-F238E27FC236}">
                <a16:creationId xmlns:a16="http://schemas.microsoft.com/office/drawing/2014/main" id="{D820D2D2-7A06-4142-A120-CB2E254B7DFA}"/>
              </a:ext>
            </a:extLst>
          </p:cNvPr>
          <p:cNvSpPr txBox="1"/>
          <p:nvPr/>
        </p:nvSpPr>
        <p:spPr>
          <a:xfrm>
            <a:off x="227901" y="2875070"/>
            <a:ext cx="6097554" cy="401585"/>
          </a:xfrm>
          <a:prstGeom prst="rect">
            <a:avLst/>
          </a:prstGeom>
          <a:noFill/>
        </p:spPr>
        <p:txBody>
          <a:bodyPr wrap="square">
            <a:spAutoFit/>
          </a:bodyPr>
          <a:lstStyle/>
          <a:p>
            <a:pPr marL="0" marR="0" algn="ctr">
              <a:lnSpc>
                <a:spcPct val="150000"/>
              </a:lnSpc>
              <a:spcBef>
                <a:spcPts val="0"/>
              </a:spcBef>
              <a:spcAft>
                <a:spcPts val="0"/>
              </a:spcAf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3.11. </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PC və printerin dizaynı</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3" name="Picture 15">
            <a:extLst>
              <a:ext uri="{FF2B5EF4-FFF2-40B4-BE49-F238E27FC236}">
                <a16:creationId xmlns:a16="http://schemas.microsoft.com/office/drawing/2014/main" id="{BBBA673F-83FF-4B0B-9E45-90851A75AFB5}"/>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52115" y="3472346"/>
            <a:ext cx="8933083" cy="3212020"/>
          </a:xfrm>
          <a:prstGeom prst="rect">
            <a:avLst/>
          </a:prstGeom>
          <a:noFill/>
          <a:ln>
            <a:noFill/>
          </a:ln>
        </p:spPr>
      </p:pic>
      <p:sp>
        <p:nvSpPr>
          <p:cNvPr id="14" name="TextBox 13">
            <a:extLst>
              <a:ext uri="{FF2B5EF4-FFF2-40B4-BE49-F238E27FC236}">
                <a16:creationId xmlns:a16="http://schemas.microsoft.com/office/drawing/2014/main" id="{0CD4AF2C-EBD9-4A5D-BEC4-AFCED453A56D}"/>
              </a:ext>
            </a:extLst>
          </p:cNvPr>
          <p:cNvSpPr txBox="1"/>
          <p:nvPr/>
        </p:nvSpPr>
        <p:spPr>
          <a:xfrm>
            <a:off x="3403187" y="6367755"/>
            <a:ext cx="6096000" cy="401585"/>
          </a:xfrm>
          <a:prstGeom prst="rect">
            <a:avLst/>
          </a:prstGeom>
          <a:noFill/>
        </p:spPr>
        <p:txBody>
          <a:bodyPr wrap="square">
            <a:spAutoFit/>
          </a:bodyPr>
          <a:lstStyle/>
          <a:p>
            <a:pPr marL="0" marR="0" algn="ctr">
              <a:lnSpc>
                <a:spcPct val="150000"/>
              </a:lnSpc>
              <a:spcBef>
                <a:spcPts val="0"/>
              </a:spcBef>
              <a:spcAft>
                <a:spcPts val="0"/>
              </a:spcAf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3.12. </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Avtomatik kabelləşmənin istifadəsi</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24684630"/>
      </p:ext>
    </p:extLst>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0" name="Cube 59">
            <a:extLst>
              <a:ext uri="{FF2B5EF4-FFF2-40B4-BE49-F238E27FC236}">
                <a16:creationId xmlns:a16="http://schemas.microsoft.com/office/drawing/2014/main" id="{82727937-6B99-460F-AFBE-C1B123CD6E90}"/>
              </a:ext>
            </a:extLst>
          </p:cNvPr>
          <p:cNvSpPr/>
          <p:nvPr/>
        </p:nvSpPr>
        <p:spPr>
          <a:xfrm flipH="1">
            <a:off x="8582969" y="2575230"/>
            <a:ext cx="2082514" cy="3566278"/>
          </a:xfrm>
          <a:prstGeom prst="cube">
            <a:avLst>
              <a:gd name="adj" fmla="val 20548"/>
            </a:avLst>
          </a:prstGeom>
          <a:solidFill>
            <a:schemeClr val="accent6">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59" name="Cube 58">
            <a:extLst>
              <a:ext uri="{FF2B5EF4-FFF2-40B4-BE49-F238E27FC236}">
                <a16:creationId xmlns:a16="http://schemas.microsoft.com/office/drawing/2014/main" id="{85C732A0-4BD9-4F8A-821E-D93CFF883478}"/>
              </a:ext>
            </a:extLst>
          </p:cNvPr>
          <p:cNvSpPr/>
          <p:nvPr/>
        </p:nvSpPr>
        <p:spPr>
          <a:xfrm flipH="1">
            <a:off x="6876935" y="3120049"/>
            <a:ext cx="2082514" cy="3021459"/>
          </a:xfrm>
          <a:prstGeom prst="cube">
            <a:avLst>
              <a:gd name="adj" fmla="val 20319"/>
            </a:avLst>
          </a:prstGeom>
          <a:solidFill>
            <a:schemeClr val="accent5">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58" name="Cube 57">
            <a:extLst>
              <a:ext uri="{FF2B5EF4-FFF2-40B4-BE49-F238E27FC236}">
                <a16:creationId xmlns:a16="http://schemas.microsoft.com/office/drawing/2014/main" id="{9B3761EC-5709-4C06-828F-4842BF73FFE5}"/>
              </a:ext>
            </a:extLst>
          </p:cNvPr>
          <p:cNvSpPr/>
          <p:nvPr/>
        </p:nvSpPr>
        <p:spPr>
          <a:xfrm flipH="1">
            <a:off x="5166593" y="3609284"/>
            <a:ext cx="2082514" cy="2532225"/>
          </a:xfrm>
          <a:prstGeom prst="cube">
            <a:avLst>
              <a:gd name="adj" fmla="val 20624"/>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56" name="Cube 55">
            <a:extLst>
              <a:ext uri="{FF2B5EF4-FFF2-40B4-BE49-F238E27FC236}">
                <a16:creationId xmlns:a16="http://schemas.microsoft.com/office/drawing/2014/main" id="{FC6D65DC-903C-4706-80F2-0F26488B212F}"/>
              </a:ext>
            </a:extLst>
          </p:cNvPr>
          <p:cNvSpPr/>
          <p:nvPr/>
        </p:nvSpPr>
        <p:spPr>
          <a:xfrm flipH="1">
            <a:off x="3459892" y="4136768"/>
            <a:ext cx="2082514" cy="2004741"/>
          </a:xfrm>
          <a:prstGeom prst="cube">
            <a:avLst>
              <a:gd name="adj" fmla="val 21554"/>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54" name="Cube 53">
            <a:extLst>
              <a:ext uri="{FF2B5EF4-FFF2-40B4-BE49-F238E27FC236}">
                <a16:creationId xmlns:a16="http://schemas.microsoft.com/office/drawing/2014/main" id="{9303B1DA-561B-47E5-A1EF-E3BD9792E49C}"/>
              </a:ext>
            </a:extLst>
          </p:cNvPr>
          <p:cNvSpPr/>
          <p:nvPr/>
        </p:nvSpPr>
        <p:spPr>
          <a:xfrm flipH="1">
            <a:off x="1772006" y="4689802"/>
            <a:ext cx="2082514" cy="1451707"/>
          </a:xfrm>
          <a:prstGeom prst="cube">
            <a:avLst>
              <a:gd name="adj" fmla="val 25554"/>
            </a:avLst>
          </a:prstGeom>
          <a:solidFill>
            <a:schemeClr val="accent4">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13" name="Cube 12">
            <a:extLst>
              <a:ext uri="{FF2B5EF4-FFF2-40B4-BE49-F238E27FC236}">
                <a16:creationId xmlns:a16="http://schemas.microsoft.com/office/drawing/2014/main" id="{54162715-AD53-47DE-BF69-1E1532CEE94D}"/>
              </a:ext>
            </a:extLst>
          </p:cNvPr>
          <p:cNvSpPr/>
          <p:nvPr/>
        </p:nvSpPr>
        <p:spPr>
          <a:xfrm flipH="1">
            <a:off x="1772006" y="4230987"/>
            <a:ext cx="2082514" cy="880445"/>
          </a:xfrm>
          <a:prstGeom prst="cube">
            <a:avLst>
              <a:gd name="adj" fmla="val 487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16" name="Cube 15">
            <a:extLst>
              <a:ext uri="{FF2B5EF4-FFF2-40B4-BE49-F238E27FC236}">
                <a16:creationId xmlns:a16="http://schemas.microsoft.com/office/drawing/2014/main" id="{DB046499-571C-4062-8C08-CDD03D133652}"/>
              </a:ext>
            </a:extLst>
          </p:cNvPr>
          <p:cNvSpPr/>
          <p:nvPr/>
        </p:nvSpPr>
        <p:spPr>
          <a:xfrm flipH="1">
            <a:off x="3459892" y="3703502"/>
            <a:ext cx="2082514" cy="880445"/>
          </a:xfrm>
          <a:prstGeom prst="cube">
            <a:avLst>
              <a:gd name="adj" fmla="val 487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17" name="Cube 16">
            <a:extLst>
              <a:ext uri="{FF2B5EF4-FFF2-40B4-BE49-F238E27FC236}">
                <a16:creationId xmlns:a16="http://schemas.microsoft.com/office/drawing/2014/main" id="{E505CB29-6500-438B-9399-F94851220119}"/>
              </a:ext>
            </a:extLst>
          </p:cNvPr>
          <p:cNvSpPr/>
          <p:nvPr/>
        </p:nvSpPr>
        <p:spPr>
          <a:xfrm flipH="1">
            <a:off x="5166594" y="3180488"/>
            <a:ext cx="2082514" cy="880445"/>
          </a:xfrm>
          <a:prstGeom prst="cube">
            <a:avLst>
              <a:gd name="adj" fmla="val 487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18" name="Cube 17">
            <a:extLst>
              <a:ext uri="{FF2B5EF4-FFF2-40B4-BE49-F238E27FC236}">
                <a16:creationId xmlns:a16="http://schemas.microsoft.com/office/drawing/2014/main" id="{7F2EC127-DD46-4486-A15B-02A16AAE6B29}"/>
              </a:ext>
            </a:extLst>
          </p:cNvPr>
          <p:cNvSpPr/>
          <p:nvPr/>
        </p:nvSpPr>
        <p:spPr>
          <a:xfrm flipH="1">
            <a:off x="6873297" y="2653004"/>
            <a:ext cx="2082514" cy="880445"/>
          </a:xfrm>
          <a:prstGeom prst="cube">
            <a:avLst>
              <a:gd name="adj" fmla="val 4876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19" name="Cube 18">
            <a:extLst>
              <a:ext uri="{FF2B5EF4-FFF2-40B4-BE49-F238E27FC236}">
                <a16:creationId xmlns:a16="http://schemas.microsoft.com/office/drawing/2014/main" id="{BBABDFBF-A961-4C7B-9500-F903A3DE669D}"/>
              </a:ext>
            </a:extLst>
          </p:cNvPr>
          <p:cNvSpPr/>
          <p:nvPr/>
        </p:nvSpPr>
        <p:spPr>
          <a:xfrm flipH="1">
            <a:off x="8580000" y="2125519"/>
            <a:ext cx="2082514" cy="880445"/>
          </a:xfrm>
          <a:prstGeom prst="cube">
            <a:avLst>
              <a:gd name="adj" fmla="val 4876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grpSp>
        <p:nvGrpSpPr>
          <p:cNvPr id="34" name="Group 33">
            <a:extLst>
              <a:ext uri="{FF2B5EF4-FFF2-40B4-BE49-F238E27FC236}">
                <a16:creationId xmlns:a16="http://schemas.microsoft.com/office/drawing/2014/main" id="{8E4A1ACB-C9A9-4B5D-A157-67191E7E2F8D}"/>
              </a:ext>
            </a:extLst>
          </p:cNvPr>
          <p:cNvGrpSpPr/>
          <p:nvPr/>
        </p:nvGrpSpPr>
        <p:grpSpPr>
          <a:xfrm>
            <a:off x="8643500" y="487379"/>
            <a:ext cx="1856405" cy="1954742"/>
            <a:chOff x="5138738" y="-608163"/>
            <a:chExt cx="4786312" cy="5039851"/>
          </a:xfrm>
        </p:grpSpPr>
        <p:sp>
          <p:nvSpPr>
            <p:cNvPr id="29" name="Oval 28">
              <a:extLst>
                <a:ext uri="{FF2B5EF4-FFF2-40B4-BE49-F238E27FC236}">
                  <a16:creationId xmlns:a16="http://schemas.microsoft.com/office/drawing/2014/main" id="{CD05B68A-B19F-47F2-9DA7-95A0663BAA59}"/>
                </a:ext>
              </a:extLst>
            </p:cNvPr>
            <p:cNvSpPr/>
            <p:nvPr/>
          </p:nvSpPr>
          <p:spPr>
            <a:xfrm>
              <a:off x="5793224" y="3973382"/>
              <a:ext cx="3766861" cy="380050"/>
            </a:xfrm>
            <a:prstGeom prst="ellipse">
              <a:avLst/>
            </a:prstGeom>
            <a:solidFill>
              <a:schemeClr val="tx2">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sym typeface="Arial"/>
              </a:endParaRPr>
            </a:p>
          </p:txBody>
        </p:sp>
        <p:grpSp>
          <p:nvGrpSpPr>
            <p:cNvPr id="30" name="Group 29">
              <a:extLst>
                <a:ext uri="{FF2B5EF4-FFF2-40B4-BE49-F238E27FC236}">
                  <a16:creationId xmlns:a16="http://schemas.microsoft.com/office/drawing/2014/main" id="{32060329-04A2-46B9-81E0-353EB68D8BFB}"/>
                </a:ext>
              </a:extLst>
            </p:cNvPr>
            <p:cNvGrpSpPr/>
            <p:nvPr/>
          </p:nvGrpSpPr>
          <p:grpSpPr>
            <a:xfrm>
              <a:off x="5138738" y="-608163"/>
              <a:ext cx="4786312" cy="5039851"/>
              <a:chOff x="5995988" y="2712903"/>
              <a:chExt cx="2457450" cy="2587625"/>
            </a:xfrm>
          </p:grpSpPr>
          <p:sp>
            <p:nvSpPr>
              <p:cNvPr id="31" name="Freeform 6">
                <a:extLst>
                  <a:ext uri="{FF2B5EF4-FFF2-40B4-BE49-F238E27FC236}">
                    <a16:creationId xmlns:a16="http://schemas.microsoft.com/office/drawing/2014/main" id="{23039AEF-6BB3-4384-BBE0-11A2890CE48C}"/>
                  </a:ext>
                </a:extLst>
              </p:cNvPr>
              <p:cNvSpPr>
                <a:spLocks/>
              </p:cNvSpPr>
              <p:nvPr/>
            </p:nvSpPr>
            <p:spPr bwMode="auto">
              <a:xfrm>
                <a:off x="5995988" y="2712903"/>
                <a:ext cx="2457450" cy="2587625"/>
              </a:xfrm>
              <a:custGeom>
                <a:avLst/>
                <a:gdLst>
                  <a:gd name="T0" fmla="*/ 707 w 771"/>
                  <a:gd name="T1" fmla="*/ 219 h 812"/>
                  <a:gd name="T2" fmla="*/ 760 w 771"/>
                  <a:gd name="T3" fmla="*/ 369 h 812"/>
                  <a:gd name="T4" fmla="*/ 685 w 771"/>
                  <a:gd name="T5" fmla="*/ 634 h 812"/>
                  <a:gd name="T6" fmla="*/ 197 w 771"/>
                  <a:gd name="T7" fmla="*/ 707 h 812"/>
                  <a:gd name="T8" fmla="*/ 97 w 771"/>
                  <a:gd name="T9" fmla="*/ 220 h 812"/>
                  <a:gd name="T10" fmla="*/ 594 w 771"/>
                  <a:gd name="T11" fmla="*/ 106 h 812"/>
                  <a:gd name="T12" fmla="*/ 552 w 771"/>
                  <a:gd name="T13" fmla="*/ 147 h 812"/>
                  <a:gd name="T14" fmla="*/ 509 w 771"/>
                  <a:gd name="T15" fmla="*/ 128 h 812"/>
                  <a:gd name="T16" fmla="*/ 454 w 771"/>
                  <a:gd name="T17" fmla="*/ 113 h 812"/>
                  <a:gd name="T18" fmla="*/ 372 w 771"/>
                  <a:gd name="T19" fmla="*/ 110 h 812"/>
                  <a:gd name="T20" fmla="*/ 241 w 771"/>
                  <a:gd name="T21" fmla="*/ 155 h 812"/>
                  <a:gd name="T22" fmla="*/ 147 w 771"/>
                  <a:gd name="T23" fmla="*/ 249 h 812"/>
                  <a:gd name="T24" fmla="*/ 115 w 771"/>
                  <a:gd name="T25" fmla="*/ 317 h 812"/>
                  <a:gd name="T26" fmla="*/ 103 w 771"/>
                  <a:gd name="T27" fmla="*/ 366 h 812"/>
                  <a:gd name="T28" fmla="*/ 102 w 771"/>
                  <a:gd name="T29" fmla="*/ 450 h 812"/>
                  <a:gd name="T30" fmla="*/ 124 w 771"/>
                  <a:gd name="T31" fmla="*/ 528 h 812"/>
                  <a:gd name="T32" fmla="*/ 209 w 771"/>
                  <a:gd name="T33" fmla="*/ 643 h 812"/>
                  <a:gd name="T34" fmla="*/ 295 w 771"/>
                  <a:gd name="T35" fmla="*/ 694 h 812"/>
                  <a:gd name="T36" fmla="*/ 357 w 771"/>
                  <a:gd name="T37" fmla="*/ 710 h 812"/>
                  <a:gd name="T38" fmla="*/ 439 w 771"/>
                  <a:gd name="T39" fmla="*/ 711 h 812"/>
                  <a:gd name="T40" fmla="*/ 512 w 771"/>
                  <a:gd name="T41" fmla="*/ 693 h 812"/>
                  <a:gd name="T42" fmla="*/ 585 w 771"/>
                  <a:gd name="T43" fmla="*/ 652 h 812"/>
                  <a:gd name="T44" fmla="*/ 644 w 771"/>
                  <a:gd name="T45" fmla="*/ 592 h 812"/>
                  <a:gd name="T46" fmla="*/ 677 w 771"/>
                  <a:gd name="T47" fmla="*/ 536 h 812"/>
                  <a:gd name="T48" fmla="*/ 696 w 771"/>
                  <a:gd name="T49" fmla="*/ 482 h 812"/>
                  <a:gd name="T50" fmla="*/ 704 w 771"/>
                  <a:gd name="T51" fmla="*/ 432 h 812"/>
                  <a:gd name="T52" fmla="*/ 702 w 771"/>
                  <a:gd name="T53" fmla="*/ 374 h 812"/>
                  <a:gd name="T54" fmla="*/ 695 w 771"/>
                  <a:gd name="T55" fmla="*/ 334 h 812"/>
                  <a:gd name="T56" fmla="*/ 666 w 771"/>
                  <a:gd name="T57" fmla="*/ 264 h 812"/>
                  <a:gd name="T58" fmla="*/ 667 w 771"/>
                  <a:gd name="T59" fmla="*/ 258 h 812"/>
                  <a:gd name="T60" fmla="*/ 703 w 771"/>
                  <a:gd name="T61" fmla="*/ 222 h 812"/>
                  <a:gd name="T62" fmla="*/ 707 w 771"/>
                  <a:gd name="T63" fmla="*/ 219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1" h="812">
                    <a:moveTo>
                      <a:pt x="707" y="219"/>
                    </a:moveTo>
                    <a:cubicBezTo>
                      <a:pt x="736" y="265"/>
                      <a:pt x="754" y="315"/>
                      <a:pt x="760" y="369"/>
                    </a:cubicBezTo>
                    <a:cubicBezTo>
                      <a:pt x="771" y="467"/>
                      <a:pt x="746" y="557"/>
                      <a:pt x="685" y="634"/>
                    </a:cubicBezTo>
                    <a:cubicBezTo>
                      <a:pt x="561" y="789"/>
                      <a:pt x="347" y="812"/>
                      <a:pt x="197" y="707"/>
                    </a:cubicBezTo>
                    <a:cubicBezTo>
                      <a:pt x="31" y="591"/>
                      <a:pt x="0" y="374"/>
                      <a:pt x="97" y="220"/>
                    </a:cubicBezTo>
                    <a:cubicBezTo>
                      <a:pt x="203" y="52"/>
                      <a:pt x="424" y="0"/>
                      <a:pt x="594" y="106"/>
                    </a:cubicBezTo>
                    <a:cubicBezTo>
                      <a:pt x="580" y="120"/>
                      <a:pt x="566" y="134"/>
                      <a:pt x="552" y="147"/>
                    </a:cubicBezTo>
                    <a:cubicBezTo>
                      <a:pt x="538" y="141"/>
                      <a:pt x="523" y="134"/>
                      <a:pt x="509" y="128"/>
                    </a:cubicBezTo>
                    <a:cubicBezTo>
                      <a:pt x="491" y="121"/>
                      <a:pt x="473" y="116"/>
                      <a:pt x="454" y="113"/>
                    </a:cubicBezTo>
                    <a:cubicBezTo>
                      <a:pt x="427" y="108"/>
                      <a:pt x="399" y="107"/>
                      <a:pt x="372" y="110"/>
                    </a:cubicBezTo>
                    <a:cubicBezTo>
                      <a:pt x="325" y="115"/>
                      <a:pt x="281" y="130"/>
                      <a:pt x="241" y="155"/>
                    </a:cubicBezTo>
                    <a:cubicBezTo>
                      <a:pt x="203" y="179"/>
                      <a:pt x="171" y="211"/>
                      <a:pt x="147" y="249"/>
                    </a:cubicBezTo>
                    <a:cubicBezTo>
                      <a:pt x="134" y="270"/>
                      <a:pt x="123" y="293"/>
                      <a:pt x="115" y="317"/>
                    </a:cubicBezTo>
                    <a:cubicBezTo>
                      <a:pt x="110" y="333"/>
                      <a:pt x="106" y="350"/>
                      <a:pt x="103" y="366"/>
                    </a:cubicBezTo>
                    <a:cubicBezTo>
                      <a:pt x="99" y="394"/>
                      <a:pt x="99" y="422"/>
                      <a:pt x="102" y="450"/>
                    </a:cubicBezTo>
                    <a:cubicBezTo>
                      <a:pt x="105" y="477"/>
                      <a:pt x="113" y="503"/>
                      <a:pt x="124" y="528"/>
                    </a:cubicBezTo>
                    <a:cubicBezTo>
                      <a:pt x="143" y="574"/>
                      <a:pt x="171" y="612"/>
                      <a:pt x="209" y="643"/>
                    </a:cubicBezTo>
                    <a:cubicBezTo>
                      <a:pt x="235" y="665"/>
                      <a:pt x="263" y="682"/>
                      <a:pt x="295" y="694"/>
                    </a:cubicBezTo>
                    <a:cubicBezTo>
                      <a:pt x="315" y="701"/>
                      <a:pt x="336" y="707"/>
                      <a:pt x="357" y="710"/>
                    </a:cubicBezTo>
                    <a:cubicBezTo>
                      <a:pt x="384" y="714"/>
                      <a:pt x="412" y="715"/>
                      <a:pt x="439" y="711"/>
                    </a:cubicBezTo>
                    <a:cubicBezTo>
                      <a:pt x="464" y="708"/>
                      <a:pt x="488" y="702"/>
                      <a:pt x="512" y="693"/>
                    </a:cubicBezTo>
                    <a:cubicBezTo>
                      <a:pt x="538" y="683"/>
                      <a:pt x="563" y="669"/>
                      <a:pt x="585" y="652"/>
                    </a:cubicBezTo>
                    <a:cubicBezTo>
                      <a:pt x="607" y="635"/>
                      <a:pt x="627" y="615"/>
                      <a:pt x="644" y="592"/>
                    </a:cubicBezTo>
                    <a:cubicBezTo>
                      <a:pt x="657" y="575"/>
                      <a:pt x="668" y="556"/>
                      <a:pt x="677" y="536"/>
                    </a:cubicBezTo>
                    <a:cubicBezTo>
                      <a:pt x="686" y="519"/>
                      <a:pt x="692" y="501"/>
                      <a:pt x="696" y="482"/>
                    </a:cubicBezTo>
                    <a:cubicBezTo>
                      <a:pt x="700" y="465"/>
                      <a:pt x="703" y="449"/>
                      <a:pt x="704" y="432"/>
                    </a:cubicBezTo>
                    <a:cubicBezTo>
                      <a:pt x="704" y="413"/>
                      <a:pt x="704" y="393"/>
                      <a:pt x="702" y="374"/>
                    </a:cubicBezTo>
                    <a:cubicBezTo>
                      <a:pt x="701" y="361"/>
                      <a:pt x="698" y="347"/>
                      <a:pt x="695" y="334"/>
                    </a:cubicBezTo>
                    <a:cubicBezTo>
                      <a:pt x="689" y="310"/>
                      <a:pt x="679" y="286"/>
                      <a:pt x="666" y="264"/>
                    </a:cubicBezTo>
                    <a:cubicBezTo>
                      <a:pt x="665" y="262"/>
                      <a:pt x="665" y="260"/>
                      <a:pt x="667" y="258"/>
                    </a:cubicBezTo>
                    <a:cubicBezTo>
                      <a:pt x="680" y="246"/>
                      <a:pt x="691" y="234"/>
                      <a:pt x="703" y="222"/>
                    </a:cubicBezTo>
                    <a:cubicBezTo>
                      <a:pt x="704" y="221"/>
                      <a:pt x="705" y="220"/>
                      <a:pt x="707" y="2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Arial"/>
                  <a:sym typeface="Arial"/>
                </a:endParaRPr>
              </a:p>
            </p:txBody>
          </p:sp>
          <p:sp>
            <p:nvSpPr>
              <p:cNvPr id="32" name="Freeform 7">
                <a:extLst>
                  <a:ext uri="{FF2B5EF4-FFF2-40B4-BE49-F238E27FC236}">
                    <a16:creationId xmlns:a16="http://schemas.microsoft.com/office/drawing/2014/main" id="{BB489A81-DB00-411E-90AF-DD0105863ADB}"/>
                  </a:ext>
                </a:extLst>
              </p:cNvPr>
              <p:cNvSpPr>
                <a:spLocks/>
              </p:cNvSpPr>
              <p:nvPr/>
            </p:nvSpPr>
            <p:spPr bwMode="auto">
              <a:xfrm>
                <a:off x="6515101" y="3270116"/>
                <a:ext cx="1450975" cy="1435100"/>
              </a:xfrm>
              <a:custGeom>
                <a:avLst/>
                <a:gdLst>
                  <a:gd name="T0" fmla="*/ 350 w 455"/>
                  <a:gd name="T1" fmla="*/ 54 h 450"/>
                  <a:gd name="T2" fmla="*/ 311 w 455"/>
                  <a:gd name="T3" fmla="*/ 93 h 450"/>
                  <a:gd name="T4" fmla="*/ 305 w 455"/>
                  <a:gd name="T5" fmla="*/ 94 h 450"/>
                  <a:gd name="T6" fmla="*/ 262 w 455"/>
                  <a:gd name="T7" fmla="*/ 81 h 450"/>
                  <a:gd name="T8" fmla="*/ 210 w 455"/>
                  <a:gd name="T9" fmla="*/ 82 h 450"/>
                  <a:gd name="T10" fmla="*/ 148 w 455"/>
                  <a:gd name="T11" fmla="*/ 109 h 450"/>
                  <a:gd name="T12" fmla="*/ 103 w 455"/>
                  <a:gd name="T13" fmla="*/ 160 h 450"/>
                  <a:gd name="T14" fmla="*/ 84 w 455"/>
                  <a:gd name="T15" fmla="*/ 216 h 450"/>
                  <a:gd name="T16" fmla="*/ 90 w 455"/>
                  <a:gd name="T17" fmla="*/ 283 h 450"/>
                  <a:gd name="T18" fmla="*/ 154 w 455"/>
                  <a:gd name="T19" fmla="*/ 367 h 450"/>
                  <a:gd name="T20" fmla="*/ 225 w 455"/>
                  <a:gd name="T21" fmla="*/ 392 h 450"/>
                  <a:gd name="T22" fmla="*/ 302 w 455"/>
                  <a:gd name="T23" fmla="*/ 379 h 450"/>
                  <a:gd name="T24" fmla="*/ 364 w 455"/>
                  <a:gd name="T25" fmla="*/ 330 h 450"/>
                  <a:gd name="T26" fmla="*/ 391 w 455"/>
                  <a:gd name="T27" fmla="*/ 273 h 450"/>
                  <a:gd name="T28" fmla="*/ 395 w 455"/>
                  <a:gd name="T29" fmla="*/ 223 h 450"/>
                  <a:gd name="T30" fmla="*/ 380 w 455"/>
                  <a:gd name="T31" fmla="*/ 167 h 450"/>
                  <a:gd name="T32" fmla="*/ 422 w 455"/>
                  <a:gd name="T33" fmla="*/ 125 h 450"/>
                  <a:gd name="T34" fmla="*/ 453 w 455"/>
                  <a:gd name="T35" fmla="*/ 242 h 450"/>
                  <a:gd name="T36" fmla="*/ 418 w 455"/>
                  <a:gd name="T37" fmla="*/ 354 h 450"/>
                  <a:gd name="T38" fmla="*/ 235 w 455"/>
                  <a:gd name="T39" fmla="*/ 450 h 450"/>
                  <a:gd name="T40" fmla="*/ 85 w 455"/>
                  <a:gd name="T41" fmla="*/ 385 h 450"/>
                  <a:gd name="T42" fmla="*/ 95 w 455"/>
                  <a:gd name="T43" fmla="*/ 78 h 450"/>
                  <a:gd name="T44" fmla="*/ 350 w 455"/>
                  <a:gd name="T45" fmla="*/ 54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5" h="450">
                    <a:moveTo>
                      <a:pt x="350" y="54"/>
                    </a:moveTo>
                    <a:cubicBezTo>
                      <a:pt x="337" y="67"/>
                      <a:pt x="324" y="80"/>
                      <a:pt x="311" y="93"/>
                    </a:cubicBezTo>
                    <a:cubicBezTo>
                      <a:pt x="310" y="94"/>
                      <a:pt x="307" y="95"/>
                      <a:pt x="305" y="94"/>
                    </a:cubicBezTo>
                    <a:cubicBezTo>
                      <a:pt x="292" y="87"/>
                      <a:pt x="277" y="83"/>
                      <a:pt x="262" y="81"/>
                    </a:cubicBezTo>
                    <a:cubicBezTo>
                      <a:pt x="244" y="79"/>
                      <a:pt x="227" y="79"/>
                      <a:pt x="210" y="82"/>
                    </a:cubicBezTo>
                    <a:cubicBezTo>
                      <a:pt x="187" y="87"/>
                      <a:pt x="166" y="96"/>
                      <a:pt x="148" y="109"/>
                    </a:cubicBezTo>
                    <a:cubicBezTo>
                      <a:pt x="129" y="123"/>
                      <a:pt x="114" y="140"/>
                      <a:pt x="103" y="160"/>
                    </a:cubicBezTo>
                    <a:cubicBezTo>
                      <a:pt x="93" y="178"/>
                      <a:pt x="87" y="196"/>
                      <a:pt x="84" y="216"/>
                    </a:cubicBezTo>
                    <a:cubicBezTo>
                      <a:pt x="81" y="239"/>
                      <a:pt x="83" y="261"/>
                      <a:pt x="90" y="283"/>
                    </a:cubicBezTo>
                    <a:cubicBezTo>
                      <a:pt x="101" y="319"/>
                      <a:pt x="123" y="347"/>
                      <a:pt x="154" y="367"/>
                    </a:cubicBezTo>
                    <a:cubicBezTo>
                      <a:pt x="176" y="381"/>
                      <a:pt x="199" y="389"/>
                      <a:pt x="225" y="392"/>
                    </a:cubicBezTo>
                    <a:cubicBezTo>
                      <a:pt x="252" y="394"/>
                      <a:pt x="277" y="390"/>
                      <a:pt x="302" y="379"/>
                    </a:cubicBezTo>
                    <a:cubicBezTo>
                      <a:pt x="327" y="368"/>
                      <a:pt x="348" y="352"/>
                      <a:pt x="364" y="330"/>
                    </a:cubicBezTo>
                    <a:cubicBezTo>
                      <a:pt x="377" y="313"/>
                      <a:pt x="386" y="294"/>
                      <a:pt x="391" y="273"/>
                    </a:cubicBezTo>
                    <a:cubicBezTo>
                      <a:pt x="395" y="256"/>
                      <a:pt x="397" y="240"/>
                      <a:pt x="395" y="223"/>
                    </a:cubicBezTo>
                    <a:cubicBezTo>
                      <a:pt x="394" y="204"/>
                      <a:pt x="389" y="185"/>
                      <a:pt x="380" y="167"/>
                    </a:cubicBezTo>
                    <a:cubicBezTo>
                      <a:pt x="394" y="153"/>
                      <a:pt x="408" y="139"/>
                      <a:pt x="422" y="125"/>
                    </a:cubicBezTo>
                    <a:cubicBezTo>
                      <a:pt x="444" y="161"/>
                      <a:pt x="455" y="200"/>
                      <a:pt x="453" y="242"/>
                    </a:cubicBezTo>
                    <a:cubicBezTo>
                      <a:pt x="452" y="283"/>
                      <a:pt x="441" y="320"/>
                      <a:pt x="418" y="354"/>
                    </a:cubicBezTo>
                    <a:cubicBezTo>
                      <a:pt x="374" y="418"/>
                      <a:pt x="312" y="450"/>
                      <a:pt x="235" y="450"/>
                    </a:cubicBezTo>
                    <a:cubicBezTo>
                      <a:pt x="176" y="450"/>
                      <a:pt x="125" y="427"/>
                      <a:pt x="85" y="385"/>
                    </a:cubicBezTo>
                    <a:cubicBezTo>
                      <a:pt x="0" y="295"/>
                      <a:pt x="6" y="160"/>
                      <a:pt x="95" y="78"/>
                    </a:cubicBezTo>
                    <a:cubicBezTo>
                      <a:pt x="179" y="0"/>
                      <a:pt x="293" y="14"/>
                      <a:pt x="350" y="5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Arial"/>
                  <a:sym typeface="Arial"/>
                </a:endParaRPr>
              </a:p>
            </p:txBody>
          </p:sp>
          <p:sp>
            <p:nvSpPr>
              <p:cNvPr id="33" name="Freeform 8">
                <a:extLst>
                  <a:ext uri="{FF2B5EF4-FFF2-40B4-BE49-F238E27FC236}">
                    <a16:creationId xmlns:a16="http://schemas.microsoft.com/office/drawing/2014/main" id="{33C2BF33-4BC1-456E-9F1C-86FDA8F608AD}"/>
                  </a:ext>
                </a:extLst>
              </p:cNvPr>
              <p:cNvSpPr>
                <a:spLocks/>
              </p:cNvSpPr>
              <p:nvPr/>
            </p:nvSpPr>
            <p:spPr bwMode="auto">
              <a:xfrm>
                <a:off x="7040563" y="2874828"/>
                <a:ext cx="1381125" cy="1384300"/>
              </a:xfrm>
              <a:custGeom>
                <a:avLst/>
                <a:gdLst>
                  <a:gd name="T0" fmla="*/ 363 w 433"/>
                  <a:gd name="T1" fmla="*/ 0 h 434"/>
                  <a:gd name="T2" fmla="*/ 363 w 433"/>
                  <a:gd name="T3" fmla="*/ 71 h 434"/>
                  <a:gd name="T4" fmla="*/ 432 w 433"/>
                  <a:gd name="T5" fmla="*/ 71 h 434"/>
                  <a:gd name="T6" fmla="*/ 433 w 433"/>
                  <a:gd name="T7" fmla="*/ 73 h 434"/>
                  <a:gd name="T8" fmla="*/ 408 w 433"/>
                  <a:gd name="T9" fmla="*/ 98 h 434"/>
                  <a:gd name="T10" fmla="*/ 303 w 433"/>
                  <a:gd name="T11" fmla="*/ 203 h 434"/>
                  <a:gd name="T12" fmla="*/ 292 w 433"/>
                  <a:gd name="T13" fmla="*/ 207 h 434"/>
                  <a:gd name="T14" fmla="*/ 262 w 433"/>
                  <a:gd name="T15" fmla="*/ 208 h 434"/>
                  <a:gd name="T16" fmla="*/ 255 w 433"/>
                  <a:gd name="T17" fmla="*/ 210 h 434"/>
                  <a:gd name="T18" fmla="*/ 176 w 433"/>
                  <a:gd name="T19" fmla="*/ 289 h 434"/>
                  <a:gd name="T20" fmla="*/ 141 w 433"/>
                  <a:gd name="T21" fmla="*/ 325 h 434"/>
                  <a:gd name="T22" fmla="*/ 140 w 433"/>
                  <a:gd name="T23" fmla="*/ 330 h 434"/>
                  <a:gd name="T24" fmla="*/ 146 w 433"/>
                  <a:gd name="T25" fmla="*/ 354 h 434"/>
                  <a:gd name="T26" fmla="*/ 121 w 433"/>
                  <a:gd name="T27" fmla="*/ 415 h 434"/>
                  <a:gd name="T28" fmla="*/ 67 w 433"/>
                  <a:gd name="T29" fmla="*/ 432 h 434"/>
                  <a:gd name="T30" fmla="*/ 12 w 433"/>
                  <a:gd name="T31" fmla="*/ 397 h 434"/>
                  <a:gd name="T32" fmla="*/ 4 w 433"/>
                  <a:gd name="T33" fmla="*/ 342 h 434"/>
                  <a:gd name="T34" fmla="*/ 46 w 433"/>
                  <a:gd name="T35" fmla="*/ 294 h 434"/>
                  <a:gd name="T36" fmla="*/ 105 w 433"/>
                  <a:gd name="T37" fmla="*/ 295 h 434"/>
                  <a:gd name="T38" fmla="*/ 110 w 433"/>
                  <a:gd name="T39" fmla="*/ 293 h 434"/>
                  <a:gd name="T40" fmla="*/ 191 w 433"/>
                  <a:gd name="T41" fmla="*/ 213 h 434"/>
                  <a:gd name="T42" fmla="*/ 223 w 433"/>
                  <a:gd name="T43" fmla="*/ 181 h 434"/>
                  <a:gd name="T44" fmla="*/ 227 w 433"/>
                  <a:gd name="T45" fmla="*/ 171 h 434"/>
                  <a:gd name="T46" fmla="*/ 227 w 433"/>
                  <a:gd name="T47" fmla="*/ 143 h 434"/>
                  <a:gd name="T48" fmla="*/ 231 w 433"/>
                  <a:gd name="T49" fmla="*/ 131 h 434"/>
                  <a:gd name="T50" fmla="*/ 360 w 433"/>
                  <a:gd name="T51" fmla="*/ 3 h 434"/>
                  <a:gd name="T52" fmla="*/ 363 w 433"/>
                  <a:gd name="T53" fmla="*/ 0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3" h="434">
                    <a:moveTo>
                      <a:pt x="363" y="0"/>
                    </a:moveTo>
                    <a:cubicBezTo>
                      <a:pt x="363" y="24"/>
                      <a:pt x="363" y="47"/>
                      <a:pt x="363" y="71"/>
                    </a:cubicBezTo>
                    <a:cubicBezTo>
                      <a:pt x="386" y="71"/>
                      <a:pt x="409" y="71"/>
                      <a:pt x="432" y="71"/>
                    </a:cubicBezTo>
                    <a:cubicBezTo>
                      <a:pt x="432" y="72"/>
                      <a:pt x="432" y="73"/>
                      <a:pt x="433" y="73"/>
                    </a:cubicBezTo>
                    <a:cubicBezTo>
                      <a:pt x="424" y="81"/>
                      <a:pt x="416" y="90"/>
                      <a:pt x="408" y="98"/>
                    </a:cubicBezTo>
                    <a:cubicBezTo>
                      <a:pt x="373" y="133"/>
                      <a:pt x="338" y="168"/>
                      <a:pt x="303" y="203"/>
                    </a:cubicBezTo>
                    <a:cubicBezTo>
                      <a:pt x="300" y="206"/>
                      <a:pt x="297" y="208"/>
                      <a:pt x="292" y="207"/>
                    </a:cubicBezTo>
                    <a:cubicBezTo>
                      <a:pt x="282" y="207"/>
                      <a:pt x="272" y="207"/>
                      <a:pt x="262" y="208"/>
                    </a:cubicBezTo>
                    <a:cubicBezTo>
                      <a:pt x="260" y="208"/>
                      <a:pt x="256" y="209"/>
                      <a:pt x="255" y="210"/>
                    </a:cubicBezTo>
                    <a:cubicBezTo>
                      <a:pt x="228" y="237"/>
                      <a:pt x="202" y="263"/>
                      <a:pt x="176" y="289"/>
                    </a:cubicBezTo>
                    <a:cubicBezTo>
                      <a:pt x="164" y="301"/>
                      <a:pt x="152" y="313"/>
                      <a:pt x="141" y="325"/>
                    </a:cubicBezTo>
                    <a:cubicBezTo>
                      <a:pt x="140" y="326"/>
                      <a:pt x="139" y="328"/>
                      <a:pt x="140" y="330"/>
                    </a:cubicBezTo>
                    <a:cubicBezTo>
                      <a:pt x="143" y="338"/>
                      <a:pt x="145" y="346"/>
                      <a:pt x="146" y="354"/>
                    </a:cubicBezTo>
                    <a:cubicBezTo>
                      <a:pt x="148" y="379"/>
                      <a:pt x="139" y="399"/>
                      <a:pt x="121" y="415"/>
                    </a:cubicBezTo>
                    <a:cubicBezTo>
                      <a:pt x="105" y="428"/>
                      <a:pt x="87" y="434"/>
                      <a:pt x="67" y="432"/>
                    </a:cubicBezTo>
                    <a:cubicBezTo>
                      <a:pt x="43" y="429"/>
                      <a:pt x="25" y="417"/>
                      <a:pt x="12" y="397"/>
                    </a:cubicBezTo>
                    <a:cubicBezTo>
                      <a:pt x="2" y="380"/>
                      <a:pt x="0" y="361"/>
                      <a:pt x="4" y="342"/>
                    </a:cubicBezTo>
                    <a:cubicBezTo>
                      <a:pt x="10" y="320"/>
                      <a:pt x="24" y="303"/>
                      <a:pt x="46" y="294"/>
                    </a:cubicBezTo>
                    <a:cubicBezTo>
                      <a:pt x="66" y="285"/>
                      <a:pt x="86" y="286"/>
                      <a:pt x="105" y="295"/>
                    </a:cubicBezTo>
                    <a:cubicBezTo>
                      <a:pt x="107" y="295"/>
                      <a:pt x="109" y="294"/>
                      <a:pt x="110" y="293"/>
                    </a:cubicBezTo>
                    <a:cubicBezTo>
                      <a:pt x="137" y="267"/>
                      <a:pt x="164" y="240"/>
                      <a:pt x="191" y="213"/>
                    </a:cubicBezTo>
                    <a:cubicBezTo>
                      <a:pt x="202" y="202"/>
                      <a:pt x="212" y="191"/>
                      <a:pt x="223" y="181"/>
                    </a:cubicBezTo>
                    <a:cubicBezTo>
                      <a:pt x="226" y="178"/>
                      <a:pt x="227" y="175"/>
                      <a:pt x="227" y="171"/>
                    </a:cubicBezTo>
                    <a:cubicBezTo>
                      <a:pt x="227" y="162"/>
                      <a:pt x="227" y="152"/>
                      <a:pt x="227" y="143"/>
                    </a:cubicBezTo>
                    <a:cubicBezTo>
                      <a:pt x="226" y="138"/>
                      <a:pt x="228" y="135"/>
                      <a:pt x="231" y="131"/>
                    </a:cubicBezTo>
                    <a:cubicBezTo>
                      <a:pt x="274" y="88"/>
                      <a:pt x="317" y="45"/>
                      <a:pt x="360" y="3"/>
                    </a:cubicBezTo>
                    <a:cubicBezTo>
                      <a:pt x="361" y="2"/>
                      <a:pt x="362" y="1"/>
                      <a:pt x="363"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Arial"/>
                  <a:sym typeface="Arial"/>
                </a:endParaRPr>
              </a:p>
            </p:txBody>
          </p:sp>
        </p:grpSp>
      </p:grpSp>
      <p:sp>
        <p:nvSpPr>
          <p:cNvPr id="35" name="TextBox 34">
            <a:extLst>
              <a:ext uri="{FF2B5EF4-FFF2-40B4-BE49-F238E27FC236}">
                <a16:creationId xmlns:a16="http://schemas.microsoft.com/office/drawing/2014/main" id="{A56185F5-15A2-4544-AD00-264BF9E6F7D7}"/>
              </a:ext>
            </a:extLst>
          </p:cNvPr>
          <p:cNvSpPr txBox="1"/>
          <p:nvPr/>
        </p:nvSpPr>
        <p:spPr>
          <a:xfrm>
            <a:off x="1185690" y="270787"/>
            <a:ext cx="6541886"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az-Latn-AZ" sz="2400" b="1" i="0" u="none" strike="noStrike" kern="0" cap="none" spc="0" normalizeH="0" baseline="0" noProof="0" dirty="0">
                <a:ln>
                  <a:noFill/>
                </a:ln>
                <a:solidFill>
                  <a:srgbClr val="FFFFFF"/>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Korporativ şirkətin şəbəkə infrastrukturunun layihələndirilməsi, simulyasiyası və analizi</a:t>
            </a:r>
            <a:endParaRPr kumimoji="0" lang="az-Latn-AZ" sz="1800" b="0" i="0" u="none" strike="noStrike" kern="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endParaRPr>
          </a:p>
        </p:txBody>
      </p:sp>
      <p:sp>
        <p:nvSpPr>
          <p:cNvPr id="42" name="TextBox 41">
            <a:extLst>
              <a:ext uri="{FF2B5EF4-FFF2-40B4-BE49-F238E27FC236}">
                <a16:creationId xmlns:a16="http://schemas.microsoft.com/office/drawing/2014/main" id="{557E7A1A-73EB-4387-80E8-465064BFE4F2}"/>
              </a:ext>
            </a:extLst>
          </p:cNvPr>
          <p:cNvSpPr txBox="1"/>
          <p:nvPr/>
        </p:nvSpPr>
        <p:spPr>
          <a:xfrm>
            <a:off x="2468417" y="4954167"/>
            <a:ext cx="1192094"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rgbClr val="CB1B4A"/>
                </a:solidFill>
                <a:effectLst/>
                <a:uLnTx/>
                <a:uFillTx/>
                <a:latin typeface="Open Sans" panose="020B0606030504020204" pitchFamily="34" charset="0"/>
                <a:ea typeface="+mn-ea"/>
                <a:cs typeface="Arial"/>
                <a:sym typeface="Arial"/>
              </a:rPr>
              <a:t>01</a:t>
            </a:r>
            <a:endParaRPr kumimoji="0" lang="en-GB" sz="4500" b="1" i="0" u="none" strike="noStrike" kern="1200" cap="none" spc="0" normalizeH="0" baseline="0" noProof="0" dirty="0">
              <a:ln>
                <a:noFill/>
              </a:ln>
              <a:solidFill>
                <a:srgbClr val="CB1B4A"/>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43" name="TextBox 42">
            <a:extLst>
              <a:ext uri="{FF2B5EF4-FFF2-40B4-BE49-F238E27FC236}">
                <a16:creationId xmlns:a16="http://schemas.microsoft.com/office/drawing/2014/main" id="{C71CEABA-84D5-4002-8C56-59D775B0262A}"/>
              </a:ext>
            </a:extLst>
          </p:cNvPr>
          <p:cNvSpPr txBox="1"/>
          <p:nvPr/>
        </p:nvSpPr>
        <p:spPr>
          <a:xfrm>
            <a:off x="2018987" y="5612033"/>
            <a:ext cx="1940937"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z-Latn-AZ" sz="800" b="1" i="0" u="none" strike="noStrike" kern="0" cap="none" spc="-1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sym typeface="Arial"/>
              </a:rPr>
              <a:t>CISCO PACKET TRACER PAKET ŞƏBƏKƏ SİMULYASİYASININ TƏTBİQİNİN ÜSTÜNLÜKLƏRİ</a:t>
            </a:r>
            <a:endParaRPr kumimoji="0" lang="en-GB" sz="8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52" name="TextBox 51">
            <a:extLst>
              <a:ext uri="{FF2B5EF4-FFF2-40B4-BE49-F238E27FC236}">
                <a16:creationId xmlns:a16="http://schemas.microsoft.com/office/drawing/2014/main" id="{4159F6E1-5A64-4BA6-8E1E-085B0CE45962}"/>
              </a:ext>
            </a:extLst>
          </p:cNvPr>
          <p:cNvSpPr txBox="1"/>
          <p:nvPr/>
        </p:nvSpPr>
        <p:spPr>
          <a:xfrm>
            <a:off x="4137364" y="4623774"/>
            <a:ext cx="1192094"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rgbClr val="C2C923"/>
                </a:solidFill>
                <a:effectLst/>
                <a:uLnTx/>
                <a:uFillTx/>
                <a:latin typeface="Open Sans" panose="020B0606030504020204" pitchFamily="34" charset="0"/>
                <a:ea typeface="+mn-ea"/>
                <a:cs typeface="Arial"/>
                <a:sym typeface="Arial"/>
              </a:rPr>
              <a:t>02</a:t>
            </a:r>
            <a:endParaRPr kumimoji="0" lang="en-GB" sz="4500" b="1" i="0" u="none" strike="noStrike" kern="1200" cap="none" spc="0" normalizeH="0" baseline="0" noProof="0" dirty="0">
              <a:ln>
                <a:noFill/>
              </a:ln>
              <a:solidFill>
                <a:srgbClr val="C2C923"/>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53" name="TextBox 52">
            <a:extLst>
              <a:ext uri="{FF2B5EF4-FFF2-40B4-BE49-F238E27FC236}">
                <a16:creationId xmlns:a16="http://schemas.microsoft.com/office/drawing/2014/main" id="{E9C64244-C913-4545-8876-0BFB06EA6569}"/>
              </a:ext>
            </a:extLst>
          </p:cNvPr>
          <p:cNvSpPr txBox="1"/>
          <p:nvPr/>
        </p:nvSpPr>
        <p:spPr>
          <a:xfrm>
            <a:off x="3832731" y="5248957"/>
            <a:ext cx="1808400"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z-Latn-AZ" sz="900" b="1" i="0" u="none" strike="noStrike" kern="0" cap="none" spc="-1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sym typeface="Arial"/>
              </a:rPr>
              <a:t>KORPORATİV ŞƏBƏKƏDƏ TƏHLÜKƏSİZLİYİN AŞKARLANMASI VƏ ONLARA QARŞI MÜBARİZƏNİN İDARƏ OLUNMASI</a:t>
            </a:r>
            <a:endParaRPr kumimoji="0" lang="en-GB" sz="9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55" name="TextBox 54">
            <a:extLst>
              <a:ext uri="{FF2B5EF4-FFF2-40B4-BE49-F238E27FC236}">
                <a16:creationId xmlns:a16="http://schemas.microsoft.com/office/drawing/2014/main" id="{315B1F20-FFF2-467C-AAF6-18E539385DD6}"/>
              </a:ext>
            </a:extLst>
          </p:cNvPr>
          <p:cNvSpPr txBox="1"/>
          <p:nvPr/>
        </p:nvSpPr>
        <p:spPr>
          <a:xfrm>
            <a:off x="5830697" y="4090374"/>
            <a:ext cx="1192094"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rgbClr val="42AFB6"/>
                </a:solidFill>
                <a:effectLst/>
                <a:uLnTx/>
                <a:uFillTx/>
                <a:latin typeface="Open Sans" panose="020B0606030504020204" pitchFamily="34" charset="0"/>
                <a:ea typeface="+mn-ea"/>
                <a:cs typeface="Arial"/>
                <a:sym typeface="Arial"/>
              </a:rPr>
              <a:t>03</a:t>
            </a:r>
            <a:endParaRPr kumimoji="0" lang="en-GB" sz="4500" b="1" i="0" u="none" strike="noStrike" kern="1200" cap="none" spc="0" normalizeH="0" baseline="0" noProof="0" dirty="0">
              <a:ln>
                <a:noFill/>
              </a:ln>
              <a:solidFill>
                <a:srgbClr val="42AFB6"/>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57" name="TextBox 56">
            <a:extLst>
              <a:ext uri="{FF2B5EF4-FFF2-40B4-BE49-F238E27FC236}">
                <a16:creationId xmlns:a16="http://schemas.microsoft.com/office/drawing/2014/main" id="{2C3DC9F9-677D-48A7-87D1-3C16CBD3A29B}"/>
              </a:ext>
            </a:extLst>
          </p:cNvPr>
          <p:cNvSpPr txBox="1"/>
          <p:nvPr/>
        </p:nvSpPr>
        <p:spPr>
          <a:xfrm>
            <a:off x="5715600" y="4848848"/>
            <a:ext cx="1594927" cy="86177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z-Latn-AZ" sz="1000" b="1" i="0" u="none" strike="noStrike" kern="0" cap="none" spc="-1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sym typeface="Arial"/>
              </a:rPr>
              <a:t>KORPORATİV ŞİRKƏTİN ŞƏBƏKƏ İNFRASTRUKTUNUN LAYİHƏLƏNDİRİLMƏSİ VƏ SİMULYASİYASI</a:t>
            </a:r>
            <a:endParaRPr kumimoji="0" lang="en-GB" sz="10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61" name="TextBox 60">
            <a:extLst>
              <a:ext uri="{FF2B5EF4-FFF2-40B4-BE49-F238E27FC236}">
                <a16:creationId xmlns:a16="http://schemas.microsoft.com/office/drawing/2014/main" id="{0CB8FF8A-C335-4DAA-B41F-35F50D5BC4E5}"/>
              </a:ext>
            </a:extLst>
          </p:cNvPr>
          <p:cNvSpPr txBox="1"/>
          <p:nvPr/>
        </p:nvSpPr>
        <p:spPr>
          <a:xfrm>
            <a:off x="7507097" y="3556974"/>
            <a:ext cx="1192094"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rgbClr val="FCB414"/>
                </a:solidFill>
                <a:effectLst/>
                <a:uLnTx/>
                <a:uFillTx/>
                <a:latin typeface="Open Sans" panose="020B0606030504020204" pitchFamily="34" charset="0"/>
                <a:ea typeface="+mn-ea"/>
                <a:cs typeface="Arial"/>
                <a:sym typeface="Arial"/>
              </a:rPr>
              <a:t>04</a:t>
            </a:r>
            <a:endParaRPr kumimoji="0" lang="en-GB" sz="4500" b="1" i="0" u="none" strike="noStrike" kern="1200" cap="none" spc="0" normalizeH="0" baseline="0" noProof="0" dirty="0">
              <a:ln>
                <a:noFill/>
              </a:ln>
              <a:solidFill>
                <a:srgbClr val="FCB414"/>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62" name="TextBox 61">
            <a:extLst>
              <a:ext uri="{FF2B5EF4-FFF2-40B4-BE49-F238E27FC236}">
                <a16:creationId xmlns:a16="http://schemas.microsoft.com/office/drawing/2014/main" id="{5B05A6A8-E71C-4A20-BF9F-C073B2C93BF1}"/>
              </a:ext>
            </a:extLst>
          </p:cNvPr>
          <p:cNvSpPr txBox="1"/>
          <p:nvPr/>
        </p:nvSpPr>
        <p:spPr>
          <a:xfrm>
            <a:off x="7187936" y="4507078"/>
            <a:ext cx="1917404"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z-Latn-AZ" sz="1100" b="1" i="0" u="none" strike="noStrike" kern="0" cap="none" spc="-10" normalizeH="0" baseline="0" noProof="0" dirty="0">
                <a:ln>
                  <a:noFill/>
                </a:ln>
                <a:solidFill>
                  <a:srgbClr val="FFFFFF"/>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.KOPORATİV ŞİRKƏTİN ŞƏBƏKƏ İNFRASTRUKTURUNUN ANALİZİ</a:t>
            </a:r>
            <a:endParaRPr kumimoji="0" lang="en-GB" sz="11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63" name="TextBox 62">
            <a:extLst>
              <a:ext uri="{FF2B5EF4-FFF2-40B4-BE49-F238E27FC236}">
                <a16:creationId xmlns:a16="http://schemas.microsoft.com/office/drawing/2014/main" id="{EEB8D739-EEBD-4B51-8C4F-0371909587A0}"/>
              </a:ext>
            </a:extLst>
          </p:cNvPr>
          <p:cNvSpPr txBox="1"/>
          <p:nvPr/>
        </p:nvSpPr>
        <p:spPr>
          <a:xfrm>
            <a:off x="9251230" y="3036274"/>
            <a:ext cx="1192094"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rgbClr val="007A7D"/>
                </a:solidFill>
                <a:effectLst/>
                <a:uLnTx/>
                <a:uFillTx/>
                <a:latin typeface="Open Sans" panose="020B0606030504020204" pitchFamily="34" charset="0"/>
                <a:ea typeface="+mn-ea"/>
                <a:cs typeface="Arial"/>
                <a:sym typeface="Arial"/>
              </a:rPr>
              <a:t>05</a:t>
            </a:r>
            <a:endParaRPr kumimoji="0" lang="en-GB" sz="4500" b="1" i="0" u="none" strike="noStrike" kern="1200" cap="none" spc="0" normalizeH="0" baseline="0" noProof="0" dirty="0">
              <a:ln>
                <a:noFill/>
              </a:ln>
              <a:solidFill>
                <a:srgbClr val="007A7D"/>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64" name="TextBox 63">
            <a:extLst>
              <a:ext uri="{FF2B5EF4-FFF2-40B4-BE49-F238E27FC236}">
                <a16:creationId xmlns:a16="http://schemas.microsoft.com/office/drawing/2014/main" id="{906BE298-0566-4E93-8B01-FBBFE717AC3E}"/>
              </a:ext>
            </a:extLst>
          </p:cNvPr>
          <p:cNvSpPr txBox="1"/>
          <p:nvPr/>
        </p:nvSpPr>
        <p:spPr>
          <a:xfrm>
            <a:off x="8884944" y="3764561"/>
            <a:ext cx="1917404"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 typeface="Arial"/>
              <a:buNone/>
              <a:tabLst/>
              <a:defRPr/>
            </a:pPr>
            <a:r>
              <a:rPr kumimoji="0" lang="az-Latn-AZ" sz="1100" b="1" i="0" u="none" strike="noStrike" kern="0" cap="none" spc="0" normalizeH="0" baseline="0" noProof="0" dirty="0">
                <a:ln>
                  <a:noFill/>
                </a:ln>
                <a:solidFill>
                  <a:srgbClr val="FFFFFF"/>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KORPORATİV ŞİRKƏTİN ŞƏBƏKƏ İNFRASTRUKTURUNUN KONFİQURASİYASI</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srgbClr val="007A7D"/>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80" name="Oval 79">
            <a:extLst>
              <a:ext uri="{FF2B5EF4-FFF2-40B4-BE49-F238E27FC236}">
                <a16:creationId xmlns:a16="http://schemas.microsoft.com/office/drawing/2014/main" id="{FBD7A9DE-5368-417F-ABF5-80B8C8620883}"/>
              </a:ext>
            </a:extLst>
          </p:cNvPr>
          <p:cNvSpPr/>
          <p:nvPr/>
        </p:nvSpPr>
        <p:spPr>
          <a:xfrm>
            <a:off x="2441694" y="4471084"/>
            <a:ext cx="713499" cy="71987"/>
          </a:xfrm>
          <a:prstGeom prst="ellipse">
            <a:avLst/>
          </a:prstGeom>
          <a:solidFill>
            <a:schemeClr val="tx2">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sym typeface="Arial"/>
            </a:endParaRPr>
          </a:p>
        </p:txBody>
      </p:sp>
      <p:grpSp>
        <p:nvGrpSpPr>
          <p:cNvPr id="28" name="Group 27">
            <a:extLst>
              <a:ext uri="{FF2B5EF4-FFF2-40B4-BE49-F238E27FC236}">
                <a16:creationId xmlns:a16="http://schemas.microsoft.com/office/drawing/2014/main" id="{5F9464C1-0FA0-4509-97F0-B2B81B79FC25}"/>
              </a:ext>
            </a:extLst>
          </p:cNvPr>
          <p:cNvGrpSpPr/>
          <p:nvPr/>
        </p:nvGrpSpPr>
        <p:grpSpPr>
          <a:xfrm rot="20404528">
            <a:off x="946537" y="2255746"/>
            <a:ext cx="2035907" cy="2496179"/>
            <a:chOff x="4742068" y="1262522"/>
            <a:chExt cx="520700" cy="1146176"/>
          </a:xfrm>
          <a:solidFill>
            <a:schemeClr val="bg1"/>
          </a:solidFill>
        </p:grpSpPr>
        <p:sp>
          <p:nvSpPr>
            <p:cNvPr id="26" name="Freeform 6">
              <a:extLst>
                <a:ext uri="{FF2B5EF4-FFF2-40B4-BE49-F238E27FC236}">
                  <a16:creationId xmlns:a16="http://schemas.microsoft.com/office/drawing/2014/main" id="{2E70A360-E7E9-490A-B22E-72C3A97AE310}"/>
                </a:ext>
              </a:extLst>
            </p:cNvPr>
            <p:cNvSpPr>
              <a:spLocks/>
            </p:cNvSpPr>
            <p:nvPr/>
          </p:nvSpPr>
          <p:spPr bwMode="auto">
            <a:xfrm>
              <a:off x="4742068" y="1448260"/>
              <a:ext cx="520700" cy="960438"/>
            </a:xfrm>
            <a:custGeom>
              <a:avLst/>
              <a:gdLst>
                <a:gd name="T0" fmla="*/ 359 w 740"/>
                <a:gd name="T1" fmla="*/ 85 h 685"/>
                <a:gd name="T2" fmla="*/ 297 w 740"/>
                <a:gd name="T3" fmla="*/ 76 h 685"/>
                <a:gd name="T4" fmla="*/ 263 w 740"/>
                <a:gd name="T5" fmla="*/ 70 h 685"/>
                <a:gd name="T6" fmla="*/ 241 w 740"/>
                <a:gd name="T7" fmla="*/ 80 h 685"/>
                <a:gd name="T8" fmla="*/ 179 w 740"/>
                <a:gd name="T9" fmla="*/ 154 h 685"/>
                <a:gd name="T10" fmla="*/ 147 w 740"/>
                <a:gd name="T11" fmla="*/ 165 h 685"/>
                <a:gd name="T12" fmla="*/ 123 w 740"/>
                <a:gd name="T13" fmla="*/ 141 h 685"/>
                <a:gd name="T14" fmla="*/ 129 w 740"/>
                <a:gd name="T15" fmla="*/ 114 h 685"/>
                <a:gd name="T16" fmla="*/ 214 w 740"/>
                <a:gd name="T17" fmla="*/ 12 h 685"/>
                <a:gd name="T18" fmla="*/ 237 w 740"/>
                <a:gd name="T19" fmla="*/ 1 h 685"/>
                <a:gd name="T20" fmla="*/ 402 w 740"/>
                <a:gd name="T21" fmla="*/ 2 h 685"/>
                <a:gd name="T22" fmla="*/ 502 w 740"/>
                <a:gd name="T23" fmla="*/ 43 h 685"/>
                <a:gd name="T24" fmla="*/ 544 w 740"/>
                <a:gd name="T25" fmla="*/ 99 h 685"/>
                <a:gd name="T26" fmla="*/ 582 w 740"/>
                <a:gd name="T27" fmla="*/ 170 h 685"/>
                <a:gd name="T28" fmla="*/ 603 w 740"/>
                <a:gd name="T29" fmla="*/ 210 h 685"/>
                <a:gd name="T30" fmla="*/ 614 w 740"/>
                <a:gd name="T31" fmla="*/ 213 h 685"/>
                <a:gd name="T32" fmla="*/ 690 w 740"/>
                <a:gd name="T33" fmla="*/ 161 h 685"/>
                <a:gd name="T34" fmla="*/ 724 w 740"/>
                <a:gd name="T35" fmla="*/ 160 h 685"/>
                <a:gd name="T36" fmla="*/ 739 w 740"/>
                <a:gd name="T37" fmla="*/ 190 h 685"/>
                <a:gd name="T38" fmla="*/ 722 w 740"/>
                <a:gd name="T39" fmla="*/ 217 h 685"/>
                <a:gd name="T40" fmla="*/ 679 w 740"/>
                <a:gd name="T41" fmla="*/ 247 h 685"/>
                <a:gd name="T42" fmla="*/ 606 w 740"/>
                <a:gd name="T43" fmla="*/ 297 h 685"/>
                <a:gd name="T44" fmla="*/ 569 w 740"/>
                <a:gd name="T45" fmla="*/ 287 h 685"/>
                <a:gd name="T46" fmla="*/ 488 w 740"/>
                <a:gd name="T47" fmla="*/ 170 h 685"/>
                <a:gd name="T48" fmla="*/ 486 w 740"/>
                <a:gd name="T49" fmla="*/ 168 h 685"/>
                <a:gd name="T50" fmla="*/ 423 w 740"/>
                <a:gd name="T51" fmla="*/ 257 h 685"/>
                <a:gd name="T52" fmla="*/ 434 w 740"/>
                <a:gd name="T53" fmla="*/ 268 h 685"/>
                <a:gd name="T54" fmla="*/ 554 w 740"/>
                <a:gd name="T55" fmla="*/ 374 h 685"/>
                <a:gd name="T56" fmla="*/ 570 w 740"/>
                <a:gd name="T57" fmla="*/ 388 h 685"/>
                <a:gd name="T58" fmla="*/ 583 w 740"/>
                <a:gd name="T59" fmla="*/ 419 h 685"/>
                <a:gd name="T60" fmla="*/ 583 w 740"/>
                <a:gd name="T61" fmla="*/ 483 h 685"/>
                <a:gd name="T62" fmla="*/ 584 w 740"/>
                <a:gd name="T63" fmla="*/ 637 h 685"/>
                <a:gd name="T64" fmla="*/ 563 w 740"/>
                <a:gd name="T65" fmla="*/ 674 h 685"/>
                <a:gd name="T66" fmla="*/ 505 w 740"/>
                <a:gd name="T67" fmla="*/ 652 h 685"/>
                <a:gd name="T68" fmla="*/ 503 w 740"/>
                <a:gd name="T69" fmla="*/ 637 h 685"/>
                <a:gd name="T70" fmla="*/ 503 w 740"/>
                <a:gd name="T71" fmla="*/ 465 h 685"/>
                <a:gd name="T72" fmla="*/ 485 w 740"/>
                <a:gd name="T73" fmla="*/ 431 h 685"/>
                <a:gd name="T74" fmla="*/ 361 w 740"/>
                <a:gd name="T75" fmla="*/ 345 h 685"/>
                <a:gd name="T76" fmla="*/ 359 w 740"/>
                <a:gd name="T77" fmla="*/ 344 h 685"/>
                <a:gd name="T78" fmla="*/ 330 w 740"/>
                <a:gd name="T79" fmla="*/ 384 h 685"/>
                <a:gd name="T80" fmla="*/ 291 w 740"/>
                <a:gd name="T81" fmla="*/ 437 h 685"/>
                <a:gd name="T82" fmla="*/ 259 w 740"/>
                <a:gd name="T83" fmla="*/ 454 h 685"/>
                <a:gd name="T84" fmla="*/ 41 w 740"/>
                <a:gd name="T85" fmla="*/ 455 h 685"/>
                <a:gd name="T86" fmla="*/ 1 w 740"/>
                <a:gd name="T87" fmla="*/ 412 h 685"/>
                <a:gd name="T88" fmla="*/ 42 w 740"/>
                <a:gd name="T89" fmla="*/ 373 h 685"/>
                <a:gd name="T90" fmla="*/ 205 w 740"/>
                <a:gd name="T91" fmla="*/ 373 h 685"/>
                <a:gd name="T92" fmla="*/ 237 w 740"/>
                <a:gd name="T93" fmla="*/ 352 h 685"/>
                <a:gd name="T94" fmla="*/ 271 w 740"/>
                <a:gd name="T95" fmla="*/ 278 h 685"/>
                <a:gd name="T96" fmla="*/ 304 w 740"/>
                <a:gd name="T97" fmla="*/ 206 h 685"/>
                <a:gd name="T98" fmla="*/ 334 w 740"/>
                <a:gd name="T99" fmla="*/ 141 h 685"/>
                <a:gd name="T100" fmla="*/ 358 w 740"/>
                <a:gd name="T101" fmla="*/ 88 h 685"/>
                <a:gd name="T102" fmla="*/ 359 w 740"/>
                <a:gd name="T103" fmla="*/ 85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40" h="685">
                  <a:moveTo>
                    <a:pt x="359" y="85"/>
                  </a:moveTo>
                  <a:cubicBezTo>
                    <a:pt x="338" y="82"/>
                    <a:pt x="318" y="79"/>
                    <a:pt x="297" y="76"/>
                  </a:cubicBezTo>
                  <a:cubicBezTo>
                    <a:pt x="286" y="74"/>
                    <a:pt x="274" y="72"/>
                    <a:pt x="263" y="70"/>
                  </a:cubicBezTo>
                  <a:cubicBezTo>
                    <a:pt x="253" y="69"/>
                    <a:pt x="247" y="73"/>
                    <a:pt x="241" y="80"/>
                  </a:cubicBezTo>
                  <a:cubicBezTo>
                    <a:pt x="220" y="105"/>
                    <a:pt x="200" y="129"/>
                    <a:pt x="179" y="154"/>
                  </a:cubicBezTo>
                  <a:cubicBezTo>
                    <a:pt x="171" y="164"/>
                    <a:pt x="159" y="168"/>
                    <a:pt x="147" y="165"/>
                  </a:cubicBezTo>
                  <a:cubicBezTo>
                    <a:pt x="134" y="162"/>
                    <a:pt x="126" y="154"/>
                    <a:pt x="123" y="141"/>
                  </a:cubicBezTo>
                  <a:cubicBezTo>
                    <a:pt x="120" y="132"/>
                    <a:pt x="122" y="122"/>
                    <a:pt x="129" y="114"/>
                  </a:cubicBezTo>
                  <a:cubicBezTo>
                    <a:pt x="157" y="80"/>
                    <a:pt x="185" y="46"/>
                    <a:pt x="214" y="12"/>
                  </a:cubicBezTo>
                  <a:cubicBezTo>
                    <a:pt x="220" y="5"/>
                    <a:pt x="227" y="1"/>
                    <a:pt x="237" y="1"/>
                  </a:cubicBezTo>
                  <a:cubicBezTo>
                    <a:pt x="292" y="1"/>
                    <a:pt x="347" y="0"/>
                    <a:pt x="402" y="2"/>
                  </a:cubicBezTo>
                  <a:cubicBezTo>
                    <a:pt x="440" y="3"/>
                    <a:pt x="474" y="18"/>
                    <a:pt x="502" y="43"/>
                  </a:cubicBezTo>
                  <a:cubicBezTo>
                    <a:pt x="520" y="59"/>
                    <a:pt x="533" y="79"/>
                    <a:pt x="544" y="99"/>
                  </a:cubicBezTo>
                  <a:cubicBezTo>
                    <a:pt x="556" y="123"/>
                    <a:pt x="569" y="147"/>
                    <a:pt x="582" y="170"/>
                  </a:cubicBezTo>
                  <a:cubicBezTo>
                    <a:pt x="589" y="184"/>
                    <a:pt x="596" y="197"/>
                    <a:pt x="603" y="210"/>
                  </a:cubicBezTo>
                  <a:cubicBezTo>
                    <a:pt x="606" y="215"/>
                    <a:pt x="610" y="216"/>
                    <a:pt x="614" y="213"/>
                  </a:cubicBezTo>
                  <a:cubicBezTo>
                    <a:pt x="640" y="196"/>
                    <a:pt x="665" y="178"/>
                    <a:pt x="690" y="161"/>
                  </a:cubicBezTo>
                  <a:cubicBezTo>
                    <a:pt x="701" y="154"/>
                    <a:pt x="713" y="154"/>
                    <a:pt x="724" y="160"/>
                  </a:cubicBezTo>
                  <a:cubicBezTo>
                    <a:pt x="734" y="167"/>
                    <a:pt x="740" y="177"/>
                    <a:pt x="739" y="190"/>
                  </a:cubicBezTo>
                  <a:cubicBezTo>
                    <a:pt x="739" y="202"/>
                    <a:pt x="732" y="210"/>
                    <a:pt x="722" y="217"/>
                  </a:cubicBezTo>
                  <a:cubicBezTo>
                    <a:pt x="707" y="227"/>
                    <a:pt x="693" y="237"/>
                    <a:pt x="679" y="247"/>
                  </a:cubicBezTo>
                  <a:cubicBezTo>
                    <a:pt x="655" y="263"/>
                    <a:pt x="631" y="280"/>
                    <a:pt x="606" y="297"/>
                  </a:cubicBezTo>
                  <a:cubicBezTo>
                    <a:pt x="593" y="305"/>
                    <a:pt x="577" y="299"/>
                    <a:pt x="569" y="287"/>
                  </a:cubicBezTo>
                  <a:cubicBezTo>
                    <a:pt x="542" y="248"/>
                    <a:pt x="515" y="209"/>
                    <a:pt x="488" y="170"/>
                  </a:cubicBezTo>
                  <a:cubicBezTo>
                    <a:pt x="488" y="170"/>
                    <a:pt x="487" y="169"/>
                    <a:pt x="486" y="168"/>
                  </a:cubicBezTo>
                  <a:cubicBezTo>
                    <a:pt x="465" y="198"/>
                    <a:pt x="444" y="227"/>
                    <a:pt x="423" y="257"/>
                  </a:cubicBezTo>
                  <a:cubicBezTo>
                    <a:pt x="427" y="261"/>
                    <a:pt x="431" y="265"/>
                    <a:pt x="434" y="268"/>
                  </a:cubicBezTo>
                  <a:cubicBezTo>
                    <a:pt x="474" y="303"/>
                    <a:pt x="514" y="338"/>
                    <a:pt x="554" y="374"/>
                  </a:cubicBezTo>
                  <a:cubicBezTo>
                    <a:pt x="559" y="378"/>
                    <a:pt x="565" y="383"/>
                    <a:pt x="570" y="388"/>
                  </a:cubicBezTo>
                  <a:cubicBezTo>
                    <a:pt x="579" y="396"/>
                    <a:pt x="583" y="407"/>
                    <a:pt x="583" y="419"/>
                  </a:cubicBezTo>
                  <a:cubicBezTo>
                    <a:pt x="583" y="440"/>
                    <a:pt x="583" y="461"/>
                    <a:pt x="583" y="483"/>
                  </a:cubicBezTo>
                  <a:cubicBezTo>
                    <a:pt x="584" y="534"/>
                    <a:pt x="584" y="585"/>
                    <a:pt x="584" y="637"/>
                  </a:cubicBezTo>
                  <a:cubicBezTo>
                    <a:pt x="584" y="653"/>
                    <a:pt x="577" y="666"/>
                    <a:pt x="563" y="674"/>
                  </a:cubicBezTo>
                  <a:cubicBezTo>
                    <a:pt x="541" y="685"/>
                    <a:pt x="513" y="676"/>
                    <a:pt x="505" y="652"/>
                  </a:cubicBezTo>
                  <a:cubicBezTo>
                    <a:pt x="503" y="647"/>
                    <a:pt x="503" y="642"/>
                    <a:pt x="503" y="637"/>
                  </a:cubicBezTo>
                  <a:cubicBezTo>
                    <a:pt x="502" y="579"/>
                    <a:pt x="502" y="522"/>
                    <a:pt x="503" y="465"/>
                  </a:cubicBezTo>
                  <a:cubicBezTo>
                    <a:pt x="503" y="450"/>
                    <a:pt x="498" y="439"/>
                    <a:pt x="485" y="431"/>
                  </a:cubicBezTo>
                  <a:cubicBezTo>
                    <a:pt x="444" y="402"/>
                    <a:pt x="402" y="373"/>
                    <a:pt x="361" y="345"/>
                  </a:cubicBezTo>
                  <a:cubicBezTo>
                    <a:pt x="361" y="344"/>
                    <a:pt x="360" y="344"/>
                    <a:pt x="359" y="344"/>
                  </a:cubicBezTo>
                  <a:cubicBezTo>
                    <a:pt x="350" y="357"/>
                    <a:pt x="340" y="371"/>
                    <a:pt x="330" y="384"/>
                  </a:cubicBezTo>
                  <a:cubicBezTo>
                    <a:pt x="317" y="402"/>
                    <a:pt x="304" y="420"/>
                    <a:pt x="291" y="437"/>
                  </a:cubicBezTo>
                  <a:cubicBezTo>
                    <a:pt x="283" y="448"/>
                    <a:pt x="273" y="454"/>
                    <a:pt x="259" y="454"/>
                  </a:cubicBezTo>
                  <a:cubicBezTo>
                    <a:pt x="186" y="454"/>
                    <a:pt x="113" y="455"/>
                    <a:pt x="41" y="455"/>
                  </a:cubicBezTo>
                  <a:cubicBezTo>
                    <a:pt x="17" y="455"/>
                    <a:pt x="0" y="435"/>
                    <a:pt x="1" y="412"/>
                  </a:cubicBezTo>
                  <a:cubicBezTo>
                    <a:pt x="1" y="390"/>
                    <a:pt x="21" y="373"/>
                    <a:pt x="42" y="373"/>
                  </a:cubicBezTo>
                  <a:cubicBezTo>
                    <a:pt x="97" y="373"/>
                    <a:pt x="151" y="373"/>
                    <a:pt x="205" y="373"/>
                  </a:cubicBezTo>
                  <a:cubicBezTo>
                    <a:pt x="226" y="373"/>
                    <a:pt x="231" y="367"/>
                    <a:pt x="237" y="352"/>
                  </a:cubicBezTo>
                  <a:cubicBezTo>
                    <a:pt x="248" y="327"/>
                    <a:pt x="260" y="303"/>
                    <a:pt x="271" y="278"/>
                  </a:cubicBezTo>
                  <a:cubicBezTo>
                    <a:pt x="282" y="254"/>
                    <a:pt x="293" y="230"/>
                    <a:pt x="304" y="206"/>
                  </a:cubicBezTo>
                  <a:cubicBezTo>
                    <a:pt x="314" y="184"/>
                    <a:pt x="324" y="163"/>
                    <a:pt x="334" y="141"/>
                  </a:cubicBezTo>
                  <a:cubicBezTo>
                    <a:pt x="342" y="123"/>
                    <a:pt x="350" y="106"/>
                    <a:pt x="358" y="88"/>
                  </a:cubicBezTo>
                  <a:cubicBezTo>
                    <a:pt x="358" y="88"/>
                    <a:pt x="358" y="87"/>
                    <a:pt x="359"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Arial"/>
                <a:sym typeface="Arial"/>
              </a:endParaRPr>
            </a:p>
          </p:txBody>
        </p:sp>
        <p:sp>
          <p:nvSpPr>
            <p:cNvPr id="27" name="Freeform 7">
              <a:extLst>
                <a:ext uri="{FF2B5EF4-FFF2-40B4-BE49-F238E27FC236}">
                  <a16:creationId xmlns:a16="http://schemas.microsoft.com/office/drawing/2014/main" id="{E0822EEE-CBC2-4122-AC69-C7A2F5024F90}"/>
                </a:ext>
              </a:extLst>
            </p:cNvPr>
            <p:cNvSpPr>
              <a:spLocks/>
            </p:cNvSpPr>
            <p:nvPr/>
          </p:nvSpPr>
          <p:spPr bwMode="auto">
            <a:xfrm>
              <a:off x="5054806" y="1262522"/>
              <a:ext cx="111125" cy="219075"/>
            </a:xfrm>
            <a:custGeom>
              <a:avLst/>
              <a:gdLst>
                <a:gd name="T0" fmla="*/ 78 w 157"/>
                <a:gd name="T1" fmla="*/ 0 h 156"/>
                <a:gd name="T2" fmla="*/ 157 w 157"/>
                <a:gd name="T3" fmla="*/ 78 h 156"/>
                <a:gd name="T4" fmla="*/ 79 w 157"/>
                <a:gd name="T5" fmla="*/ 156 h 156"/>
                <a:gd name="T6" fmla="*/ 0 w 157"/>
                <a:gd name="T7" fmla="*/ 78 h 156"/>
                <a:gd name="T8" fmla="*/ 78 w 157"/>
                <a:gd name="T9" fmla="*/ 0 h 156"/>
              </a:gdLst>
              <a:ahLst/>
              <a:cxnLst>
                <a:cxn ang="0">
                  <a:pos x="T0" y="T1"/>
                </a:cxn>
                <a:cxn ang="0">
                  <a:pos x="T2" y="T3"/>
                </a:cxn>
                <a:cxn ang="0">
                  <a:pos x="T4" y="T5"/>
                </a:cxn>
                <a:cxn ang="0">
                  <a:pos x="T6" y="T7"/>
                </a:cxn>
                <a:cxn ang="0">
                  <a:pos x="T8" y="T9"/>
                </a:cxn>
              </a:cxnLst>
              <a:rect l="0" t="0" r="r" b="b"/>
              <a:pathLst>
                <a:path w="157" h="156">
                  <a:moveTo>
                    <a:pt x="78" y="0"/>
                  </a:moveTo>
                  <a:cubicBezTo>
                    <a:pt x="123" y="0"/>
                    <a:pt x="157" y="34"/>
                    <a:pt x="157" y="78"/>
                  </a:cubicBezTo>
                  <a:cubicBezTo>
                    <a:pt x="156" y="121"/>
                    <a:pt x="123" y="156"/>
                    <a:pt x="79" y="156"/>
                  </a:cubicBezTo>
                  <a:cubicBezTo>
                    <a:pt x="34" y="156"/>
                    <a:pt x="0" y="122"/>
                    <a:pt x="0" y="78"/>
                  </a:cubicBezTo>
                  <a:cubicBezTo>
                    <a:pt x="0" y="33"/>
                    <a:pt x="34"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Arial"/>
                <a:sym typeface="Arial"/>
              </a:endParaRPr>
            </a:p>
          </p:txBody>
        </p:sp>
      </p:grpSp>
      <p:sp>
        <p:nvSpPr>
          <p:cNvPr id="81" name="Oval 80">
            <a:extLst>
              <a:ext uri="{FF2B5EF4-FFF2-40B4-BE49-F238E27FC236}">
                <a16:creationId xmlns:a16="http://schemas.microsoft.com/office/drawing/2014/main" id="{28DE37FC-A6EA-40B6-812D-B1B4DEAC1533}"/>
              </a:ext>
            </a:extLst>
          </p:cNvPr>
          <p:cNvSpPr/>
          <p:nvPr/>
        </p:nvSpPr>
        <p:spPr>
          <a:xfrm>
            <a:off x="990669" y="4885550"/>
            <a:ext cx="353584" cy="78931"/>
          </a:xfrm>
          <a:prstGeom prst="ellipse">
            <a:avLst/>
          </a:prstGeom>
          <a:solidFill>
            <a:schemeClr val="tx2">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sym typeface="Arial"/>
            </a:endParaRPr>
          </a:p>
        </p:txBody>
      </p:sp>
      <p:sp>
        <p:nvSpPr>
          <p:cNvPr id="45" name="Oval 44">
            <a:extLst>
              <a:ext uri="{FF2B5EF4-FFF2-40B4-BE49-F238E27FC236}">
                <a16:creationId xmlns:a16="http://schemas.microsoft.com/office/drawing/2014/main" id="{783D0345-0BFD-43DD-90D9-809BA0BAB483}"/>
              </a:ext>
            </a:extLst>
          </p:cNvPr>
          <p:cNvSpPr/>
          <p:nvPr/>
        </p:nvSpPr>
        <p:spPr>
          <a:xfrm>
            <a:off x="11512283" y="243039"/>
            <a:ext cx="451117" cy="45111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sym typeface="Arial"/>
              </a:rPr>
              <a:t>1</a:t>
            </a:r>
          </a:p>
        </p:txBody>
      </p:sp>
    </p:spTree>
    <p:extLst>
      <p:ext uri="{BB962C8B-B14F-4D97-AF65-F5344CB8AC3E}">
        <p14:creationId xmlns:p14="http://schemas.microsoft.com/office/powerpoint/2010/main" val="10949356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1"/>
                                        </p:tgtEl>
                                        <p:attrNameLst>
                                          <p:attrName>style.visibility</p:attrName>
                                        </p:attrNameLst>
                                      </p:cBhvr>
                                      <p:to>
                                        <p:strVal val="visible"/>
                                      </p:to>
                                    </p:set>
                                    <p:anim calcmode="lin" valueType="num">
                                      <p:cBhvr>
                                        <p:cTn id="12" dur="500" fill="hold"/>
                                        <p:tgtEl>
                                          <p:spTgt spid="81"/>
                                        </p:tgtEl>
                                        <p:attrNameLst>
                                          <p:attrName>ppt_w</p:attrName>
                                        </p:attrNameLst>
                                      </p:cBhvr>
                                      <p:tavLst>
                                        <p:tav tm="0">
                                          <p:val>
                                            <p:fltVal val="0"/>
                                          </p:val>
                                        </p:tav>
                                        <p:tav tm="100000">
                                          <p:val>
                                            <p:strVal val="#ppt_w"/>
                                          </p:val>
                                        </p:tav>
                                      </p:tavLst>
                                    </p:anim>
                                    <p:anim calcmode="lin" valueType="num">
                                      <p:cBhvr>
                                        <p:cTn id="13" dur="500" fill="hold"/>
                                        <p:tgtEl>
                                          <p:spTgt spid="81"/>
                                        </p:tgtEl>
                                        <p:attrNameLst>
                                          <p:attrName>ppt_h</p:attrName>
                                        </p:attrNameLst>
                                      </p:cBhvr>
                                      <p:tavLst>
                                        <p:tav tm="0">
                                          <p:val>
                                            <p:fltVal val="0"/>
                                          </p:val>
                                        </p:tav>
                                        <p:tav tm="100000">
                                          <p:val>
                                            <p:strVal val="#ppt_h"/>
                                          </p:val>
                                        </p:tav>
                                      </p:tavLst>
                                    </p:anim>
                                    <p:animEffect transition="in" filter="fade">
                                      <p:cBhvr>
                                        <p:cTn id="14" dur="500"/>
                                        <p:tgtEl>
                                          <p:spTgt spid="8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0"/>
                                        </p:tgtEl>
                                        <p:attrNameLst>
                                          <p:attrName>style.visibility</p:attrName>
                                        </p:attrNameLst>
                                      </p:cBhvr>
                                      <p:to>
                                        <p:strVal val="visible"/>
                                      </p:to>
                                    </p:set>
                                    <p:anim calcmode="lin" valueType="num">
                                      <p:cBhvr>
                                        <p:cTn id="17" dur="500" fill="hold"/>
                                        <p:tgtEl>
                                          <p:spTgt spid="80"/>
                                        </p:tgtEl>
                                        <p:attrNameLst>
                                          <p:attrName>ppt_w</p:attrName>
                                        </p:attrNameLst>
                                      </p:cBhvr>
                                      <p:tavLst>
                                        <p:tav tm="0">
                                          <p:val>
                                            <p:fltVal val="0"/>
                                          </p:val>
                                        </p:tav>
                                        <p:tav tm="100000">
                                          <p:val>
                                            <p:strVal val="#ppt_w"/>
                                          </p:val>
                                        </p:tav>
                                      </p:tavLst>
                                    </p:anim>
                                    <p:anim calcmode="lin" valueType="num">
                                      <p:cBhvr>
                                        <p:cTn id="18" dur="500" fill="hold"/>
                                        <p:tgtEl>
                                          <p:spTgt spid="80"/>
                                        </p:tgtEl>
                                        <p:attrNameLst>
                                          <p:attrName>ppt_h</p:attrName>
                                        </p:attrNameLst>
                                      </p:cBhvr>
                                      <p:tavLst>
                                        <p:tav tm="0">
                                          <p:val>
                                            <p:fltVal val="0"/>
                                          </p:val>
                                        </p:tav>
                                        <p:tav tm="100000">
                                          <p:val>
                                            <p:strVal val="#ppt_h"/>
                                          </p:val>
                                        </p:tav>
                                      </p:tavLst>
                                    </p:anim>
                                    <p:animEffect transition="in" filter="fade">
                                      <p:cBhvr>
                                        <p:cTn id="19"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A46FD90-522B-8C6E-69B7-7BE5F8F39E0B}"/>
              </a:ext>
            </a:extLst>
          </p:cNvPr>
          <p:cNvSpPr txBox="1"/>
          <p:nvPr/>
        </p:nvSpPr>
        <p:spPr>
          <a:xfrm>
            <a:off x="268256" y="105821"/>
            <a:ext cx="11395010" cy="1094082"/>
          </a:xfrm>
          <a:prstGeom prst="rect">
            <a:avLst/>
          </a:prstGeom>
          <a:noFill/>
        </p:spPr>
        <p:txBody>
          <a:bodyPr wrap="square">
            <a:spAutoFit/>
          </a:bodyPr>
          <a:lstStyle/>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Yuxarıda qeyd etdiyimiz kimi laptop və smartfonların Wi-Fi şəbəkəsinə bağlana bilməsi üçün Wi-Fi şəbəkəsi quraşdırmalıyıq. Bunun üçün hər mərtəbəyə müvafiq olaraq Access Point dizayn edək. Access Pointləri dizayn etmək üçün Network Device bölməsindən Access Point tabına gələrək uyğun Access Pointi seçək (Şək.3.13):</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16">
            <a:extLst>
              <a:ext uri="{FF2B5EF4-FFF2-40B4-BE49-F238E27FC236}">
                <a16:creationId xmlns:a16="http://schemas.microsoft.com/office/drawing/2014/main" id="{E736E5B1-7C46-CD6B-C21D-E1A8897083E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42140" y="1230632"/>
            <a:ext cx="6925685" cy="1175971"/>
          </a:xfrm>
          <a:prstGeom prst="rect">
            <a:avLst/>
          </a:prstGeom>
          <a:noFill/>
          <a:ln>
            <a:noFill/>
          </a:ln>
        </p:spPr>
      </p:pic>
      <p:sp>
        <p:nvSpPr>
          <p:cNvPr id="6" name="TextBox 5">
            <a:extLst>
              <a:ext uri="{FF2B5EF4-FFF2-40B4-BE49-F238E27FC236}">
                <a16:creationId xmlns:a16="http://schemas.microsoft.com/office/drawing/2014/main" id="{2ED5FA36-9D1F-AC65-67C7-4A8172F11E53}"/>
              </a:ext>
            </a:extLst>
          </p:cNvPr>
          <p:cNvSpPr txBox="1"/>
          <p:nvPr/>
        </p:nvSpPr>
        <p:spPr>
          <a:xfrm>
            <a:off x="2924175" y="2406603"/>
            <a:ext cx="6096000" cy="401585"/>
          </a:xfrm>
          <a:prstGeom prst="rect">
            <a:avLst/>
          </a:prstGeom>
          <a:noFill/>
        </p:spPr>
        <p:txBody>
          <a:bodyPr wrap="square">
            <a:spAutoFit/>
          </a:bodyPr>
          <a:lstStyle/>
          <a:p>
            <a:pPr marL="0" marR="0" algn="ctr">
              <a:lnSpc>
                <a:spcPct val="150000"/>
              </a:lnSpc>
              <a:spcBef>
                <a:spcPts val="0"/>
              </a:spcBef>
              <a:spcAft>
                <a:spcPts val="0"/>
              </a:spcAf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3.13. </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Access Point-in seçilməsi</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FFF0EF51-F077-9C1F-76E0-DC321037900A}"/>
              </a:ext>
            </a:extLst>
          </p:cNvPr>
          <p:cNvSpPr txBox="1"/>
          <p:nvPr/>
        </p:nvSpPr>
        <p:spPr>
          <a:xfrm>
            <a:off x="268256" y="2694717"/>
            <a:ext cx="10685883" cy="401585"/>
          </a:xfrm>
          <a:prstGeom prst="rect">
            <a:avLst/>
          </a:prstGeom>
          <a:noFill/>
        </p:spPr>
        <p:txBody>
          <a:bodyPr wrap="square">
            <a:spAutoFit/>
          </a:bodyPr>
          <a:lstStyle/>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Dizayn etdikdən sonra Access Pointləri müvafiq mərtəbədəki switch-lərə quraşdıraq (Şək.3.14).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 name="Picture 17">
            <a:extLst>
              <a:ext uri="{FF2B5EF4-FFF2-40B4-BE49-F238E27FC236}">
                <a16:creationId xmlns:a16="http://schemas.microsoft.com/office/drawing/2014/main" id="{8C7A0CCB-4D57-EACD-7481-8C893F9E577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0325" y="3096302"/>
            <a:ext cx="10223700" cy="3282193"/>
          </a:xfrm>
          <a:prstGeom prst="rect">
            <a:avLst/>
          </a:prstGeom>
          <a:noFill/>
          <a:ln>
            <a:noFill/>
          </a:ln>
        </p:spPr>
      </p:pic>
      <p:sp>
        <p:nvSpPr>
          <p:cNvPr id="11" name="TextBox 10">
            <a:extLst>
              <a:ext uri="{FF2B5EF4-FFF2-40B4-BE49-F238E27FC236}">
                <a16:creationId xmlns:a16="http://schemas.microsoft.com/office/drawing/2014/main" id="{016F89E4-CBE2-9E1B-DEA0-C2265233BC19}"/>
              </a:ext>
            </a:extLst>
          </p:cNvPr>
          <p:cNvSpPr txBox="1"/>
          <p:nvPr/>
        </p:nvSpPr>
        <p:spPr>
          <a:xfrm>
            <a:off x="2756205" y="6177702"/>
            <a:ext cx="6097554" cy="401585"/>
          </a:xfrm>
          <a:prstGeom prst="rect">
            <a:avLst/>
          </a:prstGeom>
          <a:noFill/>
        </p:spPr>
        <p:txBody>
          <a:bodyPr wrap="square">
            <a:spAutoFit/>
          </a:bodyPr>
          <a:lstStyle/>
          <a:p>
            <a:pPr marL="0" marR="0" algn="ctr">
              <a:lnSpc>
                <a:spcPct val="150000"/>
              </a:lnSpc>
              <a:spcBef>
                <a:spcPts val="0"/>
              </a:spcBef>
              <a:spcAft>
                <a:spcPts val="0"/>
              </a:spcAf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3.14. </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Access Point-lərin switch-lərə quraşdırılması</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7228481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744527E-EB00-F69E-7805-E96DFC442605}"/>
              </a:ext>
            </a:extLst>
          </p:cNvPr>
          <p:cNvSpPr txBox="1"/>
          <p:nvPr/>
        </p:nvSpPr>
        <p:spPr>
          <a:xfrm>
            <a:off x="0" y="290491"/>
            <a:ext cx="11087099" cy="401585"/>
          </a:xfrm>
          <a:prstGeom prst="rect">
            <a:avLst/>
          </a:prstGeom>
          <a:noFill/>
        </p:spPr>
        <p:txBody>
          <a:bodyPr wrap="square">
            <a:spAutoFit/>
          </a:bodyPr>
          <a:lstStyle/>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İndi isə topologiyanı qarışdırmamaq üçün mərtəbələri və departamentləri uyğun olaraq “Draw Rectangle” ilə dizayn edək (Şək.3.15).</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28">
            <a:extLst>
              <a:ext uri="{FF2B5EF4-FFF2-40B4-BE49-F238E27FC236}">
                <a16:creationId xmlns:a16="http://schemas.microsoft.com/office/drawing/2014/main" id="{06E2A133-CD45-8A9D-1767-96F9FAD5F4DC}"/>
              </a:ext>
            </a:extLst>
          </p:cNvPr>
          <p:cNvPicPr>
            <a:picLocks noChangeAspect="1"/>
          </p:cNvPicPr>
          <p:nvPr/>
        </p:nvPicPr>
        <p:blipFill>
          <a:blip r:embed="rId2"/>
          <a:stretch>
            <a:fillRect/>
          </a:stretch>
        </p:blipFill>
        <p:spPr>
          <a:xfrm>
            <a:off x="399098" y="949575"/>
            <a:ext cx="11534754" cy="4442820"/>
          </a:xfrm>
          <a:prstGeom prst="rect">
            <a:avLst/>
          </a:prstGeom>
        </p:spPr>
      </p:pic>
      <p:sp>
        <p:nvSpPr>
          <p:cNvPr id="6" name="TextBox 5">
            <a:extLst>
              <a:ext uri="{FF2B5EF4-FFF2-40B4-BE49-F238E27FC236}">
                <a16:creationId xmlns:a16="http://schemas.microsoft.com/office/drawing/2014/main" id="{9D981892-D5EB-AC3A-8C45-38C5FE47E6C4}"/>
              </a:ext>
            </a:extLst>
          </p:cNvPr>
          <p:cNvSpPr txBox="1"/>
          <p:nvPr/>
        </p:nvSpPr>
        <p:spPr>
          <a:xfrm>
            <a:off x="3253274" y="5388230"/>
            <a:ext cx="6096000" cy="401585"/>
          </a:xfrm>
          <a:prstGeom prst="rect">
            <a:avLst/>
          </a:prstGeom>
          <a:noFill/>
        </p:spPr>
        <p:txBody>
          <a:bodyPr wrap="square">
            <a:spAutoFit/>
          </a:bodyPr>
          <a:lstStyle/>
          <a:p>
            <a:pPr marL="0" marR="0" algn="ctr">
              <a:lnSpc>
                <a:spcPct val="150000"/>
              </a:lnSpc>
              <a:spcBef>
                <a:spcPts val="0"/>
              </a:spcBef>
              <a:spcAft>
                <a:spcPts val="0"/>
              </a:spcAf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3.15. </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“Draw Rectangle” ilə dizayn edilməsi</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1265478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811620A-F753-276D-AE66-0BF518F02C54}"/>
              </a:ext>
            </a:extLst>
          </p:cNvPr>
          <p:cNvSpPr txBox="1"/>
          <p:nvPr/>
        </p:nvSpPr>
        <p:spPr>
          <a:xfrm>
            <a:off x="240264" y="73450"/>
            <a:ext cx="11646936" cy="747833"/>
          </a:xfrm>
          <a:prstGeom prst="rect">
            <a:avLst/>
          </a:prstGeom>
          <a:noFill/>
        </p:spPr>
        <p:txBody>
          <a:bodyPr wrap="square">
            <a:spAutoFit/>
          </a:bodyPr>
          <a:lstStyle/>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Yuxarıda tapşırıqda verilən VLAN’ları da “Place Note” ilə qeyd edək hər bir departamentə uyğun olaraq; hər departamentə uyğun olacaq VLAN’ları “Place Note” ilə bir-bir qeyd etdik (Şək.3.16) dizayn şəklində;</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29">
            <a:extLst>
              <a:ext uri="{FF2B5EF4-FFF2-40B4-BE49-F238E27FC236}">
                <a16:creationId xmlns:a16="http://schemas.microsoft.com/office/drawing/2014/main" id="{737EAB9E-F109-3712-1EE9-1D913AED49FA}"/>
              </a:ext>
            </a:extLst>
          </p:cNvPr>
          <p:cNvPicPr>
            <a:picLocks noChangeAspect="1"/>
          </p:cNvPicPr>
          <p:nvPr/>
        </p:nvPicPr>
        <p:blipFill>
          <a:blip r:embed="rId2"/>
          <a:stretch>
            <a:fillRect/>
          </a:stretch>
        </p:blipFill>
        <p:spPr>
          <a:xfrm>
            <a:off x="440395" y="1123897"/>
            <a:ext cx="11528637" cy="4371834"/>
          </a:xfrm>
          <a:prstGeom prst="rect">
            <a:avLst/>
          </a:prstGeom>
        </p:spPr>
      </p:pic>
      <p:sp>
        <p:nvSpPr>
          <p:cNvPr id="6" name="TextBox 5">
            <a:extLst>
              <a:ext uri="{FF2B5EF4-FFF2-40B4-BE49-F238E27FC236}">
                <a16:creationId xmlns:a16="http://schemas.microsoft.com/office/drawing/2014/main" id="{6A9D7770-7D41-91A6-307A-D24714DE4A02}"/>
              </a:ext>
            </a:extLst>
          </p:cNvPr>
          <p:cNvSpPr txBox="1"/>
          <p:nvPr/>
        </p:nvSpPr>
        <p:spPr>
          <a:xfrm>
            <a:off x="3014955" y="5597552"/>
            <a:ext cx="6097554" cy="401585"/>
          </a:xfrm>
          <a:prstGeom prst="rect">
            <a:avLst/>
          </a:prstGeom>
          <a:noFill/>
        </p:spPr>
        <p:txBody>
          <a:bodyPr wrap="square">
            <a:spAutoFit/>
          </a:bodyPr>
          <a:lstStyle/>
          <a:p>
            <a:pPr marL="0" marR="0" algn="ctr">
              <a:lnSpc>
                <a:spcPct val="150000"/>
              </a:lnSpc>
              <a:spcBef>
                <a:spcPts val="0"/>
              </a:spcBef>
              <a:spcAft>
                <a:spcPts val="0"/>
              </a:spcAf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3.16. </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VLAN’ları “Place Note” ilə bir-bir qeyd edilməsi</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1169230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3B3CC96-9D80-5CD8-9AC2-0DFA140863B7}"/>
              </a:ext>
            </a:extLst>
          </p:cNvPr>
          <p:cNvSpPr txBox="1"/>
          <p:nvPr/>
        </p:nvSpPr>
        <p:spPr>
          <a:xfrm>
            <a:off x="272532" y="515633"/>
            <a:ext cx="11646936" cy="1786579"/>
          </a:xfrm>
          <a:prstGeom prst="rect">
            <a:avLst/>
          </a:prstGeom>
          <a:noFill/>
        </p:spPr>
        <p:txBody>
          <a:bodyPr wrap="square">
            <a:spAutoFit/>
          </a:bodyPr>
          <a:lstStyle/>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Birinci, “F3-Router”a keçək; və onun “CLI (Komandası Line Interface)” mode’nu açaq ki, əmrlər toplusu ilə biz bu router’i konfiqurasiya etməyə başlayaq və onun Se 0/0/0 interface’nə daxil olaq. Bunun üçün:</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Enable komandası’dan istifadə edərək, keçid edirik privilege mode’a və “configure terminal” komandası ilə keçirik global konfiqurasiya rejiminə və burdan da interface’i qeyd edərək interface’ə daxil oluruq və “no shutdown” komandası ilə Router’in bu interface’in yandırırıq (Şək.3.17). Təhlükəsizlik səbəblərinə görə Router’in bütün interface’ləri default olaraq sönülü olur.</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54">
            <a:extLst>
              <a:ext uri="{FF2B5EF4-FFF2-40B4-BE49-F238E27FC236}">
                <a16:creationId xmlns:a16="http://schemas.microsoft.com/office/drawing/2014/main" id="{E3F671A8-EEC4-8F9E-5409-95756C913786}"/>
              </a:ext>
            </a:extLst>
          </p:cNvPr>
          <p:cNvPicPr>
            <a:picLocks noChangeAspect="1"/>
          </p:cNvPicPr>
          <p:nvPr/>
        </p:nvPicPr>
        <p:blipFill>
          <a:blip r:embed="rId2"/>
          <a:stretch>
            <a:fillRect/>
          </a:stretch>
        </p:blipFill>
        <p:spPr>
          <a:xfrm>
            <a:off x="1399519" y="3065009"/>
            <a:ext cx="9104591" cy="2262770"/>
          </a:xfrm>
          <a:prstGeom prst="rect">
            <a:avLst/>
          </a:prstGeom>
        </p:spPr>
      </p:pic>
      <p:sp>
        <p:nvSpPr>
          <p:cNvPr id="6" name="TextBox 5">
            <a:extLst>
              <a:ext uri="{FF2B5EF4-FFF2-40B4-BE49-F238E27FC236}">
                <a16:creationId xmlns:a16="http://schemas.microsoft.com/office/drawing/2014/main" id="{4C440B6F-7AF1-4055-C389-A0BB02CF30F7}"/>
              </a:ext>
            </a:extLst>
          </p:cNvPr>
          <p:cNvSpPr txBox="1"/>
          <p:nvPr/>
        </p:nvSpPr>
        <p:spPr>
          <a:xfrm>
            <a:off x="3047223" y="5327779"/>
            <a:ext cx="6097554" cy="401585"/>
          </a:xfrm>
          <a:prstGeom prst="rect">
            <a:avLst/>
          </a:prstGeom>
          <a:noFill/>
        </p:spPr>
        <p:txBody>
          <a:bodyPr wrap="square">
            <a:spAutoFit/>
          </a:bodyPr>
          <a:lstStyle/>
          <a:p>
            <a:pPr marL="0" marR="0" algn="ctr">
              <a:lnSpc>
                <a:spcPct val="150000"/>
              </a:lnSpc>
              <a:spcBef>
                <a:spcPts val="0"/>
              </a:spcBef>
              <a:spcAft>
                <a:spcPts val="0"/>
              </a:spcAf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3.17. </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Router’in  interface’in yandırılması</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324307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C64F739-10D2-441A-FFF2-E3365E2F84BC}"/>
              </a:ext>
            </a:extLst>
          </p:cNvPr>
          <p:cNvSpPr txBox="1"/>
          <p:nvPr/>
        </p:nvSpPr>
        <p:spPr>
          <a:xfrm>
            <a:off x="230932" y="115152"/>
            <a:ext cx="11693589" cy="1094082"/>
          </a:xfrm>
          <a:prstGeom prst="rect">
            <a:avLst/>
          </a:prstGeom>
          <a:noFill/>
        </p:spPr>
        <p:txBody>
          <a:bodyPr wrap="square">
            <a:spAutoFit/>
          </a:bodyPr>
          <a:lstStyle/>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Eyni şeyləri se 0/0/1 interface’i və gig 0/0 interface’ləri üçün də edək;</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Bunları edəndən sonra sıra, F3-Router’da olan DCE interface’lər üçün clock rate’i konfiqurasiya etməkdədir. Birinci se 0/0/0 interface’ə keçək (Şək.3.18): və “clock rate ?” qoyaraq əmrə baxaq:</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4">
            <a:extLst>
              <a:ext uri="{FF2B5EF4-FFF2-40B4-BE49-F238E27FC236}">
                <a16:creationId xmlns:a16="http://schemas.microsoft.com/office/drawing/2014/main" id="{11C2A500-5DF1-0AE7-0751-ACD294754735}"/>
              </a:ext>
            </a:extLst>
          </p:cNvPr>
          <p:cNvPicPr>
            <a:picLocks noChangeAspect="1"/>
          </p:cNvPicPr>
          <p:nvPr/>
        </p:nvPicPr>
        <p:blipFill>
          <a:blip r:embed="rId2"/>
          <a:stretch>
            <a:fillRect/>
          </a:stretch>
        </p:blipFill>
        <p:spPr>
          <a:xfrm>
            <a:off x="3889016" y="1251819"/>
            <a:ext cx="3720583" cy="3530906"/>
          </a:xfrm>
          <a:prstGeom prst="rect">
            <a:avLst/>
          </a:prstGeom>
        </p:spPr>
      </p:pic>
      <p:sp>
        <p:nvSpPr>
          <p:cNvPr id="6" name="TextBox 5">
            <a:extLst>
              <a:ext uri="{FF2B5EF4-FFF2-40B4-BE49-F238E27FC236}">
                <a16:creationId xmlns:a16="http://schemas.microsoft.com/office/drawing/2014/main" id="{50EAFC81-C048-F580-60C3-875C05E83988}"/>
              </a:ext>
            </a:extLst>
          </p:cNvPr>
          <p:cNvSpPr txBox="1"/>
          <p:nvPr/>
        </p:nvSpPr>
        <p:spPr>
          <a:xfrm>
            <a:off x="2700530" y="4825310"/>
            <a:ext cx="6097554" cy="401585"/>
          </a:xfrm>
          <a:prstGeom prst="rect">
            <a:avLst/>
          </a:prstGeom>
          <a:noFill/>
        </p:spPr>
        <p:txBody>
          <a:bodyPr wrap="square">
            <a:spAutoFit/>
          </a:bodyPr>
          <a:lstStyle/>
          <a:p>
            <a:pPr marL="0" marR="0" algn="ctr">
              <a:lnSpc>
                <a:spcPct val="150000"/>
              </a:lnSpc>
              <a:spcBef>
                <a:spcPts val="0"/>
              </a:spcBef>
              <a:spcAft>
                <a:spcPts val="0"/>
              </a:spcAf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3.18. </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se 0/0/0 interface’ə keçid</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E96AE6BA-A0E2-5BB4-0F88-86E0618C1C51}"/>
              </a:ext>
            </a:extLst>
          </p:cNvPr>
          <p:cNvSpPr txBox="1"/>
          <p:nvPr/>
        </p:nvSpPr>
        <p:spPr>
          <a:xfrm>
            <a:off x="249206" y="5209986"/>
            <a:ext cx="11693588" cy="1440331"/>
          </a:xfrm>
          <a:prstGeom prst="rect">
            <a:avLst/>
          </a:prstGeom>
          <a:noFill/>
        </p:spPr>
        <p:txBody>
          <a:bodyPr wrap="square">
            <a:spAutoFit/>
          </a:bodyPr>
          <a:lstStyle/>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Yuxardakı şəkildə görsənən clock rate parametrlərindən birini seçə bilərik; 64000’i seçək; eynisini digər serial interface üçün də edək; bu konfiqurasiyanı bitirəndən sonra “write memory” əmri ilə etdiyimiz konfiqurasiyanı cihazın flash memory’nə yaddaşa verək; ya da “do wr” komandası ilə. Həmçinin “hostname” komandası ilə router’in adını dəyişərək “F3-Router” edək və eyni configi digər router’larda da edərək hostname’lərin dəyişək.</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63025367"/>
      </p:ext>
    </p:extLst>
  </p:cSld>
  <p:clrMapOvr>
    <a:masterClrMapping/>
  </p:clrMapOvr>
  <p:transition spd="med">
    <p:pull/>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493D028-52F4-35E3-A32D-5E0E042779E7}"/>
              </a:ext>
            </a:extLst>
          </p:cNvPr>
          <p:cNvSpPr txBox="1"/>
          <p:nvPr/>
        </p:nvSpPr>
        <p:spPr>
          <a:xfrm>
            <a:off x="286917" y="160661"/>
            <a:ext cx="11646936" cy="2132828"/>
          </a:xfrm>
          <a:prstGeom prst="rect">
            <a:avLst/>
          </a:prstGeom>
          <a:noFill/>
        </p:spPr>
        <p:txBody>
          <a:bodyPr wrap="square">
            <a:spAutoFit/>
          </a:bodyPr>
          <a:lstStyle/>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Keçək “F1-Router”a; burda da eyni qayda ilə İlk növbədə router’ın bütün interface’lərin yandıraq və əgər dce interface mövcuddursa onda clock rate parametri təyin edək; amma görürük ki, bu router’in heç bir dce interface’i yoxdur.</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Keçək “F2-Router”a, burda da eyni configləri edək Router’in bütün aktiv interface’lərin yandıraq və mövcud olan bir dce interface’də clock rate parametrin təyin edək; burda da clock rate parameter olaraq 6400 bps təyin edək; etdiyimiz konfiqurasiyanı yaddaşa verməyə unutmayaq;</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Bu konfiqurasiyaları edəndən sonra görürük ki, routerlar arasında olan əlaqələr qırmızıdan yaşıla doğru dəyişib, həmçinin switch və router arasındakı əlaqələr də elədir. Bunun səbəbi odur ki, router’ların bütün aktiv interface’lərini yandırdıq (Şək.3.19);</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64">
            <a:extLst>
              <a:ext uri="{FF2B5EF4-FFF2-40B4-BE49-F238E27FC236}">
                <a16:creationId xmlns:a16="http://schemas.microsoft.com/office/drawing/2014/main" id="{67790E8E-8E08-69AA-ED6D-968CA338BB30}"/>
              </a:ext>
            </a:extLst>
          </p:cNvPr>
          <p:cNvPicPr>
            <a:picLocks noChangeAspect="1"/>
          </p:cNvPicPr>
          <p:nvPr/>
        </p:nvPicPr>
        <p:blipFill>
          <a:blip r:embed="rId2"/>
          <a:stretch>
            <a:fillRect/>
          </a:stretch>
        </p:blipFill>
        <p:spPr>
          <a:xfrm>
            <a:off x="1375670" y="2450723"/>
            <a:ext cx="9575412" cy="3645277"/>
          </a:xfrm>
          <a:prstGeom prst="rect">
            <a:avLst/>
          </a:prstGeom>
        </p:spPr>
      </p:pic>
      <p:sp>
        <p:nvSpPr>
          <p:cNvPr id="6" name="TextBox 5">
            <a:extLst>
              <a:ext uri="{FF2B5EF4-FFF2-40B4-BE49-F238E27FC236}">
                <a16:creationId xmlns:a16="http://schemas.microsoft.com/office/drawing/2014/main" id="{1C1CC6D8-E6CC-62EB-2142-AA21D7C8F98E}"/>
              </a:ext>
            </a:extLst>
          </p:cNvPr>
          <p:cNvSpPr txBox="1"/>
          <p:nvPr/>
        </p:nvSpPr>
        <p:spPr>
          <a:xfrm>
            <a:off x="2190361" y="6096000"/>
            <a:ext cx="7634773" cy="401585"/>
          </a:xfrm>
          <a:prstGeom prst="rect">
            <a:avLst/>
          </a:prstGeom>
          <a:noFill/>
        </p:spPr>
        <p:txBody>
          <a:bodyPr wrap="square">
            <a:spAutoFit/>
          </a:bodyPr>
          <a:lstStyle/>
          <a:p>
            <a:pPr marL="0" marR="0" algn="ctr">
              <a:lnSpc>
                <a:spcPct val="150000"/>
              </a:lnSpc>
              <a:spcBef>
                <a:spcPts val="0"/>
              </a:spcBef>
              <a:spcAft>
                <a:spcPts val="0"/>
              </a:spcAf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3.19. </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Router’ların bütün aktiv interface’lərinin yandırılması</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051520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392F318-512A-D2D0-CA86-C34091DD15C3}"/>
              </a:ext>
            </a:extLst>
          </p:cNvPr>
          <p:cNvSpPr txBox="1"/>
          <p:nvPr/>
        </p:nvSpPr>
        <p:spPr>
          <a:xfrm>
            <a:off x="306495" y="599733"/>
            <a:ext cx="5789505" cy="3908585"/>
          </a:xfrm>
          <a:prstGeom prst="rect">
            <a:avLst/>
          </a:prstGeom>
        </p:spPr>
        <p:txBody>
          <a:bodyPr vert="horz" lIns="91440" tIns="45720" rIns="91440" bIns="45720" rtlCol="0">
            <a:noAutofit/>
          </a:bodyPr>
          <a:lstStyle/>
          <a:p>
            <a:pPr marR="0">
              <a:lnSpc>
                <a:spcPct val="90000"/>
              </a:lnSpc>
              <a:spcBef>
                <a:spcPts val="0"/>
              </a:spcBef>
              <a:spcAft>
                <a:spcPts val="600"/>
              </a:spcAft>
            </a:pPr>
            <a:r>
              <a:rPr lang="en-US" sz="1500" dirty="0">
                <a:effectLst/>
                <a:latin typeface="Times New Roman" panose="02020603050405020304" pitchFamily="18" charset="0"/>
                <a:cs typeface="Times New Roman" panose="02020603050405020304" pitchFamily="18" charset="0"/>
              </a:rPr>
              <a:t>     </a:t>
            </a:r>
            <a:r>
              <a:rPr lang="az-Latn-AZ" sz="1500" dirty="0">
                <a:effectLst/>
                <a:latin typeface="Times New Roman" panose="02020603050405020304" pitchFamily="18" charset="0"/>
                <a:cs typeface="Times New Roman" panose="02020603050405020304" pitchFamily="18" charset="0"/>
              </a:rPr>
              <a:t>İndi, switch’lərə keçərək onlarda VLAN konfiqurasiyasına başlaya bilərik (Şək.3.20);</a:t>
            </a:r>
          </a:p>
          <a:p>
            <a:pPr marR="0">
              <a:lnSpc>
                <a:spcPct val="90000"/>
              </a:lnSpc>
              <a:spcBef>
                <a:spcPts val="0"/>
              </a:spcBef>
              <a:spcAft>
                <a:spcPts val="600"/>
              </a:spcAft>
            </a:pPr>
            <a:r>
              <a:rPr lang="en-US" sz="1500" dirty="0">
                <a:effectLst/>
                <a:latin typeface="Times New Roman" panose="02020603050405020304" pitchFamily="18" charset="0"/>
                <a:cs typeface="Times New Roman" panose="02020603050405020304" pitchFamily="18" charset="0"/>
              </a:rPr>
              <a:t>     </a:t>
            </a:r>
            <a:r>
              <a:rPr lang="az-Latn-AZ" sz="1500" dirty="0">
                <a:effectLst/>
                <a:latin typeface="Times New Roman" panose="02020603050405020304" pitchFamily="18" charset="0"/>
                <a:cs typeface="Times New Roman" panose="02020603050405020304" pitchFamily="18" charset="0"/>
              </a:rPr>
              <a:t>Keçək, 1-ci mərtəbədə yerləşən, “F1-Switch”ə baxaq. Bildiyimiz kimi 1-ci mərtəbədə 3 departament mövcuddur və hərəsinin öz fərqli VLAN’ı var. Switch’ə clickləyib, “CLI” rejimə keçək. Bunları etməmişdən əvvəl bütün switch’lərin hostname’in öz mərtəbələrinə uyğun dəyişək, “hostname” əmri ilə. İndi sıra VLAN’ları konfiqurasiya etməkdədir. Birinci başlayaq, “Ümumi işlər” departamentindən, bu olmalıdır 80-ci VLAN’da, həmin departamentdə olan pc və printer “F1-Switch”in fa 0/2 və fa 0/3 interface’lərinə qoşulubdur. Deməli biz switchin bu portlarını 80ci VLAN etməliyik; bunun üçün Switch’də yazaq qlobal konfiqurasiya rejimində:</a:t>
            </a:r>
          </a:p>
          <a:p>
            <a:pPr marR="0">
              <a:lnSpc>
                <a:spcPct val="90000"/>
              </a:lnSpc>
              <a:spcBef>
                <a:spcPts val="0"/>
              </a:spcBef>
              <a:spcAft>
                <a:spcPts val="600"/>
              </a:spcAft>
            </a:pPr>
            <a:r>
              <a:rPr lang="az-Latn-AZ" sz="1500" b="1" dirty="0">
                <a:effectLst/>
                <a:latin typeface="Times New Roman" panose="02020603050405020304" pitchFamily="18" charset="0"/>
                <a:cs typeface="Times New Roman" panose="02020603050405020304" pitchFamily="18" charset="0"/>
              </a:rPr>
              <a:t>Int range fa 0/2-3</a:t>
            </a:r>
            <a:r>
              <a:rPr lang="az-Latn-AZ" sz="1500" dirty="0">
                <a:effectLst/>
                <a:latin typeface="Times New Roman" panose="02020603050405020304" pitchFamily="18" charset="0"/>
                <a:cs typeface="Times New Roman" panose="02020603050405020304" pitchFamily="18" charset="0"/>
              </a:rPr>
              <a:t> -- bu komandası ilə 2ci və 3cü portlara eyni anda daxil oluruq</a:t>
            </a:r>
          </a:p>
          <a:p>
            <a:pPr marR="0">
              <a:lnSpc>
                <a:spcPct val="90000"/>
              </a:lnSpc>
              <a:spcBef>
                <a:spcPts val="0"/>
              </a:spcBef>
              <a:spcAft>
                <a:spcPts val="600"/>
              </a:spcAft>
            </a:pPr>
            <a:r>
              <a:rPr lang="az-Latn-AZ" sz="1500" b="1" dirty="0">
                <a:effectLst/>
                <a:latin typeface="Times New Roman" panose="02020603050405020304" pitchFamily="18" charset="0"/>
                <a:cs typeface="Times New Roman" panose="02020603050405020304" pitchFamily="18" charset="0"/>
              </a:rPr>
              <a:t>Switchport mode access</a:t>
            </a:r>
            <a:r>
              <a:rPr lang="az-Latn-AZ" sz="1500" dirty="0">
                <a:effectLst/>
                <a:latin typeface="Times New Roman" panose="02020603050405020304" pitchFamily="18" charset="0"/>
                <a:cs typeface="Times New Roman" panose="02020603050405020304" pitchFamily="18" charset="0"/>
              </a:rPr>
              <a:t> -- bu komandası ilə həmin portları access mode’a keçiririk. Birmənalı olaraq comp,printer, ip phone kimi avadanlıqların qoşulduğu portlar access rejimdə olmalıdır.Amma switch’lərin bir-birinə qoşulduqları portlar trunk rejimə keçirilir. Çünki access mode’da olan portdan yalnız 1 VLAN barəsində data və məlumat gedir. Lakin trunk rejimdə olan portdan 1’dən çox VLAN barəsində informasiya axını keçir;</a:t>
            </a:r>
          </a:p>
          <a:p>
            <a:pPr marR="0">
              <a:lnSpc>
                <a:spcPct val="90000"/>
              </a:lnSpc>
              <a:spcBef>
                <a:spcPts val="0"/>
              </a:spcBef>
              <a:spcAft>
                <a:spcPts val="600"/>
              </a:spcAft>
            </a:pPr>
            <a:r>
              <a:rPr lang="az-Latn-AZ" sz="1500" b="1" dirty="0">
                <a:effectLst/>
                <a:latin typeface="Times New Roman" panose="02020603050405020304" pitchFamily="18" charset="0"/>
                <a:cs typeface="Times New Roman" panose="02020603050405020304" pitchFamily="18" charset="0"/>
              </a:rPr>
              <a:t>Switchport access vlan 80</a:t>
            </a:r>
            <a:r>
              <a:rPr lang="az-Latn-AZ" sz="1500" dirty="0">
                <a:effectLst/>
                <a:latin typeface="Times New Roman" panose="02020603050405020304" pitchFamily="18" charset="0"/>
                <a:cs typeface="Times New Roman" panose="02020603050405020304" pitchFamily="18" charset="0"/>
              </a:rPr>
              <a:t> ---  bu komandası ilə isə həmin portları 80-ci Vlan’a salırıq.</a:t>
            </a:r>
          </a:p>
        </p:txBody>
      </p:sp>
      <p:pic>
        <p:nvPicPr>
          <p:cNvPr id="5" name="Picture 65">
            <a:extLst>
              <a:ext uri="{FF2B5EF4-FFF2-40B4-BE49-F238E27FC236}">
                <a16:creationId xmlns:a16="http://schemas.microsoft.com/office/drawing/2014/main" id="{53CFB995-71F8-013B-F17F-8B4028BDD5A1}"/>
              </a:ext>
            </a:extLst>
          </p:cNvPr>
          <p:cNvPicPr>
            <a:picLocks noChangeAspect="1"/>
          </p:cNvPicPr>
          <p:nvPr/>
        </p:nvPicPr>
        <p:blipFill>
          <a:blip r:embed="rId2"/>
          <a:stretch>
            <a:fillRect/>
          </a:stretch>
        </p:blipFill>
        <p:spPr>
          <a:xfrm>
            <a:off x="6741994" y="1483567"/>
            <a:ext cx="5261516" cy="2720317"/>
          </a:xfrm>
          <a:prstGeom prst="rect">
            <a:avLst/>
          </a:prstGeom>
        </p:spPr>
      </p:pic>
      <p:sp>
        <p:nvSpPr>
          <p:cNvPr id="7" name="TextBox 6">
            <a:extLst>
              <a:ext uri="{FF2B5EF4-FFF2-40B4-BE49-F238E27FC236}">
                <a16:creationId xmlns:a16="http://schemas.microsoft.com/office/drawing/2014/main" id="{7423E548-CA77-65E9-9368-C6E4F7D1AD0E}"/>
              </a:ext>
            </a:extLst>
          </p:cNvPr>
          <p:cNvSpPr txBox="1"/>
          <p:nvPr/>
        </p:nvSpPr>
        <p:spPr>
          <a:xfrm>
            <a:off x="6134252" y="4203884"/>
            <a:ext cx="6097554" cy="401585"/>
          </a:xfrm>
          <a:prstGeom prst="rect">
            <a:avLst/>
          </a:prstGeom>
          <a:noFill/>
        </p:spPr>
        <p:txBody>
          <a:bodyPr wrap="square">
            <a:spAutoFit/>
          </a:bodyPr>
          <a:lstStyle/>
          <a:p>
            <a:pPr marL="0" marR="0" algn="ctr">
              <a:lnSpc>
                <a:spcPct val="150000"/>
              </a:lnSpc>
              <a:spcBef>
                <a:spcPts val="0"/>
              </a:spcBef>
              <a:spcAft>
                <a:spcPts val="0"/>
              </a:spcAf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3.20. </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fa 0/2 və fa 0/3 portlarının 80-ci  VLAN-a salınması</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70346684"/>
      </p:ext>
    </p:extLst>
  </p:cSld>
  <p:clrMapOvr>
    <a:masterClrMapping/>
  </p:clrMapOvr>
  <p:transition spd="med">
    <p:pull/>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C61761D-B819-24C2-FBC9-66A38D1D1DBD}"/>
              </a:ext>
            </a:extLst>
          </p:cNvPr>
          <p:cNvSpPr txBox="1"/>
          <p:nvPr/>
        </p:nvSpPr>
        <p:spPr>
          <a:xfrm>
            <a:off x="277586" y="229023"/>
            <a:ext cx="11572292" cy="1440331"/>
          </a:xfrm>
          <a:prstGeom prst="rect">
            <a:avLst/>
          </a:prstGeom>
          <a:noFill/>
        </p:spPr>
        <p:txBody>
          <a:bodyPr wrap="square">
            <a:spAutoFit/>
          </a:bodyPr>
          <a:lstStyle/>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Yuxarıda qeyd etdiyimiz kimi, bu portlar access rejimdə olmalıdır ona görə ki, həmin portdan 1 vlan barəsində info və data keçəcək. Amma bu switch’in “F1-Router”a birləşən portunu biz mütləqdir ki, trunk rejimdə kökləməliyik. Ona görə ki, həmin interface’dən bu switch’də olan bütün vlanlar barəsində info və data axmalıdır ki, bütün device’lar bir-biri ilə əlaqə saxlaya bilsin.</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Buna görə də  “F1-Switch”in fa 0/1 portuna daxil olaraq, həmin interface’I “trunk” rejimdə kökləyirik (Şək.3.23);</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68">
            <a:extLst>
              <a:ext uri="{FF2B5EF4-FFF2-40B4-BE49-F238E27FC236}">
                <a16:creationId xmlns:a16="http://schemas.microsoft.com/office/drawing/2014/main" id="{F25AD511-A599-329B-70BC-75C2191ACF9C}"/>
              </a:ext>
            </a:extLst>
          </p:cNvPr>
          <p:cNvPicPr>
            <a:picLocks noChangeAspect="1"/>
          </p:cNvPicPr>
          <p:nvPr/>
        </p:nvPicPr>
        <p:blipFill>
          <a:blip r:embed="rId2"/>
          <a:stretch>
            <a:fillRect/>
          </a:stretch>
        </p:blipFill>
        <p:spPr>
          <a:xfrm>
            <a:off x="2893578" y="1890368"/>
            <a:ext cx="5858536" cy="3077263"/>
          </a:xfrm>
          <a:prstGeom prst="rect">
            <a:avLst/>
          </a:prstGeom>
        </p:spPr>
      </p:pic>
      <p:sp>
        <p:nvSpPr>
          <p:cNvPr id="6" name="TextBox 5">
            <a:extLst>
              <a:ext uri="{FF2B5EF4-FFF2-40B4-BE49-F238E27FC236}">
                <a16:creationId xmlns:a16="http://schemas.microsoft.com/office/drawing/2014/main" id="{6378494F-3F42-854D-E7BA-0CF6E44D4997}"/>
              </a:ext>
            </a:extLst>
          </p:cNvPr>
          <p:cNvSpPr txBox="1"/>
          <p:nvPr/>
        </p:nvSpPr>
        <p:spPr>
          <a:xfrm>
            <a:off x="2050402" y="5097179"/>
            <a:ext cx="8026658" cy="401585"/>
          </a:xfrm>
          <a:prstGeom prst="rect">
            <a:avLst/>
          </a:prstGeom>
          <a:noFill/>
        </p:spPr>
        <p:txBody>
          <a:bodyPr wrap="square">
            <a:spAutoFit/>
          </a:bodyPr>
          <a:lstStyle/>
          <a:p>
            <a:pPr marL="0" marR="0" indent="360045" algn="just">
              <a:lnSpc>
                <a:spcPct val="150000"/>
              </a:lnSpc>
              <a:spcBef>
                <a:spcPts val="0"/>
              </a:spcBef>
              <a:spcAft>
                <a:spcPts val="0"/>
              </a:spcAf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3.23. </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“F1-Switch”in fa 0/1 portunun interface’I “trunk” rejimdə köklənməsi</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6260881C-5F68-F0AE-D0D8-6456F464B36D}"/>
              </a:ext>
            </a:extLst>
          </p:cNvPr>
          <p:cNvSpPr txBox="1"/>
          <p:nvPr/>
        </p:nvSpPr>
        <p:spPr>
          <a:xfrm>
            <a:off x="243140" y="5587841"/>
            <a:ext cx="11641183" cy="747833"/>
          </a:xfrm>
          <a:prstGeom prst="rect">
            <a:avLst/>
          </a:prstGeom>
          <a:noFill/>
        </p:spPr>
        <p:txBody>
          <a:bodyPr wrap="square">
            <a:spAutoFit/>
          </a:bodyPr>
          <a:lstStyle/>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Bəli, artıq hazırdır, “F1-Switch”də konfiqurasiya olunan bütün vlanlar trunk portdan keçə biləcək.Bunu edəndən sonra bütün konfiqurasiyanı yaddaşa verə bilərik</a:t>
            </a:r>
            <a:r>
              <a:rPr lang="en-US" sz="1500" dirty="0">
                <a:latin typeface="Times New Roman" panose="02020603050405020304" pitchFamily="18" charset="0"/>
                <a:ea typeface="Calibri" panose="020F0502020204030204" pitchFamily="34" charset="0"/>
                <a:cs typeface="Times New Roman" panose="02020603050405020304" pitchFamily="18" charset="0"/>
              </a:rPr>
              <a:t>.</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6038215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47873FA-E9C8-2898-BE89-006CE4C5316F}"/>
              </a:ext>
            </a:extLst>
          </p:cNvPr>
          <p:cNvSpPr txBox="1"/>
          <p:nvPr/>
        </p:nvSpPr>
        <p:spPr>
          <a:xfrm>
            <a:off x="221602" y="162377"/>
            <a:ext cx="9808806" cy="401585"/>
          </a:xfrm>
          <a:prstGeom prst="rect">
            <a:avLst/>
          </a:prstGeom>
          <a:noFill/>
        </p:spPr>
        <p:txBody>
          <a:bodyPr wrap="square">
            <a:spAutoFit/>
          </a:bodyPr>
          <a:lstStyle/>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Bundan sonra, Switch’in router’a baxan fa 0/1 interface’in trunk rejimə keçirək (Şək.3.30);</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73">
            <a:extLst>
              <a:ext uri="{FF2B5EF4-FFF2-40B4-BE49-F238E27FC236}">
                <a16:creationId xmlns:a16="http://schemas.microsoft.com/office/drawing/2014/main" id="{C302E503-A024-761A-9BE9-3871700C2AF2}"/>
              </a:ext>
            </a:extLst>
          </p:cNvPr>
          <p:cNvPicPr>
            <a:picLocks noChangeAspect="1"/>
          </p:cNvPicPr>
          <p:nvPr/>
        </p:nvPicPr>
        <p:blipFill>
          <a:blip r:embed="rId2"/>
          <a:stretch>
            <a:fillRect/>
          </a:stretch>
        </p:blipFill>
        <p:spPr>
          <a:xfrm>
            <a:off x="3557688" y="931234"/>
            <a:ext cx="5418360" cy="2873494"/>
          </a:xfrm>
          <a:prstGeom prst="rect">
            <a:avLst/>
          </a:prstGeom>
        </p:spPr>
      </p:pic>
      <p:sp>
        <p:nvSpPr>
          <p:cNvPr id="6" name="TextBox 5">
            <a:extLst>
              <a:ext uri="{FF2B5EF4-FFF2-40B4-BE49-F238E27FC236}">
                <a16:creationId xmlns:a16="http://schemas.microsoft.com/office/drawing/2014/main" id="{F622D882-4003-E318-362D-76916FFEA2B5}"/>
              </a:ext>
            </a:extLst>
          </p:cNvPr>
          <p:cNvSpPr txBox="1"/>
          <p:nvPr/>
        </p:nvSpPr>
        <p:spPr>
          <a:xfrm>
            <a:off x="2880048" y="3877742"/>
            <a:ext cx="6096000" cy="401585"/>
          </a:xfrm>
          <a:prstGeom prst="rect">
            <a:avLst/>
          </a:prstGeom>
          <a:noFill/>
        </p:spPr>
        <p:txBody>
          <a:bodyPr wrap="square">
            <a:spAutoFit/>
          </a:bodyPr>
          <a:lstStyle/>
          <a:p>
            <a:pPr marL="0" marR="0" indent="360045" algn="ctr">
              <a:lnSpc>
                <a:spcPct val="150000"/>
              </a:lnSpc>
              <a:spcBef>
                <a:spcPts val="0"/>
              </a:spcBef>
              <a:spcAft>
                <a:spcPts val="0"/>
              </a:spcAf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3.30. </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fa 0/1 interface’in trunk rejiminə keçirilməsi</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48B94389-B37C-E969-F2A2-93A9C2B552B1}"/>
              </a:ext>
            </a:extLst>
          </p:cNvPr>
          <p:cNvSpPr txBox="1"/>
          <p:nvPr/>
        </p:nvSpPr>
        <p:spPr>
          <a:xfrm>
            <a:off x="286526" y="4425355"/>
            <a:ext cx="11283043" cy="1786579"/>
          </a:xfrm>
          <a:prstGeom prst="rect">
            <a:avLst/>
          </a:prstGeom>
          <a:noFill/>
        </p:spPr>
        <p:txBody>
          <a:bodyPr wrap="square">
            <a:spAutoFit/>
          </a:bodyPr>
          <a:lstStyle/>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Konfiqurasiyanı yaddaşa verək.</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Uğurlu şəkildə, bütün switchlərdə, departamentlərə uyğun olan Vlanları yaratdıq və onları uyğun olduqları interface’lərdə köklədik, bundan savayı, switchlərin magistral portunda trunk rejimini köklədik ki, başqa switchlər üçün özündən həmin vlanlar barəsində məlumatı keçirə bilsin.</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İndi Növbə, router’ların interface’lərinə IP ünvan təyin etməkdədir. Əvvəlcədən tapşırıqda qeyd olunan şəbəkəyə əsasən IP ünvanları təyin etməliyik, bizim topologiyamizda router’lar arasında fərqli şəbəkələr mövcuddur.</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777825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A751CBF-207B-E560-FF3B-F21C512AC105}"/>
              </a:ext>
            </a:extLst>
          </p:cNvPr>
          <p:cNvSpPr txBox="1"/>
          <p:nvPr/>
        </p:nvSpPr>
        <p:spPr>
          <a:xfrm>
            <a:off x="296247" y="168087"/>
            <a:ext cx="11450994" cy="1786579"/>
          </a:xfrm>
          <a:prstGeom prst="rect">
            <a:avLst/>
          </a:prstGeom>
          <a:noFill/>
        </p:spPr>
        <p:txBody>
          <a:bodyPr wrap="square">
            <a:spAutoFit/>
          </a:bodyPr>
          <a:lstStyle/>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Başlayaq, “F1-Router”dan; Onun 2 serial və 1 gigabit Ethernet interface’i var. Keçək, se 0/0/0 interface’nə. Fikir versək, F3 ilə F1 arasındakı şəbəkə 10.10.10.4/30 şəbəkədir. Burda /30 bitmask o deməkdir ki, 255.255.255.252 bu subnet’də, 32-30=2 2 üstü 2 -2 = 2 dənə host ola bilər max, yerde qalan 2 Ip’dən biri subnet digəri isə broadcast IP’dir. Bunu ona görə edirik ki, IP’ə qənaət edək, boş yere IP israfçılığı etməyək, bizə nə qədər lazımdırsa, minimum o qədər IP işlətməliyik və buna görə də subnet təyin etməliyik. Bu səbəbdən, se 0/0/0 interface’nə 10.10.10.5 IP adres’i (Şək.3.31) təyin edək.</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74">
            <a:extLst>
              <a:ext uri="{FF2B5EF4-FFF2-40B4-BE49-F238E27FC236}">
                <a16:creationId xmlns:a16="http://schemas.microsoft.com/office/drawing/2014/main" id="{DF2AA3F3-517B-D8AD-664B-C19A6FCF7F08}"/>
              </a:ext>
            </a:extLst>
          </p:cNvPr>
          <p:cNvPicPr>
            <a:picLocks noChangeAspect="1"/>
          </p:cNvPicPr>
          <p:nvPr/>
        </p:nvPicPr>
        <p:blipFill>
          <a:blip r:embed="rId2"/>
          <a:stretch>
            <a:fillRect/>
          </a:stretch>
        </p:blipFill>
        <p:spPr>
          <a:xfrm>
            <a:off x="3050955" y="1954666"/>
            <a:ext cx="5797770" cy="1359005"/>
          </a:xfrm>
          <a:prstGeom prst="rect">
            <a:avLst/>
          </a:prstGeom>
        </p:spPr>
      </p:pic>
      <p:sp>
        <p:nvSpPr>
          <p:cNvPr id="6" name="TextBox 5">
            <a:extLst>
              <a:ext uri="{FF2B5EF4-FFF2-40B4-BE49-F238E27FC236}">
                <a16:creationId xmlns:a16="http://schemas.microsoft.com/office/drawing/2014/main" id="{E09F0D0C-2CEF-5B47-0349-43CA8C84C536}"/>
              </a:ext>
            </a:extLst>
          </p:cNvPr>
          <p:cNvSpPr txBox="1"/>
          <p:nvPr/>
        </p:nvSpPr>
        <p:spPr>
          <a:xfrm>
            <a:off x="3048000" y="3228207"/>
            <a:ext cx="6096000" cy="401585"/>
          </a:xfrm>
          <a:prstGeom prst="rect">
            <a:avLst/>
          </a:prstGeom>
          <a:noFill/>
        </p:spPr>
        <p:txBody>
          <a:bodyPr wrap="square">
            <a:spAutoFit/>
          </a:bodyPr>
          <a:lstStyle/>
          <a:p>
            <a:pPr marL="0" marR="0" indent="360045" algn="ctr">
              <a:lnSpc>
                <a:spcPct val="150000"/>
              </a:lnSpc>
              <a:spcBef>
                <a:spcPts val="0"/>
              </a:spcBef>
              <a:spcAft>
                <a:spcPts val="0"/>
              </a:spcAf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3.31.</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se 0/0/0 interface’nə 10.10.10.5 IP adres’i təyin edilməsi</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Box 9">
            <a:extLst>
              <a:ext uri="{FF2B5EF4-FFF2-40B4-BE49-F238E27FC236}">
                <a16:creationId xmlns:a16="http://schemas.microsoft.com/office/drawing/2014/main" id="{F117143D-CBFC-484F-BEDA-7C31DB0745BB}"/>
              </a:ext>
            </a:extLst>
          </p:cNvPr>
          <p:cNvSpPr txBox="1"/>
          <p:nvPr/>
        </p:nvSpPr>
        <p:spPr>
          <a:xfrm>
            <a:off x="576613" y="3670341"/>
            <a:ext cx="11441663" cy="747833"/>
          </a:xfrm>
          <a:prstGeom prst="rect">
            <a:avLst/>
          </a:prstGeom>
          <a:noFill/>
        </p:spPr>
        <p:txBody>
          <a:bodyPr wrap="square">
            <a:spAutoFit/>
          </a:bodyPr>
          <a:lstStyle/>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Və bu konfiqurasiyanı yaddaşa verib həqiqətən də bu IP ünvanlar interface’lərə təyin olundumu onu yoxlayaq (Şək.3.33), bunun üçün </a:t>
            </a: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“sh ip int br”</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komandası’dan istifadə edirik; görürük ki, Bəli həqiqətən də təyin olunubdur.</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Picture 76">
            <a:extLst>
              <a:ext uri="{FF2B5EF4-FFF2-40B4-BE49-F238E27FC236}">
                <a16:creationId xmlns:a16="http://schemas.microsoft.com/office/drawing/2014/main" id="{F68D342E-98CB-4FE0-AC0D-39AEAF92B1AE}"/>
              </a:ext>
            </a:extLst>
          </p:cNvPr>
          <p:cNvPicPr>
            <a:picLocks noChangeAspect="1"/>
          </p:cNvPicPr>
          <p:nvPr/>
        </p:nvPicPr>
        <p:blipFill>
          <a:blip r:embed="rId3"/>
          <a:stretch>
            <a:fillRect/>
          </a:stretch>
        </p:blipFill>
        <p:spPr>
          <a:xfrm>
            <a:off x="2212774" y="4515457"/>
            <a:ext cx="7766452" cy="1778953"/>
          </a:xfrm>
          <a:prstGeom prst="rect">
            <a:avLst/>
          </a:prstGeom>
        </p:spPr>
      </p:pic>
      <p:sp>
        <p:nvSpPr>
          <p:cNvPr id="13" name="TextBox 12">
            <a:extLst>
              <a:ext uri="{FF2B5EF4-FFF2-40B4-BE49-F238E27FC236}">
                <a16:creationId xmlns:a16="http://schemas.microsoft.com/office/drawing/2014/main" id="{758195A3-A98A-47F3-827B-DD222F347E36}"/>
              </a:ext>
            </a:extLst>
          </p:cNvPr>
          <p:cNvSpPr txBox="1"/>
          <p:nvPr/>
        </p:nvSpPr>
        <p:spPr>
          <a:xfrm>
            <a:off x="2124269" y="6294410"/>
            <a:ext cx="7943462" cy="401585"/>
          </a:xfrm>
          <a:prstGeom prst="rect">
            <a:avLst/>
          </a:prstGeom>
          <a:noFill/>
        </p:spPr>
        <p:txBody>
          <a:bodyPr wrap="square">
            <a:spAutoFit/>
          </a:bodyPr>
          <a:lstStyle/>
          <a:p>
            <a:pPr marL="0" marR="0" indent="360045" algn="ctr">
              <a:lnSpc>
                <a:spcPct val="150000"/>
              </a:lnSpc>
              <a:spcBef>
                <a:spcPts val="0"/>
              </a:spcBef>
              <a:spcAft>
                <a:spcPts val="0"/>
              </a:spcAf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3.33.</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IP ünvanlar interface’lərə təyin olunub-olunmamasının yoxlanılması</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3790521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F8E7E9E-0A65-499F-9B7A-0C8BD92C24C1}"/>
              </a:ext>
            </a:extLst>
          </p:cNvPr>
          <p:cNvSpPr/>
          <p:nvPr/>
        </p:nvSpPr>
        <p:spPr>
          <a:xfrm>
            <a:off x="286871" y="8965"/>
            <a:ext cx="11627223" cy="1008802"/>
          </a:xfrm>
          <a:prstGeom prst="rect">
            <a:avLst/>
          </a:prstGeom>
        </p:spPr>
        <p:txBody>
          <a:bodyPr wrap="square">
            <a:spAutoFit/>
          </a:bodyPr>
          <a:lstStyle/>
          <a:p>
            <a:pPr algn="ctr">
              <a:lnSpc>
                <a:spcPct val="115000"/>
              </a:lnSpc>
              <a:spcAft>
                <a:spcPts val="0"/>
              </a:spcAft>
            </a:pPr>
            <a:r>
              <a:rPr lang="az-Latn-AZ" sz="15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 FƏSİL. CISCO PACKET TRACER PAKET ŞƏBƏKƏ SİMUL­YASİ­YA­SININ TƏTBİQİNİN ÜSTÜNLÜKLƏRİ</a:t>
            </a:r>
            <a:endParaRPr lang="az-Latn-AZ" sz="1500" dirty="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50000"/>
              </a:lnSpc>
              <a:spcAft>
                <a:spcPts val="0"/>
              </a:spcAft>
            </a:pPr>
            <a:r>
              <a:rPr lang="az-Latn-AZ" sz="15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(Aşurov Ülvi) </a:t>
            </a:r>
            <a:endParaRPr lang="az-Latn-AZ" sz="1500" dirty="0">
              <a:effectLst/>
              <a:latin typeface="Times New Roman" panose="02020603050405020304" pitchFamily="18" charset="0"/>
              <a:ea typeface="Calibri" panose="020F0502020204030204" pitchFamily="34" charset="0"/>
              <a:cs typeface="Times New Roman" panose="02020603050405020304" pitchFamily="18" charset="0"/>
            </a:endParaRPr>
          </a:p>
          <a:p>
            <a:pPr marL="742950" lvl="1" indent="-285750" algn="ctr">
              <a:lnSpc>
                <a:spcPct val="150000"/>
              </a:lnSpc>
              <a:spcAft>
                <a:spcPts val="0"/>
              </a:spcAft>
              <a:buFont typeface="+mj-lt"/>
              <a:buAutoNum type="arabicPeriod"/>
              <a:tabLst>
                <a:tab pos="540385" algn="r"/>
                <a:tab pos="5563870" algn="l"/>
              </a:tabLst>
            </a:pPr>
            <a:r>
              <a:rPr lang="az-Latn-AZ" sz="1500" b="1" noProof="1">
                <a:effectLst/>
                <a:latin typeface="Times New Roman" panose="02020603050405020304" pitchFamily="18" charset="0"/>
                <a:ea typeface="Calibri" panose="020F0502020204030204" pitchFamily="34" charset="0"/>
                <a:cs typeface="Times New Roman" panose="02020603050405020304" pitchFamily="18" charset="0"/>
              </a:rPr>
              <a:t>Cisco Packet Tracer </a:t>
            </a: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şəbəkə modelləməsi</a:t>
            </a:r>
            <a:endParaRPr lang="en-GB" sz="1500" b="1"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59F23621-1C5F-4E49-8E32-4D301F17E774}"/>
              </a:ext>
            </a:extLst>
          </p:cNvPr>
          <p:cNvSpPr>
            <a:spLocks noChangeArrowheads="1"/>
          </p:cNvSpPr>
          <p:nvPr/>
        </p:nvSpPr>
        <p:spPr bwMode="auto">
          <a:xfrm>
            <a:off x="0" y="8965"/>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z-Latn-AZ"/>
          </a:p>
        </p:txBody>
      </p:sp>
      <p:pic>
        <p:nvPicPr>
          <p:cNvPr id="6" name="Picture 80">
            <a:extLst>
              <a:ext uri="{FF2B5EF4-FFF2-40B4-BE49-F238E27FC236}">
                <a16:creationId xmlns:a16="http://schemas.microsoft.com/office/drawing/2014/main" id="{F8B862B5-0713-4304-A516-8A883F1F7F2A}"/>
              </a:ext>
            </a:extLst>
          </p:cNvPr>
          <p:cNvPicPr>
            <a:picLocks noChangeAspect="1"/>
          </p:cNvPicPr>
          <p:nvPr/>
        </p:nvPicPr>
        <p:blipFill>
          <a:blip r:embed="rId2"/>
          <a:stretch>
            <a:fillRect/>
          </a:stretch>
        </p:blipFill>
        <p:spPr>
          <a:xfrm>
            <a:off x="286873" y="1155661"/>
            <a:ext cx="5547219" cy="828000"/>
          </a:xfrm>
          <a:prstGeom prst="rect">
            <a:avLst/>
          </a:prstGeom>
        </p:spPr>
      </p:pic>
      <p:sp>
        <p:nvSpPr>
          <p:cNvPr id="7" name="TextBox 6">
            <a:extLst>
              <a:ext uri="{FF2B5EF4-FFF2-40B4-BE49-F238E27FC236}">
                <a16:creationId xmlns:a16="http://schemas.microsoft.com/office/drawing/2014/main" id="{36B4D13A-0BC9-40FF-B235-146BD3C1C283}"/>
              </a:ext>
            </a:extLst>
          </p:cNvPr>
          <p:cNvSpPr txBox="1"/>
          <p:nvPr/>
        </p:nvSpPr>
        <p:spPr>
          <a:xfrm>
            <a:off x="286871" y="1999301"/>
            <a:ext cx="5547219" cy="401585"/>
          </a:xfrm>
          <a:prstGeom prst="rect">
            <a:avLst/>
          </a:prstGeom>
          <a:noFill/>
        </p:spPr>
        <p:txBody>
          <a:bodyPr wrap="square">
            <a:spAutoFit/>
          </a:bodyPr>
          <a:lstStyle/>
          <a:p>
            <a:pPr marL="0" marR="0" algn="ctr">
              <a:lnSpc>
                <a:spcPct val="150000"/>
              </a:lnSpc>
              <a:spcBef>
                <a:spcPts val="0"/>
              </a:spcBef>
              <a:spcAft>
                <a:spcPts val="0"/>
              </a:spcAft>
              <a:tabLst>
                <a:tab pos="773430" algn="r"/>
                <a:tab pos="5563870" algn="l"/>
              </a:tabLs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1.2.</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Yönləndirmə cihazları</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9">
            <a:extLst>
              <a:ext uri="{FF2B5EF4-FFF2-40B4-BE49-F238E27FC236}">
                <a16:creationId xmlns:a16="http://schemas.microsoft.com/office/drawing/2014/main" id="{A1FB2953-AB5E-4A19-85E5-299B9A1B27FA}"/>
              </a:ext>
            </a:extLst>
          </p:cNvPr>
          <p:cNvPicPr>
            <a:picLocks noChangeAspect="1"/>
          </p:cNvPicPr>
          <p:nvPr/>
        </p:nvPicPr>
        <p:blipFill>
          <a:blip r:embed="rId3"/>
          <a:stretch>
            <a:fillRect/>
          </a:stretch>
        </p:blipFill>
        <p:spPr>
          <a:xfrm>
            <a:off x="6230475" y="1155661"/>
            <a:ext cx="5558944" cy="828000"/>
          </a:xfrm>
          <a:prstGeom prst="rect">
            <a:avLst/>
          </a:prstGeom>
        </p:spPr>
      </p:pic>
      <p:sp>
        <p:nvSpPr>
          <p:cNvPr id="9" name="TextBox 8">
            <a:extLst>
              <a:ext uri="{FF2B5EF4-FFF2-40B4-BE49-F238E27FC236}">
                <a16:creationId xmlns:a16="http://schemas.microsoft.com/office/drawing/2014/main" id="{2066D406-C9E2-4AC8-B75C-313D18165D02}"/>
              </a:ext>
            </a:extLst>
          </p:cNvPr>
          <p:cNvSpPr txBox="1"/>
          <p:nvPr/>
        </p:nvSpPr>
        <p:spPr>
          <a:xfrm>
            <a:off x="6230475" y="1983661"/>
            <a:ext cx="5558944" cy="401585"/>
          </a:xfrm>
          <a:prstGeom prst="rect">
            <a:avLst/>
          </a:prstGeom>
          <a:noFill/>
        </p:spPr>
        <p:txBody>
          <a:bodyPr wrap="square">
            <a:spAutoFit/>
          </a:bodyPr>
          <a:lstStyle/>
          <a:p>
            <a:pPr marL="0" marR="0" algn="ctr">
              <a:lnSpc>
                <a:spcPct val="150000"/>
              </a:lnSpc>
              <a:spcBef>
                <a:spcPts val="0"/>
              </a:spcBef>
              <a:spcAft>
                <a:spcPts val="0"/>
              </a:spcAft>
              <a:tabLst>
                <a:tab pos="773430" algn="r"/>
                <a:tab pos="5563870" algn="l"/>
              </a:tabLs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1.3.</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Keçidlər</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Picture 78">
            <a:extLst>
              <a:ext uri="{FF2B5EF4-FFF2-40B4-BE49-F238E27FC236}">
                <a16:creationId xmlns:a16="http://schemas.microsoft.com/office/drawing/2014/main" id="{9A604E3F-2B78-4913-A9A7-B82B2C89186C}"/>
              </a:ext>
            </a:extLst>
          </p:cNvPr>
          <p:cNvPicPr>
            <a:picLocks noChangeAspect="1"/>
          </p:cNvPicPr>
          <p:nvPr/>
        </p:nvPicPr>
        <p:blipFill>
          <a:blip r:embed="rId4"/>
          <a:stretch>
            <a:fillRect/>
          </a:stretch>
        </p:blipFill>
        <p:spPr>
          <a:xfrm>
            <a:off x="286874" y="2783241"/>
            <a:ext cx="5619032" cy="792000"/>
          </a:xfrm>
          <a:prstGeom prst="rect">
            <a:avLst/>
          </a:prstGeom>
        </p:spPr>
      </p:pic>
      <p:sp>
        <p:nvSpPr>
          <p:cNvPr id="11" name="TextBox 10">
            <a:extLst>
              <a:ext uri="{FF2B5EF4-FFF2-40B4-BE49-F238E27FC236}">
                <a16:creationId xmlns:a16="http://schemas.microsoft.com/office/drawing/2014/main" id="{3A888B54-DA4B-47CE-89A2-DE194CBCBE52}"/>
              </a:ext>
            </a:extLst>
          </p:cNvPr>
          <p:cNvSpPr txBox="1"/>
          <p:nvPr/>
        </p:nvSpPr>
        <p:spPr>
          <a:xfrm>
            <a:off x="286872" y="3556011"/>
            <a:ext cx="5547219" cy="401585"/>
          </a:xfrm>
          <a:prstGeom prst="rect">
            <a:avLst/>
          </a:prstGeom>
          <a:noFill/>
        </p:spPr>
        <p:txBody>
          <a:bodyPr wrap="square">
            <a:spAutoFit/>
          </a:bodyPr>
          <a:lstStyle/>
          <a:p>
            <a:pPr marL="0" marR="0" algn="ctr">
              <a:lnSpc>
                <a:spcPct val="150000"/>
              </a:lnSpc>
              <a:spcBef>
                <a:spcPts val="0"/>
              </a:spcBef>
              <a:spcAft>
                <a:spcPts val="0"/>
              </a:spcAft>
              <a:tabLst>
                <a:tab pos="773430" algn="r"/>
                <a:tab pos="5563870" algn="l"/>
              </a:tabLs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1.4.</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Qovşaqlar.</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Picture 77">
            <a:extLst>
              <a:ext uri="{FF2B5EF4-FFF2-40B4-BE49-F238E27FC236}">
                <a16:creationId xmlns:a16="http://schemas.microsoft.com/office/drawing/2014/main" id="{3A32F83D-2375-407B-B709-A6F74881E676}"/>
              </a:ext>
            </a:extLst>
          </p:cNvPr>
          <p:cNvPicPr>
            <a:picLocks noChangeAspect="1"/>
          </p:cNvPicPr>
          <p:nvPr/>
        </p:nvPicPr>
        <p:blipFill>
          <a:blip r:embed="rId5"/>
          <a:stretch>
            <a:fillRect/>
          </a:stretch>
        </p:blipFill>
        <p:spPr>
          <a:xfrm>
            <a:off x="6230476" y="2633524"/>
            <a:ext cx="5597997" cy="864000"/>
          </a:xfrm>
          <a:prstGeom prst="rect">
            <a:avLst/>
          </a:prstGeom>
        </p:spPr>
      </p:pic>
      <p:sp>
        <p:nvSpPr>
          <p:cNvPr id="13" name="TextBox 12">
            <a:extLst>
              <a:ext uri="{FF2B5EF4-FFF2-40B4-BE49-F238E27FC236}">
                <a16:creationId xmlns:a16="http://schemas.microsoft.com/office/drawing/2014/main" id="{C1D1B763-E33F-4069-B826-DD85D6BBC11D}"/>
              </a:ext>
            </a:extLst>
          </p:cNvPr>
          <p:cNvSpPr txBox="1"/>
          <p:nvPr/>
        </p:nvSpPr>
        <p:spPr>
          <a:xfrm>
            <a:off x="6219958" y="3497524"/>
            <a:ext cx="5619032" cy="323165"/>
          </a:xfrm>
          <a:prstGeom prst="rect">
            <a:avLst/>
          </a:prstGeom>
          <a:noFill/>
        </p:spPr>
        <p:txBody>
          <a:bodyPr wrap="square">
            <a:spAutoFit/>
          </a:bodyPr>
          <a:lstStyle/>
          <a:p>
            <a:pPr algn="ctr"/>
            <a:r>
              <a:rPr lang="az-Latn-AZ" sz="1500" b="1" dirty="0">
                <a:effectLst/>
                <a:latin typeface="Times New Roman" panose="02020603050405020304" pitchFamily="18" charset="0"/>
                <a:ea typeface="Calibri" panose="020F0502020204030204" pitchFamily="34" charset="0"/>
              </a:rPr>
              <a:t>Şəkil 1.5.</a:t>
            </a:r>
            <a:r>
              <a:rPr lang="az-Latn-AZ" sz="1500" dirty="0">
                <a:effectLst/>
                <a:latin typeface="Times New Roman" panose="02020603050405020304" pitchFamily="18" charset="0"/>
                <a:ea typeface="Calibri" panose="020F0502020204030204" pitchFamily="34" charset="0"/>
              </a:rPr>
              <a:t> Simsiz qurğular.</a:t>
            </a:r>
            <a:endParaRPr lang="en-US" sz="1500" dirty="0"/>
          </a:p>
        </p:txBody>
      </p:sp>
      <p:pic>
        <p:nvPicPr>
          <p:cNvPr id="14" name="Picture 81">
            <a:extLst>
              <a:ext uri="{FF2B5EF4-FFF2-40B4-BE49-F238E27FC236}">
                <a16:creationId xmlns:a16="http://schemas.microsoft.com/office/drawing/2014/main" id="{3D444771-2D44-428A-8105-427C1EA52837}"/>
              </a:ext>
            </a:extLst>
          </p:cNvPr>
          <p:cNvPicPr>
            <a:picLocks noChangeAspect="1"/>
          </p:cNvPicPr>
          <p:nvPr/>
        </p:nvPicPr>
        <p:blipFill>
          <a:blip r:embed="rId6"/>
          <a:stretch>
            <a:fillRect/>
          </a:stretch>
        </p:blipFill>
        <p:spPr>
          <a:xfrm>
            <a:off x="296575" y="4049805"/>
            <a:ext cx="5599629" cy="900000"/>
          </a:xfrm>
          <a:prstGeom prst="rect">
            <a:avLst/>
          </a:prstGeom>
        </p:spPr>
      </p:pic>
      <p:sp>
        <p:nvSpPr>
          <p:cNvPr id="15" name="TextBox 14">
            <a:extLst>
              <a:ext uri="{FF2B5EF4-FFF2-40B4-BE49-F238E27FC236}">
                <a16:creationId xmlns:a16="http://schemas.microsoft.com/office/drawing/2014/main" id="{8FE2A4B8-A31D-4E57-9DB7-479A8F0B0ABC}"/>
              </a:ext>
            </a:extLst>
          </p:cNvPr>
          <p:cNvSpPr txBox="1"/>
          <p:nvPr/>
        </p:nvSpPr>
        <p:spPr>
          <a:xfrm>
            <a:off x="308785" y="5053280"/>
            <a:ext cx="5687183" cy="401585"/>
          </a:xfrm>
          <a:prstGeom prst="rect">
            <a:avLst/>
          </a:prstGeom>
          <a:noFill/>
        </p:spPr>
        <p:txBody>
          <a:bodyPr wrap="square">
            <a:spAutoFit/>
          </a:bodyPr>
          <a:lstStyle/>
          <a:p>
            <a:pPr marL="0" marR="0" algn="ctr">
              <a:lnSpc>
                <a:spcPct val="150000"/>
              </a:lnSpc>
              <a:spcBef>
                <a:spcPts val="0"/>
              </a:spcBef>
              <a:spcAft>
                <a:spcPts val="0"/>
              </a:spcAft>
              <a:tabLst>
                <a:tab pos="773430" algn="r"/>
                <a:tab pos="5563870" algn="l"/>
              </a:tabLs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1.6.</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Kabellər</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 name="TextBox 15">
            <a:extLst>
              <a:ext uri="{FF2B5EF4-FFF2-40B4-BE49-F238E27FC236}">
                <a16:creationId xmlns:a16="http://schemas.microsoft.com/office/drawing/2014/main" id="{16C9FB64-1D12-470C-9D7F-5FFE959D4952}"/>
              </a:ext>
            </a:extLst>
          </p:cNvPr>
          <p:cNvSpPr txBox="1"/>
          <p:nvPr/>
        </p:nvSpPr>
        <p:spPr>
          <a:xfrm>
            <a:off x="6230475" y="5060678"/>
            <a:ext cx="5687183" cy="401585"/>
          </a:xfrm>
          <a:prstGeom prst="rect">
            <a:avLst/>
          </a:prstGeom>
          <a:noFill/>
        </p:spPr>
        <p:txBody>
          <a:bodyPr wrap="square">
            <a:spAutoFit/>
          </a:bodyPr>
          <a:lstStyle/>
          <a:p>
            <a:pPr marL="0" marR="0" algn="ctr">
              <a:lnSpc>
                <a:spcPct val="150000"/>
              </a:lnSpc>
              <a:spcBef>
                <a:spcPts val="0"/>
              </a:spcBef>
              <a:spcAft>
                <a:spcPts val="0"/>
              </a:spcAft>
              <a:tabLst>
                <a:tab pos="773430" algn="r"/>
                <a:tab pos="5563870" algn="l"/>
              </a:tabLs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1.7.</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Son istifadəçi cihazları.</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7" name="Picture 83">
            <a:extLst>
              <a:ext uri="{FF2B5EF4-FFF2-40B4-BE49-F238E27FC236}">
                <a16:creationId xmlns:a16="http://schemas.microsoft.com/office/drawing/2014/main" id="{4CD2FBB4-8257-4C37-AF33-986B540AD76B}"/>
              </a:ext>
            </a:extLst>
          </p:cNvPr>
          <p:cNvPicPr>
            <a:picLocks noChangeAspect="1"/>
          </p:cNvPicPr>
          <p:nvPr/>
        </p:nvPicPr>
        <p:blipFill>
          <a:blip r:embed="rId7"/>
          <a:stretch>
            <a:fillRect/>
          </a:stretch>
        </p:blipFill>
        <p:spPr>
          <a:xfrm>
            <a:off x="334611" y="5462263"/>
            <a:ext cx="5626914" cy="828000"/>
          </a:xfrm>
          <a:prstGeom prst="rect">
            <a:avLst/>
          </a:prstGeom>
        </p:spPr>
      </p:pic>
      <p:sp>
        <p:nvSpPr>
          <p:cNvPr id="18" name="TextBox 17">
            <a:extLst>
              <a:ext uri="{FF2B5EF4-FFF2-40B4-BE49-F238E27FC236}">
                <a16:creationId xmlns:a16="http://schemas.microsoft.com/office/drawing/2014/main" id="{793AFEAC-40EF-4C90-AAD6-69188250234D}"/>
              </a:ext>
            </a:extLst>
          </p:cNvPr>
          <p:cNvSpPr txBox="1"/>
          <p:nvPr/>
        </p:nvSpPr>
        <p:spPr>
          <a:xfrm>
            <a:off x="271975" y="6334539"/>
            <a:ext cx="5648828" cy="401585"/>
          </a:xfrm>
          <a:prstGeom prst="rect">
            <a:avLst/>
          </a:prstGeom>
          <a:noFill/>
        </p:spPr>
        <p:txBody>
          <a:bodyPr wrap="square">
            <a:spAutoFit/>
          </a:bodyPr>
          <a:lstStyle/>
          <a:p>
            <a:pPr marL="0" marR="0" algn="ctr">
              <a:lnSpc>
                <a:spcPct val="150000"/>
              </a:lnSpc>
              <a:spcBef>
                <a:spcPts val="0"/>
              </a:spcBef>
              <a:spcAft>
                <a:spcPts val="0"/>
              </a:spcAft>
              <a:tabLst>
                <a:tab pos="773430" algn="r"/>
                <a:tab pos="5563870" algn="l"/>
              </a:tabLs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1.8.</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Təhlükəsizlik cihazları.</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9" name="Picture 84">
            <a:extLst>
              <a:ext uri="{FF2B5EF4-FFF2-40B4-BE49-F238E27FC236}">
                <a16:creationId xmlns:a16="http://schemas.microsoft.com/office/drawing/2014/main" id="{8BAC0575-A683-4D6C-BCBE-AD3D6AED5F70}"/>
              </a:ext>
            </a:extLst>
          </p:cNvPr>
          <p:cNvPicPr>
            <a:picLocks noChangeAspect="1"/>
          </p:cNvPicPr>
          <p:nvPr/>
        </p:nvPicPr>
        <p:blipFill>
          <a:blip r:embed="rId8"/>
          <a:stretch>
            <a:fillRect/>
          </a:stretch>
        </p:blipFill>
        <p:spPr>
          <a:xfrm>
            <a:off x="6230476" y="5710570"/>
            <a:ext cx="5488241" cy="720000"/>
          </a:xfrm>
          <a:prstGeom prst="rect">
            <a:avLst/>
          </a:prstGeom>
        </p:spPr>
      </p:pic>
      <p:sp>
        <p:nvSpPr>
          <p:cNvPr id="20" name="TextBox 19">
            <a:extLst>
              <a:ext uri="{FF2B5EF4-FFF2-40B4-BE49-F238E27FC236}">
                <a16:creationId xmlns:a16="http://schemas.microsoft.com/office/drawing/2014/main" id="{C0E3F528-B732-4FF1-A691-190F32911484}"/>
              </a:ext>
            </a:extLst>
          </p:cNvPr>
          <p:cNvSpPr txBox="1"/>
          <p:nvPr/>
        </p:nvSpPr>
        <p:spPr>
          <a:xfrm>
            <a:off x="5834090" y="6336833"/>
            <a:ext cx="6093500" cy="401585"/>
          </a:xfrm>
          <a:prstGeom prst="rect">
            <a:avLst/>
          </a:prstGeom>
          <a:noFill/>
        </p:spPr>
        <p:txBody>
          <a:bodyPr wrap="square">
            <a:spAutoFit/>
          </a:bodyPr>
          <a:lstStyle>
            <a:defPPr marR="0" lvl="0" algn="l" rtl="0">
              <a:lnSpc>
                <a:spcPct val="100000"/>
              </a:lnSpc>
              <a:spcBef>
                <a:spcPts val="0"/>
              </a:spcBef>
              <a:spcAft>
                <a:spcPts val="0"/>
              </a:spcAft>
            </a:defPPr>
            <a:lvl1pPr marL="0" algn="ctr">
              <a:lnSpc>
                <a:spcPct val="150000"/>
              </a:lnSpc>
              <a:tabLst>
                <a:tab pos="773430" algn="r"/>
                <a:tab pos="5563870" algn="l"/>
              </a:tabLst>
              <a:defRPr sz="1500" b="1">
                <a:effectLst/>
                <a:latin typeface="Times New Roman" panose="02020603050405020304" pitchFamily="18" charset="0"/>
                <a:ea typeface="Calibri" panose="020F0502020204030204" pitchFamily="34" charset="0"/>
                <a:cs typeface="Times New Roman" panose="02020603050405020304" pitchFamily="18" charset="0"/>
              </a:defRPr>
            </a:lvl1pPr>
          </a:lstStyle>
          <a:p>
            <a:r>
              <a:rPr lang="az-Latn-AZ" dirty="0"/>
              <a:t>Şəkil 1.9. </a:t>
            </a:r>
            <a:r>
              <a:rPr lang="az-Latn-AZ" b="0" dirty="0"/>
              <a:t>Qlobal şəbəkənin elementləri.</a:t>
            </a:r>
            <a:endParaRPr lang="en-US" b="0" dirty="0"/>
          </a:p>
        </p:txBody>
      </p:sp>
      <p:pic>
        <p:nvPicPr>
          <p:cNvPr id="21" name="Picture 82">
            <a:extLst>
              <a:ext uri="{FF2B5EF4-FFF2-40B4-BE49-F238E27FC236}">
                <a16:creationId xmlns:a16="http://schemas.microsoft.com/office/drawing/2014/main" id="{E1A26696-C412-4503-970C-BBD570389A47}"/>
              </a:ext>
            </a:extLst>
          </p:cNvPr>
          <p:cNvPicPr>
            <a:picLocks noChangeAspect="1"/>
          </p:cNvPicPr>
          <p:nvPr/>
        </p:nvPicPr>
        <p:blipFill>
          <a:blip r:embed="rId9"/>
          <a:stretch>
            <a:fillRect/>
          </a:stretch>
        </p:blipFill>
        <p:spPr>
          <a:xfrm>
            <a:off x="6262321" y="4013195"/>
            <a:ext cx="5665269" cy="923329"/>
          </a:xfrm>
          <a:prstGeom prst="rect">
            <a:avLst/>
          </a:prstGeom>
        </p:spPr>
      </p:pic>
    </p:spTree>
    <p:extLst>
      <p:ext uri="{BB962C8B-B14F-4D97-AF65-F5344CB8AC3E}">
        <p14:creationId xmlns:p14="http://schemas.microsoft.com/office/powerpoint/2010/main" val="1477977471"/>
      </p:ext>
    </p:extLst>
  </p:cSld>
  <p:clrMapOvr>
    <a:masterClrMapping/>
  </p:clrMapOvr>
  <p:transition spd="slow">
    <p:randomBar dir="ver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7EF7F17-3DE7-4682-7182-7B3636D05810}"/>
              </a:ext>
            </a:extLst>
          </p:cNvPr>
          <p:cNvSpPr txBox="1"/>
          <p:nvPr/>
        </p:nvSpPr>
        <p:spPr>
          <a:xfrm>
            <a:off x="417545" y="170178"/>
            <a:ext cx="11581622" cy="4556568"/>
          </a:xfrm>
          <a:prstGeom prst="rect">
            <a:avLst/>
          </a:prstGeom>
          <a:noFill/>
        </p:spPr>
        <p:txBody>
          <a:bodyPr wrap="square">
            <a:spAutoFit/>
          </a:bodyPr>
          <a:lstStyle/>
          <a:p>
            <a:pPr marL="0" marR="0" indent="360045" algn="just">
              <a:lnSpc>
                <a:spcPct val="150000"/>
              </a:lnSpc>
              <a:spcBef>
                <a:spcPts val="0"/>
              </a:spcBef>
              <a:spcAft>
                <a:spcPts val="0"/>
              </a:spcAft>
            </a:pPr>
            <a:r>
              <a:rPr lang="az-Latn-AZ" sz="1500">
                <a:effectLst/>
                <a:latin typeface="Times New Roman" panose="02020603050405020304" pitchFamily="18" charset="0"/>
                <a:ea typeface="Calibri" panose="020F0502020204030204" pitchFamily="34" charset="0"/>
                <a:cs typeface="Times New Roman" panose="02020603050405020304" pitchFamily="18" charset="0"/>
              </a:rPr>
              <a:t>Beləliklə, routerların interface’ləri üçün də IP ünvanları təyin etmeyi bitirdik;</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p>
            <a:pPr marL="0" marR="0" indent="360045" algn="just">
              <a:lnSpc>
                <a:spcPct val="150000"/>
              </a:lnSpc>
              <a:spcBef>
                <a:spcPts val="0"/>
              </a:spcBef>
              <a:spcAft>
                <a:spcPts val="0"/>
              </a:spcAft>
            </a:pPr>
            <a:r>
              <a:rPr lang="az-Latn-AZ" sz="1500" b="1">
                <a:effectLst/>
                <a:latin typeface="Times New Roman" panose="02020603050405020304" pitchFamily="18" charset="0"/>
                <a:ea typeface="Calibri" panose="020F0502020204030204" pitchFamily="34" charset="0"/>
                <a:cs typeface="Times New Roman" panose="02020603050405020304" pitchFamily="18" charset="0"/>
              </a:rPr>
              <a:t>“INTERVLAN Routing”</a:t>
            </a:r>
            <a:r>
              <a:rPr lang="az-Latn-AZ" sz="1500">
                <a:effectLst/>
                <a:latin typeface="Times New Roman" panose="02020603050405020304" pitchFamily="18" charset="0"/>
                <a:ea typeface="Calibri" panose="020F0502020204030204" pitchFamily="34" charset="0"/>
                <a:cs typeface="Times New Roman" panose="02020603050405020304" pitchFamily="18" charset="0"/>
              </a:rPr>
              <a:t> – İndi Növbə, InterVLAN Routing’i konfiqurasiya etməkdədir. Bunu edəndən sonra DHCP Server’i konfiqurasiya edirik. Bizdə hər departament fərqli VLAN’larda olduğu üçün, bu o deməkdir ki, onlar virtual olaraq hamısı fərqli şəbəkələrdədir. Bildiyimiz kimi, fərqli şəbəkələrdəki host’lar bir-birilərin normalda görə bilmirlər. Onların bir-birini görməsi üçün biz məhz “InterVLAN Routing” kökləməliyik ki, bu VLAN’lar bir-birilərini tanısınlar. Bundan sonra isə, hər VLAN’da olan host’lara avtomatik şəkildə IP adresin təyin olunması üçün DHCP Server qaldırmalı və onu kökləməliyik. IP parametrlərə uyğun olaraq VLAN’lar da veriləcək.</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p>
            <a:pPr marL="0" marR="0" indent="360045" algn="just">
              <a:lnSpc>
                <a:spcPct val="150000"/>
              </a:lnSpc>
              <a:spcBef>
                <a:spcPts val="0"/>
              </a:spcBef>
              <a:spcAft>
                <a:spcPts val="0"/>
              </a:spcAft>
            </a:pPr>
            <a:r>
              <a:rPr lang="az-Latn-AZ" sz="1500">
                <a:effectLst/>
                <a:latin typeface="Times New Roman" panose="02020603050405020304" pitchFamily="18" charset="0"/>
                <a:ea typeface="Calibri" panose="020F0502020204030204" pitchFamily="34" charset="0"/>
                <a:cs typeface="Times New Roman" panose="02020603050405020304" pitchFamily="18" charset="0"/>
              </a:rPr>
              <a:t>Daxil olaq, “F1-Router”a: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p>
            <a:pPr marL="0" marR="0" indent="360045" algn="just">
              <a:lnSpc>
                <a:spcPct val="150000"/>
              </a:lnSpc>
              <a:spcBef>
                <a:spcPts val="0"/>
              </a:spcBef>
              <a:spcAft>
                <a:spcPts val="0"/>
              </a:spcAft>
            </a:pPr>
            <a:r>
              <a:rPr lang="az-Latn-AZ" sz="1500">
                <a:effectLst/>
                <a:latin typeface="Times New Roman" panose="02020603050405020304" pitchFamily="18" charset="0"/>
                <a:ea typeface="Calibri" panose="020F0502020204030204" pitchFamily="34" charset="0"/>
                <a:cs typeface="Times New Roman" panose="02020603050405020304" pitchFamily="18" charset="0"/>
              </a:rPr>
              <a:t>“InterVLAN Routing” konfiqurasiya etmək üçün, İlk növbədə subinterface’lər yaratmalıyıq router’da.VLAN nömrəsi və IP ünvan təyin edəcəyik. Bu subinterface və bu IP adres,  həmin reflektiv VLAN’ın default gateway’i kimi özünü aparacaq, yəni xarici şəbəkəyə çıxışı məhz həmin subinterface yerinə yetirəcək.</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p>
            <a:pPr marL="0" marR="0" indent="360045" algn="just">
              <a:lnSpc>
                <a:spcPct val="150000"/>
              </a:lnSpc>
              <a:spcBef>
                <a:spcPts val="0"/>
              </a:spcBef>
              <a:spcAft>
                <a:spcPts val="0"/>
              </a:spcAft>
            </a:pPr>
            <a:r>
              <a:rPr lang="az-Latn-AZ" sz="1500">
                <a:effectLst/>
                <a:latin typeface="Times New Roman" panose="02020603050405020304" pitchFamily="18" charset="0"/>
                <a:ea typeface="Calibri" panose="020F0502020204030204" pitchFamily="34" charset="0"/>
                <a:cs typeface="Times New Roman" panose="02020603050405020304" pitchFamily="18" charset="0"/>
              </a:rPr>
              <a:t>Gigabitethernet 0/0 interface’ə daxil olaq, subinterface yaratmaq üçün </a:t>
            </a:r>
            <a:r>
              <a:rPr lang="az-Latn-AZ" sz="1500" b="1">
                <a:effectLst/>
                <a:latin typeface="Times New Roman" panose="02020603050405020304" pitchFamily="18" charset="0"/>
                <a:ea typeface="Calibri" panose="020F0502020204030204" pitchFamily="34" charset="0"/>
                <a:cs typeface="Times New Roman" panose="02020603050405020304" pitchFamily="18" charset="0"/>
              </a:rPr>
              <a:t>“int gig 0/0.”</a:t>
            </a:r>
            <a:r>
              <a:rPr lang="az-Latn-AZ" sz="1500">
                <a:effectLst/>
                <a:latin typeface="Times New Roman" panose="02020603050405020304" pitchFamily="18" charset="0"/>
                <a:ea typeface="Calibri" panose="020F0502020204030204" pitchFamily="34" charset="0"/>
                <a:cs typeface="Times New Roman" panose="02020603050405020304" pitchFamily="18" charset="0"/>
              </a:rPr>
              <a:t> komandası ilə İlk növbədə subinterface içərisinə keçməliyik. Bildiyimiz kimi, 1-ci mərtəbədə 3 departament olduğundan, deməli 3 dənə fərqli VLAN olacaq (Bizdə bu mərtəbədə 80,70,60 Vlan’ları mövcuddur). Bu səbəbdən, birinci yazaq, “</a:t>
            </a:r>
            <a:r>
              <a:rPr lang="az-Latn-AZ" sz="1500" b="1">
                <a:effectLst/>
                <a:latin typeface="Times New Roman" panose="02020603050405020304" pitchFamily="18" charset="0"/>
                <a:ea typeface="Calibri" panose="020F0502020204030204" pitchFamily="34" charset="0"/>
                <a:cs typeface="Times New Roman" panose="02020603050405020304" pitchFamily="18" charset="0"/>
              </a:rPr>
              <a:t>int gig 0/0.80</a:t>
            </a:r>
            <a:r>
              <a:rPr lang="az-Latn-AZ" sz="1500">
                <a:effectLst/>
                <a:latin typeface="Times New Roman" panose="02020603050405020304" pitchFamily="18" charset="0"/>
                <a:ea typeface="Calibri" panose="020F0502020204030204" pitchFamily="34" charset="0"/>
                <a:cs typeface="Times New Roman" panose="02020603050405020304" pitchFamily="18" charset="0"/>
              </a:rPr>
              <a:t>” həmin subinterface’i yaradaq (Şək.3.40). Subinterface’in uğurla yarandığını görürük;</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1" descr="A picture containing text, font, line, screenshot&#10;&#10;Description automatically generated">
            <a:extLst>
              <a:ext uri="{FF2B5EF4-FFF2-40B4-BE49-F238E27FC236}">
                <a16:creationId xmlns:a16="http://schemas.microsoft.com/office/drawing/2014/main" id="{B92E1ED6-EEA2-B541-FFB0-1261B7E7513D}"/>
              </a:ext>
            </a:extLst>
          </p:cNvPr>
          <p:cNvPicPr>
            <a:picLocks noChangeAspect="1"/>
          </p:cNvPicPr>
          <p:nvPr/>
        </p:nvPicPr>
        <p:blipFill>
          <a:blip r:embed="rId2"/>
          <a:stretch>
            <a:fillRect/>
          </a:stretch>
        </p:blipFill>
        <p:spPr>
          <a:xfrm>
            <a:off x="1661588" y="4837921"/>
            <a:ext cx="9631864" cy="1381903"/>
          </a:xfrm>
          <a:prstGeom prst="rect">
            <a:avLst/>
          </a:prstGeom>
        </p:spPr>
      </p:pic>
      <p:sp>
        <p:nvSpPr>
          <p:cNvPr id="6" name="TextBox 5">
            <a:extLst>
              <a:ext uri="{FF2B5EF4-FFF2-40B4-BE49-F238E27FC236}">
                <a16:creationId xmlns:a16="http://schemas.microsoft.com/office/drawing/2014/main" id="{38A10650-0559-927C-F95C-9C69C7905C3A}"/>
              </a:ext>
            </a:extLst>
          </p:cNvPr>
          <p:cNvSpPr txBox="1"/>
          <p:nvPr/>
        </p:nvSpPr>
        <p:spPr>
          <a:xfrm>
            <a:off x="3429520" y="6269016"/>
            <a:ext cx="6096000" cy="401585"/>
          </a:xfrm>
          <a:prstGeom prst="rect">
            <a:avLst/>
          </a:prstGeom>
          <a:noFill/>
        </p:spPr>
        <p:txBody>
          <a:bodyPr wrap="square">
            <a:spAutoFit/>
          </a:bodyPr>
          <a:lstStyle/>
          <a:p>
            <a:pPr marL="0" marR="0" indent="360045" algn="ctr">
              <a:lnSpc>
                <a:spcPct val="150000"/>
              </a:lnSpc>
              <a:spcBef>
                <a:spcPts val="0"/>
              </a:spcBef>
              <a:spcAft>
                <a:spcPts val="0"/>
              </a:spcAf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3.40.</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a:t>
            </a: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int gig 0/0.80</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həmin subinterface’i yaradılması</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564023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9360DC9-BD09-3260-76F2-B7108AA3D032}"/>
              </a:ext>
            </a:extLst>
          </p:cNvPr>
          <p:cNvSpPr txBox="1"/>
          <p:nvPr/>
        </p:nvSpPr>
        <p:spPr>
          <a:xfrm>
            <a:off x="184280" y="320523"/>
            <a:ext cx="11637606" cy="1440331"/>
          </a:xfrm>
          <a:prstGeom prst="rect">
            <a:avLst/>
          </a:prstGeom>
          <a:noFill/>
        </p:spPr>
        <p:txBody>
          <a:bodyPr wrap="square">
            <a:spAutoFit/>
          </a:bodyPr>
          <a:lstStyle/>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Bundan sonra, “</a:t>
            </a: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encapsulation dot1Q 80</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komandası ilə encapsulation’u aktivləşdiririk. Həmin VLAN’da, vlan nömrəsi burda mütləq düzgün qeyd olunmalıdır. Bundan sonra bu subinterface üçün, IP adres təyin etməliyik. Bilməliyik ki, həmin subinterface’ə təyin edəcəyimiz IP adres, həmin VLAN üçün “Default Gateway” rolunu oynayacaq, xarici şəbəkəylə əlaqəsini həmin subinterface təyin edəcək. 80-ci VLAN, 192.168.8.0/24 subnetinə sahibdir. Gəlin, subinterface üçün IP adres’i 192.168.8.1 kimi təyin edək (Şək.3.41).</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E5A1D817-708A-E63F-2CB7-E11FB71439F8}"/>
              </a:ext>
            </a:extLst>
          </p:cNvPr>
          <p:cNvSpPr txBox="1"/>
          <p:nvPr/>
        </p:nvSpPr>
        <p:spPr>
          <a:xfrm>
            <a:off x="3048000" y="3954296"/>
            <a:ext cx="6096000" cy="401585"/>
          </a:xfrm>
          <a:prstGeom prst="rect">
            <a:avLst/>
          </a:prstGeom>
          <a:noFill/>
        </p:spPr>
        <p:txBody>
          <a:bodyPr wrap="square">
            <a:spAutoFit/>
          </a:bodyPr>
          <a:lstStyle/>
          <a:p>
            <a:pPr marL="0" marR="0" indent="360045" algn="ctr">
              <a:lnSpc>
                <a:spcPct val="150000"/>
              </a:lnSpc>
              <a:spcBef>
                <a:spcPts val="0"/>
              </a:spcBef>
              <a:spcAft>
                <a:spcPts val="0"/>
              </a:spcAf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3.41.</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Subinterface üçün 192.168.8.1 IP adres-nin təyin edilməsi</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5D103997-646D-EF70-CEBE-6A18B80035F4}"/>
              </a:ext>
            </a:extLst>
          </p:cNvPr>
          <p:cNvSpPr txBox="1"/>
          <p:nvPr/>
        </p:nvSpPr>
        <p:spPr>
          <a:xfrm>
            <a:off x="440872" y="4440556"/>
            <a:ext cx="11124422" cy="1786579"/>
          </a:xfrm>
          <a:prstGeom prst="rect">
            <a:avLst/>
          </a:prstGeom>
          <a:noFill/>
        </p:spPr>
        <p:txBody>
          <a:bodyPr wrap="square">
            <a:spAutoFit/>
          </a:bodyPr>
          <a:lstStyle/>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Və sonda etdiyimiz bütün kökləmələri yaddaşa verək.”F1-Router”da onun cavabdeh olduğu bütün VLAN’lar üçün, InterVlan Routing yaratdıq və köklədik ki, həmin VLAN’da olan hostlar xarici şəbəkəyə çıxa bilsinlər. DHCP Serveri’də konfiqurasiya etdikdən sonra, həmin vlan’ların hostları avtomatik IP adres alandan sonra, bir-biriləri ilə kommunikasiya qura biləcəklər baxmayaraq ki, onlar fərqli şəbəkələrdədirlər. Bu zaman, 70-ci vlan’da olan host, 60-cı Vlan’da olan hostla əlaqə qura biləcək, çünki InterVlan Router’da routing köklənilib.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descr="A screenshot of a computer code&#10;&#10;Description automatically generated with low confidence">
            <a:extLst>
              <a:ext uri="{FF2B5EF4-FFF2-40B4-BE49-F238E27FC236}">
                <a16:creationId xmlns:a16="http://schemas.microsoft.com/office/drawing/2014/main" id="{6DE3E61F-687B-762D-FA0F-89B7AC49B458}"/>
              </a:ext>
            </a:extLst>
          </p:cNvPr>
          <p:cNvPicPr>
            <a:picLocks noChangeAspect="1"/>
          </p:cNvPicPr>
          <p:nvPr/>
        </p:nvPicPr>
        <p:blipFill>
          <a:blip r:embed="rId2"/>
          <a:stretch>
            <a:fillRect/>
          </a:stretch>
        </p:blipFill>
        <p:spPr>
          <a:xfrm>
            <a:off x="2741676" y="1845529"/>
            <a:ext cx="6708648" cy="1836427"/>
          </a:xfrm>
          <a:prstGeom prst="rect">
            <a:avLst/>
          </a:prstGeom>
        </p:spPr>
      </p:pic>
    </p:spTree>
    <p:extLst>
      <p:ext uri="{BB962C8B-B14F-4D97-AF65-F5344CB8AC3E}">
        <p14:creationId xmlns:p14="http://schemas.microsoft.com/office/powerpoint/2010/main" val="104726556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B1DB61A-FAAB-4648-45C3-AD8B6A8E87BD}"/>
              </a:ext>
            </a:extLst>
          </p:cNvPr>
          <p:cNvSpPr txBox="1"/>
          <p:nvPr/>
        </p:nvSpPr>
        <p:spPr>
          <a:xfrm>
            <a:off x="184279" y="99154"/>
            <a:ext cx="11824219" cy="3517822"/>
          </a:xfrm>
          <a:prstGeom prst="rect">
            <a:avLst/>
          </a:prstGeom>
          <a:noFill/>
        </p:spPr>
        <p:txBody>
          <a:bodyPr wrap="square">
            <a:spAutoFit/>
          </a:bodyPr>
          <a:lstStyle/>
          <a:p>
            <a:pPr marL="0" marR="0" indent="360045" algn="just">
              <a:lnSpc>
                <a:spcPct val="150000"/>
              </a:lnSpc>
              <a:spcBef>
                <a:spcPts val="0"/>
              </a:spcBef>
              <a:spcAft>
                <a:spcPts val="0"/>
              </a:spcAf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“DHCP Server”. </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Gəlin, digər router’lara keçmədən, elə bu Router’da “DHCP Server”i konfiqurasiya edək ki (Şək.3.44), VLAN’lardaki hostlar avtomatik IP adres alsınlar və artıq bir-birilərin heç bir problem olmadan görə bilsinlər. Bildiyimiz kimi, 3 departament var Bizdə 1-ci mərtəbədə, deməli Bizdə 3 dənə IP pool olmalıdır hər departament, vlan üçün fərqli IP hovuzu yaratmalıyıq. İlk növbədə, “</a:t>
            </a: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service dhcp” </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komandası ilə DHCP Service’i aktivləşdirək. “Ümumi işlər” departamenti üçün IP pool yaradaq: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a:t>
            </a: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ip dhcp pool Umumi_işlər” </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komandası ilə IP pool’a ad verək;</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a:t>
            </a: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network 192.168.8.0 255.255.255.0” </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komandası ilə, IP poola aid olacaq subnet’i qeyd edirik;</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İndi Növbə, bu network üçün default gateway’i göstərməkdir, Default gateway isə bizim bu VLAN üçün yaratdığımız subinterface’ə təyin etdiyimiz IP ünvan olacaq, yəni 192.168.8.1/24 adres’i;</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60045" algn="just">
              <a:lnSpc>
                <a:spcPct val="150000"/>
              </a:lnSpc>
              <a:spcBef>
                <a:spcPts val="0"/>
              </a:spcBef>
              <a:spcAft>
                <a:spcPts val="0"/>
              </a:spcAft>
              <a:tabLst>
                <a:tab pos="3151505" algn="ctr"/>
              </a:tabLs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a:t>
            </a: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default-router 192.168.8.1”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60045" algn="just">
              <a:lnSpc>
                <a:spcPct val="150000"/>
              </a:lnSpc>
              <a:spcBef>
                <a:spcPts val="0"/>
              </a:spcBef>
              <a:spcAft>
                <a:spcPts val="0"/>
              </a:spcAf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“dns-server 192.168.8.1” </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DNS Server ünvanını da elə Default Gateway’də olan subinterface’in ünvanın göstəririk;</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1" descr="A picture containing text, screenshot, font, number&#10;&#10;Description automatically generated">
            <a:extLst>
              <a:ext uri="{FF2B5EF4-FFF2-40B4-BE49-F238E27FC236}">
                <a16:creationId xmlns:a16="http://schemas.microsoft.com/office/drawing/2014/main" id="{0F129B02-F28E-E18C-2A03-B43277F4AE5B}"/>
              </a:ext>
            </a:extLst>
          </p:cNvPr>
          <p:cNvPicPr>
            <a:picLocks noChangeAspect="1"/>
          </p:cNvPicPr>
          <p:nvPr/>
        </p:nvPicPr>
        <p:blipFill>
          <a:blip r:embed="rId2"/>
          <a:stretch>
            <a:fillRect/>
          </a:stretch>
        </p:blipFill>
        <p:spPr>
          <a:xfrm>
            <a:off x="2839946" y="3807475"/>
            <a:ext cx="6275479" cy="2016321"/>
          </a:xfrm>
          <a:prstGeom prst="rect">
            <a:avLst/>
          </a:prstGeom>
        </p:spPr>
      </p:pic>
      <p:sp>
        <p:nvSpPr>
          <p:cNvPr id="6" name="TextBox 5">
            <a:extLst>
              <a:ext uri="{FF2B5EF4-FFF2-40B4-BE49-F238E27FC236}">
                <a16:creationId xmlns:a16="http://schemas.microsoft.com/office/drawing/2014/main" id="{FEC6A1C1-92DC-6D95-0573-62561D7AE2F6}"/>
              </a:ext>
            </a:extLst>
          </p:cNvPr>
          <p:cNvSpPr txBox="1"/>
          <p:nvPr/>
        </p:nvSpPr>
        <p:spPr>
          <a:xfrm>
            <a:off x="2721429" y="5787059"/>
            <a:ext cx="6096000" cy="401585"/>
          </a:xfrm>
          <a:prstGeom prst="rect">
            <a:avLst/>
          </a:prstGeom>
          <a:noFill/>
        </p:spPr>
        <p:txBody>
          <a:bodyPr wrap="square">
            <a:spAutoFit/>
          </a:bodyPr>
          <a:lstStyle/>
          <a:p>
            <a:pPr marL="0" marR="0" indent="360045" algn="ctr">
              <a:lnSpc>
                <a:spcPct val="150000"/>
              </a:lnSpc>
              <a:spcBef>
                <a:spcPts val="0"/>
              </a:spcBef>
              <a:spcAft>
                <a:spcPts val="0"/>
              </a:spcAf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3.44.</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Router’da “DHCP Server”i konfiqurasiya edilməsi</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014DC3EB-F7B5-B17B-78E0-A192706956B6}"/>
              </a:ext>
            </a:extLst>
          </p:cNvPr>
          <p:cNvSpPr txBox="1"/>
          <p:nvPr/>
        </p:nvSpPr>
        <p:spPr>
          <a:xfrm>
            <a:off x="305578" y="6188644"/>
            <a:ext cx="6097554" cy="401585"/>
          </a:xfrm>
          <a:prstGeom prst="rect">
            <a:avLst/>
          </a:prstGeom>
          <a:noFill/>
        </p:spPr>
        <p:txBody>
          <a:bodyPr wrap="square">
            <a:spAutoFit/>
          </a:bodyPr>
          <a:lstStyle/>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Bu departament üçün, pool hazırdır.</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3306321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300AEEE-5374-3743-2416-4D214F39508B}"/>
              </a:ext>
            </a:extLst>
          </p:cNvPr>
          <p:cNvSpPr txBox="1"/>
          <p:nvPr/>
        </p:nvSpPr>
        <p:spPr>
          <a:xfrm>
            <a:off x="426876" y="222168"/>
            <a:ext cx="11314020" cy="1440331"/>
          </a:xfrm>
          <a:prstGeom prst="rect">
            <a:avLst/>
          </a:prstGeom>
          <a:noFill/>
        </p:spPr>
        <p:txBody>
          <a:bodyPr wrap="square">
            <a:spAutoFit/>
          </a:bodyPr>
          <a:lstStyle/>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Burda da yaratdıq, bundan sonra bu router’daki konfiqurasiyanı yaddaşa verə bilərik. Yaratdığımız IP pool’lara baxmaq üçün isə</a:t>
            </a:r>
          </a:p>
          <a:p>
            <a:pPr marL="0" marR="0" indent="360045" algn="just">
              <a:lnSpc>
                <a:spcPct val="150000"/>
              </a:lnSpc>
              <a:spcBef>
                <a:spcPts val="0"/>
              </a:spcBef>
              <a:spcAft>
                <a:spcPts val="0"/>
              </a:spcAf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a:t>
            </a: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sh ip dhcp pool</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komandasından istifadə edək (Şək.3.47): gördüyümüz kimi 3 ədəd ip pool var, yaratdığımıza uyğun olaraq, “Ümumi işlər”, “Hüquq” və “Logistika” hamsi da öz network vlan’dadır düzgün olaraq. Hələ heç bir cihazı bura qoşmadığımıza görə bu pool’lar aktiv deyil;</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27">
            <a:extLst>
              <a:ext uri="{FF2B5EF4-FFF2-40B4-BE49-F238E27FC236}">
                <a16:creationId xmlns:a16="http://schemas.microsoft.com/office/drawing/2014/main" id="{3C0D0B76-687C-E5C2-A53F-8E1023BB5EA9}"/>
              </a:ext>
            </a:extLst>
          </p:cNvPr>
          <p:cNvPicPr>
            <a:picLocks noChangeAspect="1"/>
          </p:cNvPicPr>
          <p:nvPr/>
        </p:nvPicPr>
        <p:blipFill>
          <a:blip r:embed="rId2"/>
          <a:stretch>
            <a:fillRect/>
          </a:stretch>
        </p:blipFill>
        <p:spPr>
          <a:xfrm>
            <a:off x="3339737" y="1396948"/>
            <a:ext cx="5120640" cy="4922520"/>
          </a:xfrm>
          <a:prstGeom prst="rect">
            <a:avLst/>
          </a:prstGeom>
        </p:spPr>
      </p:pic>
      <p:sp>
        <p:nvSpPr>
          <p:cNvPr id="6" name="TextBox 5">
            <a:extLst>
              <a:ext uri="{FF2B5EF4-FFF2-40B4-BE49-F238E27FC236}">
                <a16:creationId xmlns:a16="http://schemas.microsoft.com/office/drawing/2014/main" id="{EF7A851A-FB10-9DE9-3713-75F02A17D747}"/>
              </a:ext>
            </a:extLst>
          </p:cNvPr>
          <p:cNvSpPr txBox="1"/>
          <p:nvPr/>
        </p:nvSpPr>
        <p:spPr>
          <a:xfrm>
            <a:off x="1424473" y="6319468"/>
            <a:ext cx="8587273" cy="809645"/>
          </a:xfrm>
          <a:prstGeom prst="rect">
            <a:avLst/>
          </a:prstGeom>
          <a:noFill/>
        </p:spPr>
        <p:txBody>
          <a:bodyPr wrap="square">
            <a:spAutoFit/>
          </a:bodyPr>
          <a:lstStyle/>
          <a:p>
            <a:pPr marL="0" marR="0" indent="360045" algn="ctr">
              <a:lnSpc>
                <a:spcPct val="150000"/>
              </a:lnSpc>
              <a:spcBef>
                <a:spcPts val="0"/>
              </a:spcBef>
              <a:spcAft>
                <a:spcPts val="0"/>
              </a:spcAf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3.46.</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IP pool’lara baxmaq üçün  “</a:t>
            </a: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sh ip dhcp pool</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komandasının istifadəsi</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30148326"/>
      </p:ext>
    </p:extLst>
  </p:cSld>
  <p:clrMapOvr>
    <a:masterClrMapping/>
  </p:clrMapOvr>
  <p:transition spd="med">
    <p:pull/>
  </p:transition>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0" name="Cube 59">
            <a:extLst>
              <a:ext uri="{FF2B5EF4-FFF2-40B4-BE49-F238E27FC236}">
                <a16:creationId xmlns:a16="http://schemas.microsoft.com/office/drawing/2014/main" id="{82727937-6B99-460F-AFBE-C1B123CD6E90}"/>
              </a:ext>
            </a:extLst>
          </p:cNvPr>
          <p:cNvSpPr/>
          <p:nvPr/>
        </p:nvSpPr>
        <p:spPr>
          <a:xfrm flipH="1">
            <a:off x="8582969" y="2575230"/>
            <a:ext cx="2082514" cy="3566278"/>
          </a:xfrm>
          <a:prstGeom prst="cube">
            <a:avLst>
              <a:gd name="adj" fmla="val 20548"/>
            </a:avLst>
          </a:prstGeom>
          <a:solidFill>
            <a:schemeClr val="accent6">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59" name="Cube 58">
            <a:extLst>
              <a:ext uri="{FF2B5EF4-FFF2-40B4-BE49-F238E27FC236}">
                <a16:creationId xmlns:a16="http://schemas.microsoft.com/office/drawing/2014/main" id="{85C732A0-4BD9-4F8A-821E-D93CFF883478}"/>
              </a:ext>
            </a:extLst>
          </p:cNvPr>
          <p:cNvSpPr/>
          <p:nvPr/>
        </p:nvSpPr>
        <p:spPr>
          <a:xfrm flipH="1">
            <a:off x="6876935" y="3120049"/>
            <a:ext cx="2082514" cy="3021459"/>
          </a:xfrm>
          <a:prstGeom prst="cube">
            <a:avLst>
              <a:gd name="adj" fmla="val 20319"/>
            </a:avLst>
          </a:prstGeom>
          <a:solidFill>
            <a:schemeClr val="accent5">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58" name="Cube 57">
            <a:extLst>
              <a:ext uri="{FF2B5EF4-FFF2-40B4-BE49-F238E27FC236}">
                <a16:creationId xmlns:a16="http://schemas.microsoft.com/office/drawing/2014/main" id="{9B3761EC-5709-4C06-828F-4842BF73FFE5}"/>
              </a:ext>
            </a:extLst>
          </p:cNvPr>
          <p:cNvSpPr/>
          <p:nvPr/>
        </p:nvSpPr>
        <p:spPr>
          <a:xfrm flipH="1">
            <a:off x="5166593" y="3609284"/>
            <a:ext cx="2082514" cy="2532225"/>
          </a:xfrm>
          <a:prstGeom prst="cube">
            <a:avLst>
              <a:gd name="adj" fmla="val 20624"/>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56" name="Cube 55">
            <a:extLst>
              <a:ext uri="{FF2B5EF4-FFF2-40B4-BE49-F238E27FC236}">
                <a16:creationId xmlns:a16="http://schemas.microsoft.com/office/drawing/2014/main" id="{FC6D65DC-903C-4706-80F2-0F26488B212F}"/>
              </a:ext>
            </a:extLst>
          </p:cNvPr>
          <p:cNvSpPr/>
          <p:nvPr/>
        </p:nvSpPr>
        <p:spPr>
          <a:xfrm flipH="1">
            <a:off x="3459892" y="4136768"/>
            <a:ext cx="2082514" cy="2004741"/>
          </a:xfrm>
          <a:prstGeom prst="cube">
            <a:avLst>
              <a:gd name="adj" fmla="val 21554"/>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54" name="Cube 53">
            <a:extLst>
              <a:ext uri="{FF2B5EF4-FFF2-40B4-BE49-F238E27FC236}">
                <a16:creationId xmlns:a16="http://schemas.microsoft.com/office/drawing/2014/main" id="{9303B1DA-561B-47E5-A1EF-E3BD9792E49C}"/>
              </a:ext>
            </a:extLst>
          </p:cNvPr>
          <p:cNvSpPr/>
          <p:nvPr/>
        </p:nvSpPr>
        <p:spPr>
          <a:xfrm flipH="1">
            <a:off x="1772006" y="4689802"/>
            <a:ext cx="2082514" cy="1451707"/>
          </a:xfrm>
          <a:prstGeom prst="cube">
            <a:avLst>
              <a:gd name="adj" fmla="val 25554"/>
            </a:avLst>
          </a:prstGeom>
          <a:solidFill>
            <a:schemeClr val="accent4">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13" name="Cube 12">
            <a:extLst>
              <a:ext uri="{FF2B5EF4-FFF2-40B4-BE49-F238E27FC236}">
                <a16:creationId xmlns:a16="http://schemas.microsoft.com/office/drawing/2014/main" id="{54162715-AD53-47DE-BF69-1E1532CEE94D}"/>
              </a:ext>
            </a:extLst>
          </p:cNvPr>
          <p:cNvSpPr/>
          <p:nvPr/>
        </p:nvSpPr>
        <p:spPr>
          <a:xfrm flipH="1">
            <a:off x="1772006" y="4230987"/>
            <a:ext cx="2082514" cy="880445"/>
          </a:xfrm>
          <a:prstGeom prst="cube">
            <a:avLst>
              <a:gd name="adj" fmla="val 487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16" name="Cube 15">
            <a:extLst>
              <a:ext uri="{FF2B5EF4-FFF2-40B4-BE49-F238E27FC236}">
                <a16:creationId xmlns:a16="http://schemas.microsoft.com/office/drawing/2014/main" id="{DB046499-571C-4062-8C08-CDD03D133652}"/>
              </a:ext>
            </a:extLst>
          </p:cNvPr>
          <p:cNvSpPr/>
          <p:nvPr/>
        </p:nvSpPr>
        <p:spPr>
          <a:xfrm flipH="1">
            <a:off x="3459892" y="3703502"/>
            <a:ext cx="2082514" cy="880445"/>
          </a:xfrm>
          <a:prstGeom prst="cube">
            <a:avLst>
              <a:gd name="adj" fmla="val 487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17" name="Cube 16">
            <a:extLst>
              <a:ext uri="{FF2B5EF4-FFF2-40B4-BE49-F238E27FC236}">
                <a16:creationId xmlns:a16="http://schemas.microsoft.com/office/drawing/2014/main" id="{E505CB29-6500-438B-9399-F94851220119}"/>
              </a:ext>
            </a:extLst>
          </p:cNvPr>
          <p:cNvSpPr/>
          <p:nvPr/>
        </p:nvSpPr>
        <p:spPr>
          <a:xfrm flipH="1">
            <a:off x="5166594" y="3180488"/>
            <a:ext cx="2082514" cy="880445"/>
          </a:xfrm>
          <a:prstGeom prst="cube">
            <a:avLst>
              <a:gd name="adj" fmla="val 487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18" name="Cube 17">
            <a:extLst>
              <a:ext uri="{FF2B5EF4-FFF2-40B4-BE49-F238E27FC236}">
                <a16:creationId xmlns:a16="http://schemas.microsoft.com/office/drawing/2014/main" id="{7F2EC127-DD46-4486-A15B-02A16AAE6B29}"/>
              </a:ext>
            </a:extLst>
          </p:cNvPr>
          <p:cNvSpPr/>
          <p:nvPr/>
        </p:nvSpPr>
        <p:spPr>
          <a:xfrm flipH="1">
            <a:off x="6873297" y="2653004"/>
            <a:ext cx="2082514" cy="880445"/>
          </a:xfrm>
          <a:prstGeom prst="cube">
            <a:avLst>
              <a:gd name="adj" fmla="val 4876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19" name="Cube 18">
            <a:extLst>
              <a:ext uri="{FF2B5EF4-FFF2-40B4-BE49-F238E27FC236}">
                <a16:creationId xmlns:a16="http://schemas.microsoft.com/office/drawing/2014/main" id="{BBABDFBF-A961-4C7B-9500-F903A3DE669D}"/>
              </a:ext>
            </a:extLst>
          </p:cNvPr>
          <p:cNvSpPr/>
          <p:nvPr/>
        </p:nvSpPr>
        <p:spPr>
          <a:xfrm flipH="1">
            <a:off x="8580000" y="2125519"/>
            <a:ext cx="2082514" cy="880445"/>
          </a:xfrm>
          <a:prstGeom prst="cube">
            <a:avLst>
              <a:gd name="adj" fmla="val 4876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grpSp>
        <p:nvGrpSpPr>
          <p:cNvPr id="34" name="Group 33">
            <a:extLst>
              <a:ext uri="{FF2B5EF4-FFF2-40B4-BE49-F238E27FC236}">
                <a16:creationId xmlns:a16="http://schemas.microsoft.com/office/drawing/2014/main" id="{8E4A1ACB-C9A9-4B5D-A157-67191E7E2F8D}"/>
              </a:ext>
            </a:extLst>
          </p:cNvPr>
          <p:cNvGrpSpPr/>
          <p:nvPr/>
        </p:nvGrpSpPr>
        <p:grpSpPr>
          <a:xfrm>
            <a:off x="8643500" y="487379"/>
            <a:ext cx="1856405" cy="1954742"/>
            <a:chOff x="5138738" y="-608163"/>
            <a:chExt cx="4786312" cy="5039851"/>
          </a:xfrm>
        </p:grpSpPr>
        <p:sp>
          <p:nvSpPr>
            <p:cNvPr id="29" name="Oval 28">
              <a:extLst>
                <a:ext uri="{FF2B5EF4-FFF2-40B4-BE49-F238E27FC236}">
                  <a16:creationId xmlns:a16="http://schemas.microsoft.com/office/drawing/2014/main" id="{CD05B68A-B19F-47F2-9DA7-95A0663BAA59}"/>
                </a:ext>
              </a:extLst>
            </p:cNvPr>
            <p:cNvSpPr/>
            <p:nvPr/>
          </p:nvSpPr>
          <p:spPr>
            <a:xfrm>
              <a:off x="5793224" y="3973382"/>
              <a:ext cx="3766861" cy="380050"/>
            </a:xfrm>
            <a:prstGeom prst="ellipse">
              <a:avLst/>
            </a:prstGeom>
            <a:solidFill>
              <a:schemeClr val="tx2">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sym typeface="Arial"/>
              </a:endParaRPr>
            </a:p>
          </p:txBody>
        </p:sp>
        <p:grpSp>
          <p:nvGrpSpPr>
            <p:cNvPr id="30" name="Group 29">
              <a:extLst>
                <a:ext uri="{FF2B5EF4-FFF2-40B4-BE49-F238E27FC236}">
                  <a16:creationId xmlns:a16="http://schemas.microsoft.com/office/drawing/2014/main" id="{32060329-04A2-46B9-81E0-353EB68D8BFB}"/>
                </a:ext>
              </a:extLst>
            </p:cNvPr>
            <p:cNvGrpSpPr/>
            <p:nvPr/>
          </p:nvGrpSpPr>
          <p:grpSpPr>
            <a:xfrm>
              <a:off x="5138738" y="-608163"/>
              <a:ext cx="4786312" cy="5039851"/>
              <a:chOff x="5995988" y="2712903"/>
              <a:chExt cx="2457450" cy="2587625"/>
            </a:xfrm>
          </p:grpSpPr>
          <p:sp>
            <p:nvSpPr>
              <p:cNvPr id="31" name="Freeform 6">
                <a:extLst>
                  <a:ext uri="{FF2B5EF4-FFF2-40B4-BE49-F238E27FC236}">
                    <a16:creationId xmlns:a16="http://schemas.microsoft.com/office/drawing/2014/main" id="{23039AEF-6BB3-4384-BBE0-11A2890CE48C}"/>
                  </a:ext>
                </a:extLst>
              </p:cNvPr>
              <p:cNvSpPr>
                <a:spLocks/>
              </p:cNvSpPr>
              <p:nvPr/>
            </p:nvSpPr>
            <p:spPr bwMode="auto">
              <a:xfrm>
                <a:off x="5995988" y="2712903"/>
                <a:ext cx="2457450" cy="2587625"/>
              </a:xfrm>
              <a:custGeom>
                <a:avLst/>
                <a:gdLst>
                  <a:gd name="T0" fmla="*/ 707 w 771"/>
                  <a:gd name="T1" fmla="*/ 219 h 812"/>
                  <a:gd name="T2" fmla="*/ 760 w 771"/>
                  <a:gd name="T3" fmla="*/ 369 h 812"/>
                  <a:gd name="T4" fmla="*/ 685 w 771"/>
                  <a:gd name="T5" fmla="*/ 634 h 812"/>
                  <a:gd name="T6" fmla="*/ 197 w 771"/>
                  <a:gd name="T7" fmla="*/ 707 h 812"/>
                  <a:gd name="T8" fmla="*/ 97 w 771"/>
                  <a:gd name="T9" fmla="*/ 220 h 812"/>
                  <a:gd name="T10" fmla="*/ 594 w 771"/>
                  <a:gd name="T11" fmla="*/ 106 h 812"/>
                  <a:gd name="T12" fmla="*/ 552 w 771"/>
                  <a:gd name="T13" fmla="*/ 147 h 812"/>
                  <a:gd name="T14" fmla="*/ 509 w 771"/>
                  <a:gd name="T15" fmla="*/ 128 h 812"/>
                  <a:gd name="T16" fmla="*/ 454 w 771"/>
                  <a:gd name="T17" fmla="*/ 113 h 812"/>
                  <a:gd name="T18" fmla="*/ 372 w 771"/>
                  <a:gd name="T19" fmla="*/ 110 h 812"/>
                  <a:gd name="T20" fmla="*/ 241 w 771"/>
                  <a:gd name="T21" fmla="*/ 155 h 812"/>
                  <a:gd name="T22" fmla="*/ 147 w 771"/>
                  <a:gd name="T23" fmla="*/ 249 h 812"/>
                  <a:gd name="T24" fmla="*/ 115 w 771"/>
                  <a:gd name="T25" fmla="*/ 317 h 812"/>
                  <a:gd name="T26" fmla="*/ 103 w 771"/>
                  <a:gd name="T27" fmla="*/ 366 h 812"/>
                  <a:gd name="T28" fmla="*/ 102 w 771"/>
                  <a:gd name="T29" fmla="*/ 450 h 812"/>
                  <a:gd name="T30" fmla="*/ 124 w 771"/>
                  <a:gd name="T31" fmla="*/ 528 h 812"/>
                  <a:gd name="T32" fmla="*/ 209 w 771"/>
                  <a:gd name="T33" fmla="*/ 643 h 812"/>
                  <a:gd name="T34" fmla="*/ 295 w 771"/>
                  <a:gd name="T35" fmla="*/ 694 h 812"/>
                  <a:gd name="T36" fmla="*/ 357 w 771"/>
                  <a:gd name="T37" fmla="*/ 710 h 812"/>
                  <a:gd name="T38" fmla="*/ 439 w 771"/>
                  <a:gd name="T39" fmla="*/ 711 h 812"/>
                  <a:gd name="T40" fmla="*/ 512 w 771"/>
                  <a:gd name="T41" fmla="*/ 693 h 812"/>
                  <a:gd name="T42" fmla="*/ 585 w 771"/>
                  <a:gd name="T43" fmla="*/ 652 h 812"/>
                  <a:gd name="T44" fmla="*/ 644 w 771"/>
                  <a:gd name="T45" fmla="*/ 592 h 812"/>
                  <a:gd name="T46" fmla="*/ 677 w 771"/>
                  <a:gd name="T47" fmla="*/ 536 h 812"/>
                  <a:gd name="T48" fmla="*/ 696 w 771"/>
                  <a:gd name="T49" fmla="*/ 482 h 812"/>
                  <a:gd name="T50" fmla="*/ 704 w 771"/>
                  <a:gd name="T51" fmla="*/ 432 h 812"/>
                  <a:gd name="T52" fmla="*/ 702 w 771"/>
                  <a:gd name="T53" fmla="*/ 374 h 812"/>
                  <a:gd name="T54" fmla="*/ 695 w 771"/>
                  <a:gd name="T55" fmla="*/ 334 h 812"/>
                  <a:gd name="T56" fmla="*/ 666 w 771"/>
                  <a:gd name="T57" fmla="*/ 264 h 812"/>
                  <a:gd name="T58" fmla="*/ 667 w 771"/>
                  <a:gd name="T59" fmla="*/ 258 h 812"/>
                  <a:gd name="T60" fmla="*/ 703 w 771"/>
                  <a:gd name="T61" fmla="*/ 222 h 812"/>
                  <a:gd name="T62" fmla="*/ 707 w 771"/>
                  <a:gd name="T63" fmla="*/ 219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1" h="812">
                    <a:moveTo>
                      <a:pt x="707" y="219"/>
                    </a:moveTo>
                    <a:cubicBezTo>
                      <a:pt x="736" y="265"/>
                      <a:pt x="754" y="315"/>
                      <a:pt x="760" y="369"/>
                    </a:cubicBezTo>
                    <a:cubicBezTo>
                      <a:pt x="771" y="467"/>
                      <a:pt x="746" y="557"/>
                      <a:pt x="685" y="634"/>
                    </a:cubicBezTo>
                    <a:cubicBezTo>
                      <a:pt x="561" y="789"/>
                      <a:pt x="347" y="812"/>
                      <a:pt x="197" y="707"/>
                    </a:cubicBezTo>
                    <a:cubicBezTo>
                      <a:pt x="31" y="591"/>
                      <a:pt x="0" y="374"/>
                      <a:pt x="97" y="220"/>
                    </a:cubicBezTo>
                    <a:cubicBezTo>
                      <a:pt x="203" y="52"/>
                      <a:pt x="424" y="0"/>
                      <a:pt x="594" y="106"/>
                    </a:cubicBezTo>
                    <a:cubicBezTo>
                      <a:pt x="580" y="120"/>
                      <a:pt x="566" y="134"/>
                      <a:pt x="552" y="147"/>
                    </a:cubicBezTo>
                    <a:cubicBezTo>
                      <a:pt x="538" y="141"/>
                      <a:pt x="523" y="134"/>
                      <a:pt x="509" y="128"/>
                    </a:cubicBezTo>
                    <a:cubicBezTo>
                      <a:pt x="491" y="121"/>
                      <a:pt x="473" y="116"/>
                      <a:pt x="454" y="113"/>
                    </a:cubicBezTo>
                    <a:cubicBezTo>
                      <a:pt x="427" y="108"/>
                      <a:pt x="399" y="107"/>
                      <a:pt x="372" y="110"/>
                    </a:cubicBezTo>
                    <a:cubicBezTo>
                      <a:pt x="325" y="115"/>
                      <a:pt x="281" y="130"/>
                      <a:pt x="241" y="155"/>
                    </a:cubicBezTo>
                    <a:cubicBezTo>
                      <a:pt x="203" y="179"/>
                      <a:pt x="171" y="211"/>
                      <a:pt x="147" y="249"/>
                    </a:cubicBezTo>
                    <a:cubicBezTo>
                      <a:pt x="134" y="270"/>
                      <a:pt x="123" y="293"/>
                      <a:pt x="115" y="317"/>
                    </a:cubicBezTo>
                    <a:cubicBezTo>
                      <a:pt x="110" y="333"/>
                      <a:pt x="106" y="350"/>
                      <a:pt x="103" y="366"/>
                    </a:cubicBezTo>
                    <a:cubicBezTo>
                      <a:pt x="99" y="394"/>
                      <a:pt x="99" y="422"/>
                      <a:pt x="102" y="450"/>
                    </a:cubicBezTo>
                    <a:cubicBezTo>
                      <a:pt x="105" y="477"/>
                      <a:pt x="113" y="503"/>
                      <a:pt x="124" y="528"/>
                    </a:cubicBezTo>
                    <a:cubicBezTo>
                      <a:pt x="143" y="574"/>
                      <a:pt x="171" y="612"/>
                      <a:pt x="209" y="643"/>
                    </a:cubicBezTo>
                    <a:cubicBezTo>
                      <a:pt x="235" y="665"/>
                      <a:pt x="263" y="682"/>
                      <a:pt x="295" y="694"/>
                    </a:cubicBezTo>
                    <a:cubicBezTo>
                      <a:pt x="315" y="701"/>
                      <a:pt x="336" y="707"/>
                      <a:pt x="357" y="710"/>
                    </a:cubicBezTo>
                    <a:cubicBezTo>
                      <a:pt x="384" y="714"/>
                      <a:pt x="412" y="715"/>
                      <a:pt x="439" y="711"/>
                    </a:cubicBezTo>
                    <a:cubicBezTo>
                      <a:pt x="464" y="708"/>
                      <a:pt x="488" y="702"/>
                      <a:pt x="512" y="693"/>
                    </a:cubicBezTo>
                    <a:cubicBezTo>
                      <a:pt x="538" y="683"/>
                      <a:pt x="563" y="669"/>
                      <a:pt x="585" y="652"/>
                    </a:cubicBezTo>
                    <a:cubicBezTo>
                      <a:pt x="607" y="635"/>
                      <a:pt x="627" y="615"/>
                      <a:pt x="644" y="592"/>
                    </a:cubicBezTo>
                    <a:cubicBezTo>
                      <a:pt x="657" y="575"/>
                      <a:pt x="668" y="556"/>
                      <a:pt x="677" y="536"/>
                    </a:cubicBezTo>
                    <a:cubicBezTo>
                      <a:pt x="686" y="519"/>
                      <a:pt x="692" y="501"/>
                      <a:pt x="696" y="482"/>
                    </a:cubicBezTo>
                    <a:cubicBezTo>
                      <a:pt x="700" y="465"/>
                      <a:pt x="703" y="449"/>
                      <a:pt x="704" y="432"/>
                    </a:cubicBezTo>
                    <a:cubicBezTo>
                      <a:pt x="704" y="413"/>
                      <a:pt x="704" y="393"/>
                      <a:pt x="702" y="374"/>
                    </a:cubicBezTo>
                    <a:cubicBezTo>
                      <a:pt x="701" y="361"/>
                      <a:pt x="698" y="347"/>
                      <a:pt x="695" y="334"/>
                    </a:cubicBezTo>
                    <a:cubicBezTo>
                      <a:pt x="689" y="310"/>
                      <a:pt x="679" y="286"/>
                      <a:pt x="666" y="264"/>
                    </a:cubicBezTo>
                    <a:cubicBezTo>
                      <a:pt x="665" y="262"/>
                      <a:pt x="665" y="260"/>
                      <a:pt x="667" y="258"/>
                    </a:cubicBezTo>
                    <a:cubicBezTo>
                      <a:pt x="680" y="246"/>
                      <a:pt x="691" y="234"/>
                      <a:pt x="703" y="222"/>
                    </a:cubicBezTo>
                    <a:cubicBezTo>
                      <a:pt x="704" y="221"/>
                      <a:pt x="705" y="220"/>
                      <a:pt x="707" y="2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Arial"/>
                  <a:sym typeface="Arial"/>
                </a:endParaRPr>
              </a:p>
            </p:txBody>
          </p:sp>
          <p:sp>
            <p:nvSpPr>
              <p:cNvPr id="32" name="Freeform 7">
                <a:extLst>
                  <a:ext uri="{FF2B5EF4-FFF2-40B4-BE49-F238E27FC236}">
                    <a16:creationId xmlns:a16="http://schemas.microsoft.com/office/drawing/2014/main" id="{BB489A81-DB00-411E-90AF-DD0105863ADB}"/>
                  </a:ext>
                </a:extLst>
              </p:cNvPr>
              <p:cNvSpPr>
                <a:spLocks/>
              </p:cNvSpPr>
              <p:nvPr/>
            </p:nvSpPr>
            <p:spPr bwMode="auto">
              <a:xfrm>
                <a:off x="6515101" y="3270116"/>
                <a:ext cx="1450975" cy="1435100"/>
              </a:xfrm>
              <a:custGeom>
                <a:avLst/>
                <a:gdLst>
                  <a:gd name="T0" fmla="*/ 350 w 455"/>
                  <a:gd name="T1" fmla="*/ 54 h 450"/>
                  <a:gd name="T2" fmla="*/ 311 w 455"/>
                  <a:gd name="T3" fmla="*/ 93 h 450"/>
                  <a:gd name="T4" fmla="*/ 305 w 455"/>
                  <a:gd name="T5" fmla="*/ 94 h 450"/>
                  <a:gd name="T6" fmla="*/ 262 w 455"/>
                  <a:gd name="T7" fmla="*/ 81 h 450"/>
                  <a:gd name="T8" fmla="*/ 210 w 455"/>
                  <a:gd name="T9" fmla="*/ 82 h 450"/>
                  <a:gd name="T10" fmla="*/ 148 w 455"/>
                  <a:gd name="T11" fmla="*/ 109 h 450"/>
                  <a:gd name="T12" fmla="*/ 103 w 455"/>
                  <a:gd name="T13" fmla="*/ 160 h 450"/>
                  <a:gd name="T14" fmla="*/ 84 w 455"/>
                  <a:gd name="T15" fmla="*/ 216 h 450"/>
                  <a:gd name="T16" fmla="*/ 90 w 455"/>
                  <a:gd name="T17" fmla="*/ 283 h 450"/>
                  <a:gd name="T18" fmla="*/ 154 w 455"/>
                  <a:gd name="T19" fmla="*/ 367 h 450"/>
                  <a:gd name="T20" fmla="*/ 225 w 455"/>
                  <a:gd name="T21" fmla="*/ 392 h 450"/>
                  <a:gd name="T22" fmla="*/ 302 w 455"/>
                  <a:gd name="T23" fmla="*/ 379 h 450"/>
                  <a:gd name="T24" fmla="*/ 364 w 455"/>
                  <a:gd name="T25" fmla="*/ 330 h 450"/>
                  <a:gd name="T26" fmla="*/ 391 w 455"/>
                  <a:gd name="T27" fmla="*/ 273 h 450"/>
                  <a:gd name="T28" fmla="*/ 395 w 455"/>
                  <a:gd name="T29" fmla="*/ 223 h 450"/>
                  <a:gd name="T30" fmla="*/ 380 w 455"/>
                  <a:gd name="T31" fmla="*/ 167 h 450"/>
                  <a:gd name="T32" fmla="*/ 422 w 455"/>
                  <a:gd name="T33" fmla="*/ 125 h 450"/>
                  <a:gd name="T34" fmla="*/ 453 w 455"/>
                  <a:gd name="T35" fmla="*/ 242 h 450"/>
                  <a:gd name="T36" fmla="*/ 418 w 455"/>
                  <a:gd name="T37" fmla="*/ 354 h 450"/>
                  <a:gd name="T38" fmla="*/ 235 w 455"/>
                  <a:gd name="T39" fmla="*/ 450 h 450"/>
                  <a:gd name="T40" fmla="*/ 85 w 455"/>
                  <a:gd name="T41" fmla="*/ 385 h 450"/>
                  <a:gd name="T42" fmla="*/ 95 w 455"/>
                  <a:gd name="T43" fmla="*/ 78 h 450"/>
                  <a:gd name="T44" fmla="*/ 350 w 455"/>
                  <a:gd name="T45" fmla="*/ 54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5" h="450">
                    <a:moveTo>
                      <a:pt x="350" y="54"/>
                    </a:moveTo>
                    <a:cubicBezTo>
                      <a:pt x="337" y="67"/>
                      <a:pt x="324" y="80"/>
                      <a:pt x="311" y="93"/>
                    </a:cubicBezTo>
                    <a:cubicBezTo>
                      <a:pt x="310" y="94"/>
                      <a:pt x="307" y="95"/>
                      <a:pt x="305" y="94"/>
                    </a:cubicBezTo>
                    <a:cubicBezTo>
                      <a:pt x="292" y="87"/>
                      <a:pt x="277" y="83"/>
                      <a:pt x="262" y="81"/>
                    </a:cubicBezTo>
                    <a:cubicBezTo>
                      <a:pt x="244" y="79"/>
                      <a:pt x="227" y="79"/>
                      <a:pt x="210" y="82"/>
                    </a:cubicBezTo>
                    <a:cubicBezTo>
                      <a:pt x="187" y="87"/>
                      <a:pt x="166" y="96"/>
                      <a:pt x="148" y="109"/>
                    </a:cubicBezTo>
                    <a:cubicBezTo>
                      <a:pt x="129" y="123"/>
                      <a:pt x="114" y="140"/>
                      <a:pt x="103" y="160"/>
                    </a:cubicBezTo>
                    <a:cubicBezTo>
                      <a:pt x="93" y="178"/>
                      <a:pt x="87" y="196"/>
                      <a:pt x="84" y="216"/>
                    </a:cubicBezTo>
                    <a:cubicBezTo>
                      <a:pt x="81" y="239"/>
                      <a:pt x="83" y="261"/>
                      <a:pt x="90" y="283"/>
                    </a:cubicBezTo>
                    <a:cubicBezTo>
                      <a:pt x="101" y="319"/>
                      <a:pt x="123" y="347"/>
                      <a:pt x="154" y="367"/>
                    </a:cubicBezTo>
                    <a:cubicBezTo>
                      <a:pt x="176" y="381"/>
                      <a:pt x="199" y="389"/>
                      <a:pt x="225" y="392"/>
                    </a:cubicBezTo>
                    <a:cubicBezTo>
                      <a:pt x="252" y="394"/>
                      <a:pt x="277" y="390"/>
                      <a:pt x="302" y="379"/>
                    </a:cubicBezTo>
                    <a:cubicBezTo>
                      <a:pt x="327" y="368"/>
                      <a:pt x="348" y="352"/>
                      <a:pt x="364" y="330"/>
                    </a:cubicBezTo>
                    <a:cubicBezTo>
                      <a:pt x="377" y="313"/>
                      <a:pt x="386" y="294"/>
                      <a:pt x="391" y="273"/>
                    </a:cubicBezTo>
                    <a:cubicBezTo>
                      <a:pt x="395" y="256"/>
                      <a:pt x="397" y="240"/>
                      <a:pt x="395" y="223"/>
                    </a:cubicBezTo>
                    <a:cubicBezTo>
                      <a:pt x="394" y="204"/>
                      <a:pt x="389" y="185"/>
                      <a:pt x="380" y="167"/>
                    </a:cubicBezTo>
                    <a:cubicBezTo>
                      <a:pt x="394" y="153"/>
                      <a:pt x="408" y="139"/>
                      <a:pt x="422" y="125"/>
                    </a:cubicBezTo>
                    <a:cubicBezTo>
                      <a:pt x="444" y="161"/>
                      <a:pt x="455" y="200"/>
                      <a:pt x="453" y="242"/>
                    </a:cubicBezTo>
                    <a:cubicBezTo>
                      <a:pt x="452" y="283"/>
                      <a:pt x="441" y="320"/>
                      <a:pt x="418" y="354"/>
                    </a:cubicBezTo>
                    <a:cubicBezTo>
                      <a:pt x="374" y="418"/>
                      <a:pt x="312" y="450"/>
                      <a:pt x="235" y="450"/>
                    </a:cubicBezTo>
                    <a:cubicBezTo>
                      <a:pt x="176" y="450"/>
                      <a:pt x="125" y="427"/>
                      <a:pt x="85" y="385"/>
                    </a:cubicBezTo>
                    <a:cubicBezTo>
                      <a:pt x="0" y="295"/>
                      <a:pt x="6" y="160"/>
                      <a:pt x="95" y="78"/>
                    </a:cubicBezTo>
                    <a:cubicBezTo>
                      <a:pt x="179" y="0"/>
                      <a:pt x="293" y="14"/>
                      <a:pt x="350" y="5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Arial"/>
                  <a:sym typeface="Arial"/>
                </a:endParaRPr>
              </a:p>
            </p:txBody>
          </p:sp>
          <p:sp>
            <p:nvSpPr>
              <p:cNvPr id="33" name="Freeform 8">
                <a:extLst>
                  <a:ext uri="{FF2B5EF4-FFF2-40B4-BE49-F238E27FC236}">
                    <a16:creationId xmlns:a16="http://schemas.microsoft.com/office/drawing/2014/main" id="{33C2BF33-4BC1-456E-9F1C-86FDA8F608AD}"/>
                  </a:ext>
                </a:extLst>
              </p:cNvPr>
              <p:cNvSpPr>
                <a:spLocks/>
              </p:cNvSpPr>
              <p:nvPr/>
            </p:nvSpPr>
            <p:spPr bwMode="auto">
              <a:xfrm>
                <a:off x="7040563" y="2874828"/>
                <a:ext cx="1381125" cy="1384300"/>
              </a:xfrm>
              <a:custGeom>
                <a:avLst/>
                <a:gdLst>
                  <a:gd name="T0" fmla="*/ 363 w 433"/>
                  <a:gd name="T1" fmla="*/ 0 h 434"/>
                  <a:gd name="T2" fmla="*/ 363 w 433"/>
                  <a:gd name="T3" fmla="*/ 71 h 434"/>
                  <a:gd name="T4" fmla="*/ 432 w 433"/>
                  <a:gd name="T5" fmla="*/ 71 h 434"/>
                  <a:gd name="T6" fmla="*/ 433 w 433"/>
                  <a:gd name="T7" fmla="*/ 73 h 434"/>
                  <a:gd name="T8" fmla="*/ 408 w 433"/>
                  <a:gd name="T9" fmla="*/ 98 h 434"/>
                  <a:gd name="T10" fmla="*/ 303 w 433"/>
                  <a:gd name="T11" fmla="*/ 203 h 434"/>
                  <a:gd name="T12" fmla="*/ 292 w 433"/>
                  <a:gd name="T13" fmla="*/ 207 h 434"/>
                  <a:gd name="T14" fmla="*/ 262 w 433"/>
                  <a:gd name="T15" fmla="*/ 208 h 434"/>
                  <a:gd name="T16" fmla="*/ 255 w 433"/>
                  <a:gd name="T17" fmla="*/ 210 h 434"/>
                  <a:gd name="T18" fmla="*/ 176 w 433"/>
                  <a:gd name="T19" fmla="*/ 289 h 434"/>
                  <a:gd name="T20" fmla="*/ 141 w 433"/>
                  <a:gd name="T21" fmla="*/ 325 h 434"/>
                  <a:gd name="T22" fmla="*/ 140 w 433"/>
                  <a:gd name="T23" fmla="*/ 330 h 434"/>
                  <a:gd name="T24" fmla="*/ 146 w 433"/>
                  <a:gd name="T25" fmla="*/ 354 h 434"/>
                  <a:gd name="T26" fmla="*/ 121 w 433"/>
                  <a:gd name="T27" fmla="*/ 415 h 434"/>
                  <a:gd name="T28" fmla="*/ 67 w 433"/>
                  <a:gd name="T29" fmla="*/ 432 h 434"/>
                  <a:gd name="T30" fmla="*/ 12 w 433"/>
                  <a:gd name="T31" fmla="*/ 397 h 434"/>
                  <a:gd name="T32" fmla="*/ 4 w 433"/>
                  <a:gd name="T33" fmla="*/ 342 h 434"/>
                  <a:gd name="T34" fmla="*/ 46 w 433"/>
                  <a:gd name="T35" fmla="*/ 294 h 434"/>
                  <a:gd name="T36" fmla="*/ 105 w 433"/>
                  <a:gd name="T37" fmla="*/ 295 h 434"/>
                  <a:gd name="T38" fmla="*/ 110 w 433"/>
                  <a:gd name="T39" fmla="*/ 293 h 434"/>
                  <a:gd name="T40" fmla="*/ 191 w 433"/>
                  <a:gd name="T41" fmla="*/ 213 h 434"/>
                  <a:gd name="T42" fmla="*/ 223 w 433"/>
                  <a:gd name="T43" fmla="*/ 181 h 434"/>
                  <a:gd name="T44" fmla="*/ 227 w 433"/>
                  <a:gd name="T45" fmla="*/ 171 h 434"/>
                  <a:gd name="T46" fmla="*/ 227 w 433"/>
                  <a:gd name="T47" fmla="*/ 143 h 434"/>
                  <a:gd name="T48" fmla="*/ 231 w 433"/>
                  <a:gd name="T49" fmla="*/ 131 h 434"/>
                  <a:gd name="T50" fmla="*/ 360 w 433"/>
                  <a:gd name="T51" fmla="*/ 3 h 434"/>
                  <a:gd name="T52" fmla="*/ 363 w 433"/>
                  <a:gd name="T53" fmla="*/ 0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3" h="434">
                    <a:moveTo>
                      <a:pt x="363" y="0"/>
                    </a:moveTo>
                    <a:cubicBezTo>
                      <a:pt x="363" y="24"/>
                      <a:pt x="363" y="47"/>
                      <a:pt x="363" y="71"/>
                    </a:cubicBezTo>
                    <a:cubicBezTo>
                      <a:pt x="386" y="71"/>
                      <a:pt x="409" y="71"/>
                      <a:pt x="432" y="71"/>
                    </a:cubicBezTo>
                    <a:cubicBezTo>
                      <a:pt x="432" y="72"/>
                      <a:pt x="432" y="73"/>
                      <a:pt x="433" y="73"/>
                    </a:cubicBezTo>
                    <a:cubicBezTo>
                      <a:pt x="424" y="81"/>
                      <a:pt x="416" y="90"/>
                      <a:pt x="408" y="98"/>
                    </a:cubicBezTo>
                    <a:cubicBezTo>
                      <a:pt x="373" y="133"/>
                      <a:pt x="338" y="168"/>
                      <a:pt x="303" y="203"/>
                    </a:cubicBezTo>
                    <a:cubicBezTo>
                      <a:pt x="300" y="206"/>
                      <a:pt x="297" y="208"/>
                      <a:pt x="292" y="207"/>
                    </a:cubicBezTo>
                    <a:cubicBezTo>
                      <a:pt x="282" y="207"/>
                      <a:pt x="272" y="207"/>
                      <a:pt x="262" y="208"/>
                    </a:cubicBezTo>
                    <a:cubicBezTo>
                      <a:pt x="260" y="208"/>
                      <a:pt x="256" y="209"/>
                      <a:pt x="255" y="210"/>
                    </a:cubicBezTo>
                    <a:cubicBezTo>
                      <a:pt x="228" y="237"/>
                      <a:pt x="202" y="263"/>
                      <a:pt x="176" y="289"/>
                    </a:cubicBezTo>
                    <a:cubicBezTo>
                      <a:pt x="164" y="301"/>
                      <a:pt x="152" y="313"/>
                      <a:pt x="141" y="325"/>
                    </a:cubicBezTo>
                    <a:cubicBezTo>
                      <a:pt x="140" y="326"/>
                      <a:pt x="139" y="328"/>
                      <a:pt x="140" y="330"/>
                    </a:cubicBezTo>
                    <a:cubicBezTo>
                      <a:pt x="143" y="338"/>
                      <a:pt x="145" y="346"/>
                      <a:pt x="146" y="354"/>
                    </a:cubicBezTo>
                    <a:cubicBezTo>
                      <a:pt x="148" y="379"/>
                      <a:pt x="139" y="399"/>
                      <a:pt x="121" y="415"/>
                    </a:cubicBezTo>
                    <a:cubicBezTo>
                      <a:pt x="105" y="428"/>
                      <a:pt x="87" y="434"/>
                      <a:pt x="67" y="432"/>
                    </a:cubicBezTo>
                    <a:cubicBezTo>
                      <a:pt x="43" y="429"/>
                      <a:pt x="25" y="417"/>
                      <a:pt x="12" y="397"/>
                    </a:cubicBezTo>
                    <a:cubicBezTo>
                      <a:pt x="2" y="380"/>
                      <a:pt x="0" y="361"/>
                      <a:pt x="4" y="342"/>
                    </a:cubicBezTo>
                    <a:cubicBezTo>
                      <a:pt x="10" y="320"/>
                      <a:pt x="24" y="303"/>
                      <a:pt x="46" y="294"/>
                    </a:cubicBezTo>
                    <a:cubicBezTo>
                      <a:pt x="66" y="285"/>
                      <a:pt x="86" y="286"/>
                      <a:pt x="105" y="295"/>
                    </a:cubicBezTo>
                    <a:cubicBezTo>
                      <a:pt x="107" y="295"/>
                      <a:pt x="109" y="294"/>
                      <a:pt x="110" y="293"/>
                    </a:cubicBezTo>
                    <a:cubicBezTo>
                      <a:pt x="137" y="267"/>
                      <a:pt x="164" y="240"/>
                      <a:pt x="191" y="213"/>
                    </a:cubicBezTo>
                    <a:cubicBezTo>
                      <a:pt x="202" y="202"/>
                      <a:pt x="212" y="191"/>
                      <a:pt x="223" y="181"/>
                    </a:cubicBezTo>
                    <a:cubicBezTo>
                      <a:pt x="226" y="178"/>
                      <a:pt x="227" y="175"/>
                      <a:pt x="227" y="171"/>
                    </a:cubicBezTo>
                    <a:cubicBezTo>
                      <a:pt x="227" y="162"/>
                      <a:pt x="227" y="152"/>
                      <a:pt x="227" y="143"/>
                    </a:cubicBezTo>
                    <a:cubicBezTo>
                      <a:pt x="226" y="138"/>
                      <a:pt x="228" y="135"/>
                      <a:pt x="231" y="131"/>
                    </a:cubicBezTo>
                    <a:cubicBezTo>
                      <a:pt x="274" y="88"/>
                      <a:pt x="317" y="45"/>
                      <a:pt x="360" y="3"/>
                    </a:cubicBezTo>
                    <a:cubicBezTo>
                      <a:pt x="361" y="2"/>
                      <a:pt x="362" y="1"/>
                      <a:pt x="363"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Arial"/>
                  <a:sym typeface="Arial"/>
                </a:endParaRPr>
              </a:p>
            </p:txBody>
          </p:sp>
        </p:grpSp>
      </p:grpSp>
      <p:sp>
        <p:nvSpPr>
          <p:cNvPr id="35" name="TextBox 34">
            <a:extLst>
              <a:ext uri="{FF2B5EF4-FFF2-40B4-BE49-F238E27FC236}">
                <a16:creationId xmlns:a16="http://schemas.microsoft.com/office/drawing/2014/main" id="{A56185F5-15A2-4544-AD00-264BF9E6F7D7}"/>
              </a:ext>
            </a:extLst>
          </p:cNvPr>
          <p:cNvSpPr txBox="1"/>
          <p:nvPr/>
        </p:nvSpPr>
        <p:spPr>
          <a:xfrm>
            <a:off x="1185690" y="270787"/>
            <a:ext cx="6541886"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az-Latn-AZ" sz="2400" b="1" i="0" u="none" strike="noStrike" kern="0" cap="none" spc="0" normalizeH="0" baseline="0" noProof="0" dirty="0">
                <a:ln>
                  <a:noFill/>
                </a:ln>
                <a:solidFill>
                  <a:srgbClr val="FFFFFF"/>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Korporativ şirkətin şəbəkə infrastrukturunun layihələndirilməsi, simulyasiyası və analizi</a:t>
            </a:r>
            <a:endParaRPr kumimoji="0" lang="az-Latn-AZ" sz="1800" b="0" i="0" u="none" strike="noStrike" kern="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endParaRPr>
          </a:p>
        </p:txBody>
      </p:sp>
      <p:sp>
        <p:nvSpPr>
          <p:cNvPr id="42" name="TextBox 41">
            <a:extLst>
              <a:ext uri="{FF2B5EF4-FFF2-40B4-BE49-F238E27FC236}">
                <a16:creationId xmlns:a16="http://schemas.microsoft.com/office/drawing/2014/main" id="{557E7A1A-73EB-4387-80E8-465064BFE4F2}"/>
              </a:ext>
            </a:extLst>
          </p:cNvPr>
          <p:cNvSpPr txBox="1"/>
          <p:nvPr/>
        </p:nvSpPr>
        <p:spPr>
          <a:xfrm>
            <a:off x="2468417" y="4954167"/>
            <a:ext cx="1192094"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rgbClr val="CB1B4A"/>
                </a:solidFill>
                <a:effectLst/>
                <a:uLnTx/>
                <a:uFillTx/>
                <a:latin typeface="Open Sans" panose="020B0606030504020204" pitchFamily="34" charset="0"/>
                <a:ea typeface="+mn-ea"/>
                <a:cs typeface="Arial"/>
                <a:sym typeface="Arial"/>
              </a:rPr>
              <a:t>01</a:t>
            </a:r>
            <a:endParaRPr kumimoji="0" lang="en-GB" sz="4500" b="1" i="0" u="none" strike="noStrike" kern="1200" cap="none" spc="0" normalizeH="0" baseline="0" noProof="0" dirty="0">
              <a:ln>
                <a:noFill/>
              </a:ln>
              <a:solidFill>
                <a:srgbClr val="CB1B4A"/>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43" name="TextBox 42">
            <a:extLst>
              <a:ext uri="{FF2B5EF4-FFF2-40B4-BE49-F238E27FC236}">
                <a16:creationId xmlns:a16="http://schemas.microsoft.com/office/drawing/2014/main" id="{C71CEABA-84D5-4002-8C56-59D775B0262A}"/>
              </a:ext>
            </a:extLst>
          </p:cNvPr>
          <p:cNvSpPr txBox="1"/>
          <p:nvPr/>
        </p:nvSpPr>
        <p:spPr>
          <a:xfrm>
            <a:off x="2018987" y="5612033"/>
            <a:ext cx="1940937"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z-Latn-AZ" sz="800" b="1" i="0" u="none" strike="noStrike" kern="0" cap="none" spc="-1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sym typeface="Arial"/>
              </a:rPr>
              <a:t>CISCO PACKET TRACER PAKET ŞƏBƏKƏ SİMULYASİYASININ TƏTBİQİNİN ÜSTÜNLÜKLƏRİ</a:t>
            </a:r>
            <a:endParaRPr kumimoji="0" lang="en-GB" sz="8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52" name="TextBox 51">
            <a:extLst>
              <a:ext uri="{FF2B5EF4-FFF2-40B4-BE49-F238E27FC236}">
                <a16:creationId xmlns:a16="http://schemas.microsoft.com/office/drawing/2014/main" id="{4159F6E1-5A64-4BA6-8E1E-085B0CE45962}"/>
              </a:ext>
            </a:extLst>
          </p:cNvPr>
          <p:cNvSpPr txBox="1"/>
          <p:nvPr/>
        </p:nvSpPr>
        <p:spPr>
          <a:xfrm>
            <a:off x="4137364" y="4623774"/>
            <a:ext cx="1192094"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rgbClr val="C2C923"/>
                </a:solidFill>
                <a:effectLst/>
                <a:uLnTx/>
                <a:uFillTx/>
                <a:latin typeface="Open Sans" panose="020B0606030504020204" pitchFamily="34" charset="0"/>
                <a:ea typeface="+mn-ea"/>
                <a:cs typeface="Arial"/>
                <a:sym typeface="Arial"/>
              </a:rPr>
              <a:t>02</a:t>
            </a:r>
            <a:endParaRPr kumimoji="0" lang="en-GB" sz="4500" b="1" i="0" u="none" strike="noStrike" kern="1200" cap="none" spc="0" normalizeH="0" baseline="0" noProof="0" dirty="0">
              <a:ln>
                <a:noFill/>
              </a:ln>
              <a:solidFill>
                <a:srgbClr val="C2C923"/>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53" name="TextBox 52">
            <a:extLst>
              <a:ext uri="{FF2B5EF4-FFF2-40B4-BE49-F238E27FC236}">
                <a16:creationId xmlns:a16="http://schemas.microsoft.com/office/drawing/2014/main" id="{E9C64244-C913-4545-8876-0BFB06EA6569}"/>
              </a:ext>
            </a:extLst>
          </p:cNvPr>
          <p:cNvSpPr txBox="1"/>
          <p:nvPr/>
        </p:nvSpPr>
        <p:spPr>
          <a:xfrm>
            <a:off x="3832731" y="5248957"/>
            <a:ext cx="1808400"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z-Latn-AZ" sz="900" b="1" i="0" u="none" strike="noStrike" kern="0" cap="none" spc="-1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sym typeface="Arial"/>
              </a:rPr>
              <a:t>KORPORATİV ŞƏBƏKƏDƏ TƏHLÜKƏSİZLİYİN AŞKARLANMASI VƏ ONLARA QARŞI MÜBARİZƏNİN İDARƏ OLUNMASI</a:t>
            </a:r>
            <a:endParaRPr kumimoji="0" lang="en-GB" sz="9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55" name="TextBox 54">
            <a:extLst>
              <a:ext uri="{FF2B5EF4-FFF2-40B4-BE49-F238E27FC236}">
                <a16:creationId xmlns:a16="http://schemas.microsoft.com/office/drawing/2014/main" id="{315B1F20-FFF2-467C-AAF6-18E539385DD6}"/>
              </a:ext>
            </a:extLst>
          </p:cNvPr>
          <p:cNvSpPr txBox="1"/>
          <p:nvPr/>
        </p:nvSpPr>
        <p:spPr>
          <a:xfrm>
            <a:off x="5830697" y="4090374"/>
            <a:ext cx="1192094"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rgbClr val="42AFB6"/>
                </a:solidFill>
                <a:effectLst/>
                <a:uLnTx/>
                <a:uFillTx/>
                <a:latin typeface="Open Sans" panose="020B0606030504020204" pitchFamily="34" charset="0"/>
                <a:ea typeface="+mn-ea"/>
                <a:cs typeface="Arial"/>
                <a:sym typeface="Arial"/>
              </a:rPr>
              <a:t>03</a:t>
            </a:r>
            <a:endParaRPr kumimoji="0" lang="en-GB" sz="4500" b="1" i="0" u="none" strike="noStrike" kern="1200" cap="none" spc="0" normalizeH="0" baseline="0" noProof="0" dirty="0">
              <a:ln>
                <a:noFill/>
              </a:ln>
              <a:solidFill>
                <a:srgbClr val="42AFB6"/>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57" name="TextBox 56">
            <a:extLst>
              <a:ext uri="{FF2B5EF4-FFF2-40B4-BE49-F238E27FC236}">
                <a16:creationId xmlns:a16="http://schemas.microsoft.com/office/drawing/2014/main" id="{2C3DC9F9-677D-48A7-87D1-3C16CBD3A29B}"/>
              </a:ext>
            </a:extLst>
          </p:cNvPr>
          <p:cNvSpPr txBox="1"/>
          <p:nvPr/>
        </p:nvSpPr>
        <p:spPr>
          <a:xfrm>
            <a:off x="5715600" y="4848848"/>
            <a:ext cx="1594927" cy="86177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z-Latn-AZ" sz="1000" b="1" i="0" u="none" strike="noStrike" kern="0" cap="none" spc="-1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sym typeface="Arial"/>
              </a:rPr>
              <a:t>KORPORATİV ŞİRKƏTİN ŞƏBƏKƏ İNFRASTRUKTUNUN LAYİHƏLƏNDİRİLMƏSİ VƏ SİMULYASİYASI</a:t>
            </a:r>
            <a:endParaRPr kumimoji="0" lang="en-GB" sz="10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61" name="TextBox 60">
            <a:extLst>
              <a:ext uri="{FF2B5EF4-FFF2-40B4-BE49-F238E27FC236}">
                <a16:creationId xmlns:a16="http://schemas.microsoft.com/office/drawing/2014/main" id="{0CB8FF8A-C335-4DAA-B41F-35F50D5BC4E5}"/>
              </a:ext>
            </a:extLst>
          </p:cNvPr>
          <p:cNvSpPr txBox="1"/>
          <p:nvPr/>
        </p:nvSpPr>
        <p:spPr>
          <a:xfrm>
            <a:off x="7507097" y="3556974"/>
            <a:ext cx="1192094"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rgbClr val="FCB414"/>
                </a:solidFill>
                <a:effectLst/>
                <a:uLnTx/>
                <a:uFillTx/>
                <a:latin typeface="Open Sans" panose="020B0606030504020204" pitchFamily="34" charset="0"/>
                <a:ea typeface="+mn-ea"/>
                <a:cs typeface="Arial"/>
                <a:sym typeface="Arial"/>
              </a:rPr>
              <a:t>04</a:t>
            </a:r>
            <a:endParaRPr kumimoji="0" lang="en-GB" sz="4500" b="1" i="0" u="none" strike="noStrike" kern="1200" cap="none" spc="0" normalizeH="0" baseline="0" noProof="0" dirty="0">
              <a:ln>
                <a:noFill/>
              </a:ln>
              <a:solidFill>
                <a:srgbClr val="FCB414"/>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62" name="TextBox 61">
            <a:extLst>
              <a:ext uri="{FF2B5EF4-FFF2-40B4-BE49-F238E27FC236}">
                <a16:creationId xmlns:a16="http://schemas.microsoft.com/office/drawing/2014/main" id="{5B05A6A8-E71C-4A20-BF9F-C073B2C93BF1}"/>
              </a:ext>
            </a:extLst>
          </p:cNvPr>
          <p:cNvSpPr txBox="1"/>
          <p:nvPr/>
        </p:nvSpPr>
        <p:spPr>
          <a:xfrm>
            <a:off x="7187936" y="4507078"/>
            <a:ext cx="1917404"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z-Latn-AZ" sz="1100" b="1" i="0" u="none" strike="noStrike" kern="0" cap="none" spc="-10" normalizeH="0" baseline="0" noProof="0" dirty="0">
                <a:ln>
                  <a:noFill/>
                </a:ln>
                <a:solidFill>
                  <a:srgbClr val="FFFFFF"/>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.KOPORATİV ŞİRKƏTİN ŞƏBƏKƏ İNFRASTRUKTURUNUN ANALİZİ</a:t>
            </a:r>
            <a:endParaRPr kumimoji="0" lang="en-GB" sz="11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63" name="TextBox 62">
            <a:extLst>
              <a:ext uri="{FF2B5EF4-FFF2-40B4-BE49-F238E27FC236}">
                <a16:creationId xmlns:a16="http://schemas.microsoft.com/office/drawing/2014/main" id="{EEB8D739-EEBD-4B51-8C4F-0371909587A0}"/>
              </a:ext>
            </a:extLst>
          </p:cNvPr>
          <p:cNvSpPr txBox="1"/>
          <p:nvPr/>
        </p:nvSpPr>
        <p:spPr>
          <a:xfrm>
            <a:off x="9251230" y="3036274"/>
            <a:ext cx="1192094"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rgbClr val="007A7D"/>
                </a:solidFill>
                <a:effectLst/>
                <a:uLnTx/>
                <a:uFillTx/>
                <a:latin typeface="Open Sans" panose="020B0606030504020204" pitchFamily="34" charset="0"/>
                <a:ea typeface="+mn-ea"/>
                <a:cs typeface="Arial"/>
                <a:sym typeface="Arial"/>
              </a:rPr>
              <a:t>05</a:t>
            </a:r>
            <a:endParaRPr kumimoji="0" lang="en-GB" sz="4500" b="1" i="0" u="none" strike="noStrike" kern="1200" cap="none" spc="0" normalizeH="0" baseline="0" noProof="0" dirty="0">
              <a:ln>
                <a:noFill/>
              </a:ln>
              <a:solidFill>
                <a:srgbClr val="007A7D"/>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64" name="TextBox 63">
            <a:extLst>
              <a:ext uri="{FF2B5EF4-FFF2-40B4-BE49-F238E27FC236}">
                <a16:creationId xmlns:a16="http://schemas.microsoft.com/office/drawing/2014/main" id="{906BE298-0566-4E93-8B01-FBBFE717AC3E}"/>
              </a:ext>
            </a:extLst>
          </p:cNvPr>
          <p:cNvSpPr txBox="1"/>
          <p:nvPr/>
        </p:nvSpPr>
        <p:spPr>
          <a:xfrm>
            <a:off x="8884944" y="3764561"/>
            <a:ext cx="1917404"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 typeface="Arial"/>
              <a:buNone/>
              <a:tabLst/>
              <a:defRPr/>
            </a:pPr>
            <a:r>
              <a:rPr kumimoji="0" lang="az-Latn-AZ" sz="1100" b="1" i="0" u="none" strike="noStrike" kern="0" cap="none" spc="0" normalizeH="0" baseline="0" noProof="0" dirty="0">
                <a:ln>
                  <a:noFill/>
                </a:ln>
                <a:solidFill>
                  <a:srgbClr val="FFFFFF"/>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KORPORATİV ŞİRKƏTİN ŞƏBƏKƏ İNFRASTRUKTURUNUN KONFİQURASİYASI</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srgbClr val="007A7D"/>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80" name="Oval 79">
            <a:extLst>
              <a:ext uri="{FF2B5EF4-FFF2-40B4-BE49-F238E27FC236}">
                <a16:creationId xmlns:a16="http://schemas.microsoft.com/office/drawing/2014/main" id="{FBD7A9DE-5368-417F-ABF5-80B8C8620883}"/>
              </a:ext>
            </a:extLst>
          </p:cNvPr>
          <p:cNvSpPr/>
          <p:nvPr/>
        </p:nvSpPr>
        <p:spPr>
          <a:xfrm>
            <a:off x="7532694" y="2882928"/>
            <a:ext cx="713499" cy="71987"/>
          </a:xfrm>
          <a:prstGeom prst="ellipse">
            <a:avLst/>
          </a:prstGeom>
          <a:solidFill>
            <a:schemeClr val="tx2">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sym typeface="Arial"/>
            </a:endParaRPr>
          </a:p>
        </p:txBody>
      </p:sp>
      <p:grpSp>
        <p:nvGrpSpPr>
          <p:cNvPr id="28" name="Group 27">
            <a:extLst>
              <a:ext uri="{FF2B5EF4-FFF2-40B4-BE49-F238E27FC236}">
                <a16:creationId xmlns:a16="http://schemas.microsoft.com/office/drawing/2014/main" id="{5F9464C1-0FA0-4509-97F0-B2B81B79FC25}"/>
              </a:ext>
            </a:extLst>
          </p:cNvPr>
          <p:cNvGrpSpPr/>
          <p:nvPr/>
        </p:nvGrpSpPr>
        <p:grpSpPr>
          <a:xfrm rot="20404528">
            <a:off x="6037537" y="667590"/>
            <a:ext cx="2035907" cy="2496179"/>
            <a:chOff x="4742068" y="1262522"/>
            <a:chExt cx="520700" cy="1146176"/>
          </a:xfrm>
          <a:solidFill>
            <a:schemeClr val="bg1"/>
          </a:solidFill>
        </p:grpSpPr>
        <p:sp>
          <p:nvSpPr>
            <p:cNvPr id="26" name="Freeform 6">
              <a:extLst>
                <a:ext uri="{FF2B5EF4-FFF2-40B4-BE49-F238E27FC236}">
                  <a16:creationId xmlns:a16="http://schemas.microsoft.com/office/drawing/2014/main" id="{2E70A360-E7E9-490A-B22E-72C3A97AE310}"/>
                </a:ext>
              </a:extLst>
            </p:cNvPr>
            <p:cNvSpPr>
              <a:spLocks/>
            </p:cNvSpPr>
            <p:nvPr/>
          </p:nvSpPr>
          <p:spPr bwMode="auto">
            <a:xfrm>
              <a:off x="4742068" y="1448260"/>
              <a:ext cx="520700" cy="960438"/>
            </a:xfrm>
            <a:custGeom>
              <a:avLst/>
              <a:gdLst>
                <a:gd name="T0" fmla="*/ 359 w 740"/>
                <a:gd name="T1" fmla="*/ 85 h 685"/>
                <a:gd name="T2" fmla="*/ 297 w 740"/>
                <a:gd name="T3" fmla="*/ 76 h 685"/>
                <a:gd name="T4" fmla="*/ 263 w 740"/>
                <a:gd name="T5" fmla="*/ 70 h 685"/>
                <a:gd name="T6" fmla="*/ 241 w 740"/>
                <a:gd name="T7" fmla="*/ 80 h 685"/>
                <a:gd name="T8" fmla="*/ 179 w 740"/>
                <a:gd name="T9" fmla="*/ 154 h 685"/>
                <a:gd name="T10" fmla="*/ 147 w 740"/>
                <a:gd name="T11" fmla="*/ 165 h 685"/>
                <a:gd name="T12" fmla="*/ 123 w 740"/>
                <a:gd name="T13" fmla="*/ 141 h 685"/>
                <a:gd name="T14" fmla="*/ 129 w 740"/>
                <a:gd name="T15" fmla="*/ 114 h 685"/>
                <a:gd name="T16" fmla="*/ 214 w 740"/>
                <a:gd name="T17" fmla="*/ 12 h 685"/>
                <a:gd name="T18" fmla="*/ 237 w 740"/>
                <a:gd name="T19" fmla="*/ 1 h 685"/>
                <a:gd name="T20" fmla="*/ 402 w 740"/>
                <a:gd name="T21" fmla="*/ 2 h 685"/>
                <a:gd name="T22" fmla="*/ 502 w 740"/>
                <a:gd name="T23" fmla="*/ 43 h 685"/>
                <a:gd name="T24" fmla="*/ 544 w 740"/>
                <a:gd name="T25" fmla="*/ 99 h 685"/>
                <a:gd name="T26" fmla="*/ 582 w 740"/>
                <a:gd name="T27" fmla="*/ 170 h 685"/>
                <a:gd name="T28" fmla="*/ 603 w 740"/>
                <a:gd name="T29" fmla="*/ 210 h 685"/>
                <a:gd name="T30" fmla="*/ 614 w 740"/>
                <a:gd name="T31" fmla="*/ 213 h 685"/>
                <a:gd name="T32" fmla="*/ 690 w 740"/>
                <a:gd name="T33" fmla="*/ 161 h 685"/>
                <a:gd name="T34" fmla="*/ 724 w 740"/>
                <a:gd name="T35" fmla="*/ 160 h 685"/>
                <a:gd name="T36" fmla="*/ 739 w 740"/>
                <a:gd name="T37" fmla="*/ 190 h 685"/>
                <a:gd name="T38" fmla="*/ 722 w 740"/>
                <a:gd name="T39" fmla="*/ 217 h 685"/>
                <a:gd name="T40" fmla="*/ 679 w 740"/>
                <a:gd name="T41" fmla="*/ 247 h 685"/>
                <a:gd name="T42" fmla="*/ 606 w 740"/>
                <a:gd name="T43" fmla="*/ 297 h 685"/>
                <a:gd name="T44" fmla="*/ 569 w 740"/>
                <a:gd name="T45" fmla="*/ 287 h 685"/>
                <a:gd name="T46" fmla="*/ 488 w 740"/>
                <a:gd name="T47" fmla="*/ 170 h 685"/>
                <a:gd name="T48" fmla="*/ 486 w 740"/>
                <a:gd name="T49" fmla="*/ 168 h 685"/>
                <a:gd name="T50" fmla="*/ 423 w 740"/>
                <a:gd name="T51" fmla="*/ 257 h 685"/>
                <a:gd name="T52" fmla="*/ 434 w 740"/>
                <a:gd name="T53" fmla="*/ 268 h 685"/>
                <a:gd name="T54" fmla="*/ 554 w 740"/>
                <a:gd name="T55" fmla="*/ 374 h 685"/>
                <a:gd name="T56" fmla="*/ 570 w 740"/>
                <a:gd name="T57" fmla="*/ 388 h 685"/>
                <a:gd name="T58" fmla="*/ 583 w 740"/>
                <a:gd name="T59" fmla="*/ 419 h 685"/>
                <a:gd name="T60" fmla="*/ 583 w 740"/>
                <a:gd name="T61" fmla="*/ 483 h 685"/>
                <a:gd name="T62" fmla="*/ 584 w 740"/>
                <a:gd name="T63" fmla="*/ 637 h 685"/>
                <a:gd name="T64" fmla="*/ 563 w 740"/>
                <a:gd name="T65" fmla="*/ 674 h 685"/>
                <a:gd name="T66" fmla="*/ 505 w 740"/>
                <a:gd name="T67" fmla="*/ 652 h 685"/>
                <a:gd name="T68" fmla="*/ 503 w 740"/>
                <a:gd name="T69" fmla="*/ 637 h 685"/>
                <a:gd name="T70" fmla="*/ 503 w 740"/>
                <a:gd name="T71" fmla="*/ 465 h 685"/>
                <a:gd name="T72" fmla="*/ 485 w 740"/>
                <a:gd name="T73" fmla="*/ 431 h 685"/>
                <a:gd name="T74" fmla="*/ 361 w 740"/>
                <a:gd name="T75" fmla="*/ 345 h 685"/>
                <a:gd name="T76" fmla="*/ 359 w 740"/>
                <a:gd name="T77" fmla="*/ 344 h 685"/>
                <a:gd name="T78" fmla="*/ 330 w 740"/>
                <a:gd name="T79" fmla="*/ 384 h 685"/>
                <a:gd name="T80" fmla="*/ 291 w 740"/>
                <a:gd name="T81" fmla="*/ 437 h 685"/>
                <a:gd name="T82" fmla="*/ 259 w 740"/>
                <a:gd name="T83" fmla="*/ 454 h 685"/>
                <a:gd name="T84" fmla="*/ 41 w 740"/>
                <a:gd name="T85" fmla="*/ 455 h 685"/>
                <a:gd name="T86" fmla="*/ 1 w 740"/>
                <a:gd name="T87" fmla="*/ 412 h 685"/>
                <a:gd name="T88" fmla="*/ 42 w 740"/>
                <a:gd name="T89" fmla="*/ 373 h 685"/>
                <a:gd name="T90" fmla="*/ 205 w 740"/>
                <a:gd name="T91" fmla="*/ 373 h 685"/>
                <a:gd name="T92" fmla="*/ 237 w 740"/>
                <a:gd name="T93" fmla="*/ 352 h 685"/>
                <a:gd name="T94" fmla="*/ 271 w 740"/>
                <a:gd name="T95" fmla="*/ 278 h 685"/>
                <a:gd name="T96" fmla="*/ 304 w 740"/>
                <a:gd name="T97" fmla="*/ 206 h 685"/>
                <a:gd name="T98" fmla="*/ 334 w 740"/>
                <a:gd name="T99" fmla="*/ 141 h 685"/>
                <a:gd name="T100" fmla="*/ 358 w 740"/>
                <a:gd name="T101" fmla="*/ 88 h 685"/>
                <a:gd name="T102" fmla="*/ 359 w 740"/>
                <a:gd name="T103" fmla="*/ 85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40" h="685">
                  <a:moveTo>
                    <a:pt x="359" y="85"/>
                  </a:moveTo>
                  <a:cubicBezTo>
                    <a:pt x="338" y="82"/>
                    <a:pt x="318" y="79"/>
                    <a:pt x="297" y="76"/>
                  </a:cubicBezTo>
                  <a:cubicBezTo>
                    <a:pt x="286" y="74"/>
                    <a:pt x="274" y="72"/>
                    <a:pt x="263" y="70"/>
                  </a:cubicBezTo>
                  <a:cubicBezTo>
                    <a:pt x="253" y="69"/>
                    <a:pt x="247" y="73"/>
                    <a:pt x="241" y="80"/>
                  </a:cubicBezTo>
                  <a:cubicBezTo>
                    <a:pt x="220" y="105"/>
                    <a:pt x="200" y="129"/>
                    <a:pt x="179" y="154"/>
                  </a:cubicBezTo>
                  <a:cubicBezTo>
                    <a:pt x="171" y="164"/>
                    <a:pt x="159" y="168"/>
                    <a:pt x="147" y="165"/>
                  </a:cubicBezTo>
                  <a:cubicBezTo>
                    <a:pt x="134" y="162"/>
                    <a:pt x="126" y="154"/>
                    <a:pt x="123" y="141"/>
                  </a:cubicBezTo>
                  <a:cubicBezTo>
                    <a:pt x="120" y="132"/>
                    <a:pt x="122" y="122"/>
                    <a:pt x="129" y="114"/>
                  </a:cubicBezTo>
                  <a:cubicBezTo>
                    <a:pt x="157" y="80"/>
                    <a:pt x="185" y="46"/>
                    <a:pt x="214" y="12"/>
                  </a:cubicBezTo>
                  <a:cubicBezTo>
                    <a:pt x="220" y="5"/>
                    <a:pt x="227" y="1"/>
                    <a:pt x="237" y="1"/>
                  </a:cubicBezTo>
                  <a:cubicBezTo>
                    <a:pt x="292" y="1"/>
                    <a:pt x="347" y="0"/>
                    <a:pt x="402" y="2"/>
                  </a:cubicBezTo>
                  <a:cubicBezTo>
                    <a:pt x="440" y="3"/>
                    <a:pt x="474" y="18"/>
                    <a:pt x="502" y="43"/>
                  </a:cubicBezTo>
                  <a:cubicBezTo>
                    <a:pt x="520" y="59"/>
                    <a:pt x="533" y="79"/>
                    <a:pt x="544" y="99"/>
                  </a:cubicBezTo>
                  <a:cubicBezTo>
                    <a:pt x="556" y="123"/>
                    <a:pt x="569" y="147"/>
                    <a:pt x="582" y="170"/>
                  </a:cubicBezTo>
                  <a:cubicBezTo>
                    <a:pt x="589" y="184"/>
                    <a:pt x="596" y="197"/>
                    <a:pt x="603" y="210"/>
                  </a:cubicBezTo>
                  <a:cubicBezTo>
                    <a:pt x="606" y="215"/>
                    <a:pt x="610" y="216"/>
                    <a:pt x="614" y="213"/>
                  </a:cubicBezTo>
                  <a:cubicBezTo>
                    <a:pt x="640" y="196"/>
                    <a:pt x="665" y="178"/>
                    <a:pt x="690" y="161"/>
                  </a:cubicBezTo>
                  <a:cubicBezTo>
                    <a:pt x="701" y="154"/>
                    <a:pt x="713" y="154"/>
                    <a:pt x="724" y="160"/>
                  </a:cubicBezTo>
                  <a:cubicBezTo>
                    <a:pt x="734" y="167"/>
                    <a:pt x="740" y="177"/>
                    <a:pt x="739" y="190"/>
                  </a:cubicBezTo>
                  <a:cubicBezTo>
                    <a:pt x="739" y="202"/>
                    <a:pt x="732" y="210"/>
                    <a:pt x="722" y="217"/>
                  </a:cubicBezTo>
                  <a:cubicBezTo>
                    <a:pt x="707" y="227"/>
                    <a:pt x="693" y="237"/>
                    <a:pt x="679" y="247"/>
                  </a:cubicBezTo>
                  <a:cubicBezTo>
                    <a:pt x="655" y="263"/>
                    <a:pt x="631" y="280"/>
                    <a:pt x="606" y="297"/>
                  </a:cubicBezTo>
                  <a:cubicBezTo>
                    <a:pt x="593" y="305"/>
                    <a:pt x="577" y="299"/>
                    <a:pt x="569" y="287"/>
                  </a:cubicBezTo>
                  <a:cubicBezTo>
                    <a:pt x="542" y="248"/>
                    <a:pt x="515" y="209"/>
                    <a:pt x="488" y="170"/>
                  </a:cubicBezTo>
                  <a:cubicBezTo>
                    <a:pt x="488" y="170"/>
                    <a:pt x="487" y="169"/>
                    <a:pt x="486" y="168"/>
                  </a:cubicBezTo>
                  <a:cubicBezTo>
                    <a:pt x="465" y="198"/>
                    <a:pt x="444" y="227"/>
                    <a:pt x="423" y="257"/>
                  </a:cubicBezTo>
                  <a:cubicBezTo>
                    <a:pt x="427" y="261"/>
                    <a:pt x="431" y="265"/>
                    <a:pt x="434" y="268"/>
                  </a:cubicBezTo>
                  <a:cubicBezTo>
                    <a:pt x="474" y="303"/>
                    <a:pt x="514" y="338"/>
                    <a:pt x="554" y="374"/>
                  </a:cubicBezTo>
                  <a:cubicBezTo>
                    <a:pt x="559" y="378"/>
                    <a:pt x="565" y="383"/>
                    <a:pt x="570" y="388"/>
                  </a:cubicBezTo>
                  <a:cubicBezTo>
                    <a:pt x="579" y="396"/>
                    <a:pt x="583" y="407"/>
                    <a:pt x="583" y="419"/>
                  </a:cubicBezTo>
                  <a:cubicBezTo>
                    <a:pt x="583" y="440"/>
                    <a:pt x="583" y="461"/>
                    <a:pt x="583" y="483"/>
                  </a:cubicBezTo>
                  <a:cubicBezTo>
                    <a:pt x="584" y="534"/>
                    <a:pt x="584" y="585"/>
                    <a:pt x="584" y="637"/>
                  </a:cubicBezTo>
                  <a:cubicBezTo>
                    <a:pt x="584" y="653"/>
                    <a:pt x="577" y="666"/>
                    <a:pt x="563" y="674"/>
                  </a:cubicBezTo>
                  <a:cubicBezTo>
                    <a:pt x="541" y="685"/>
                    <a:pt x="513" y="676"/>
                    <a:pt x="505" y="652"/>
                  </a:cubicBezTo>
                  <a:cubicBezTo>
                    <a:pt x="503" y="647"/>
                    <a:pt x="503" y="642"/>
                    <a:pt x="503" y="637"/>
                  </a:cubicBezTo>
                  <a:cubicBezTo>
                    <a:pt x="502" y="579"/>
                    <a:pt x="502" y="522"/>
                    <a:pt x="503" y="465"/>
                  </a:cubicBezTo>
                  <a:cubicBezTo>
                    <a:pt x="503" y="450"/>
                    <a:pt x="498" y="439"/>
                    <a:pt x="485" y="431"/>
                  </a:cubicBezTo>
                  <a:cubicBezTo>
                    <a:pt x="444" y="402"/>
                    <a:pt x="402" y="373"/>
                    <a:pt x="361" y="345"/>
                  </a:cubicBezTo>
                  <a:cubicBezTo>
                    <a:pt x="361" y="344"/>
                    <a:pt x="360" y="344"/>
                    <a:pt x="359" y="344"/>
                  </a:cubicBezTo>
                  <a:cubicBezTo>
                    <a:pt x="350" y="357"/>
                    <a:pt x="340" y="371"/>
                    <a:pt x="330" y="384"/>
                  </a:cubicBezTo>
                  <a:cubicBezTo>
                    <a:pt x="317" y="402"/>
                    <a:pt x="304" y="420"/>
                    <a:pt x="291" y="437"/>
                  </a:cubicBezTo>
                  <a:cubicBezTo>
                    <a:pt x="283" y="448"/>
                    <a:pt x="273" y="454"/>
                    <a:pt x="259" y="454"/>
                  </a:cubicBezTo>
                  <a:cubicBezTo>
                    <a:pt x="186" y="454"/>
                    <a:pt x="113" y="455"/>
                    <a:pt x="41" y="455"/>
                  </a:cubicBezTo>
                  <a:cubicBezTo>
                    <a:pt x="17" y="455"/>
                    <a:pt x="0" y="435"/>
                    <a:pt x="1" y="412"/>
                  </a:cubicBezTo>
                  <a:cubicBezTo>
                    <a:pt x="1" y="390"/>
                    <a:pt x="21" y="373"/>
                    <a:pt x="42" y="373"/>
                  </a:cubicBezTo>
                  <a:cubicBezTo>
                    <a:pt x="97" y="373"/>
                    <a:pt x="151" y="373"/>
                    <a:pt x="205" y="373"/>
                  </a:cubicBezTo>
                  <a:cubicBezTo>
                    <a:pt x="226" y="373"/>
                    <a:pt x="231" y="367"/>
                    <a:pt x="237" y="352"/>
                  </a:cubicBezTo>
                  <a:cubicBezTo>
                    <a:pt x="248" y="327"/>
                    <a:pt x="260" y="303"/>
                    <a:pt x="271" y="278"/>
                  </a:cubicBezTo>
                  <a:cubicBezTo>
                    <a:pt x="282" y="254"/>
                    <a:pt x="293" y="230"/>
                    <a:pt x="304" y="206"/>
                  </a:cubicBezTo>
                  <a:cubicBezTo>
                    <a:pt x="314" y="184"/>
                    <a:pt x="324" y="163"/>
                    <a:pt x="334" y="141"/>
                  </a:cubicBezTo>
                  <a:cubicBezTo>
                    <a:pt x="342" y="123"/>
                    <a:pt x="350" y="106"/>
                    <a:pt x="358" y="88"/>
                  </a:cubicBezTo>
                  <a:cubicBezTo>
                    <a:pt x="358" y="88"/>
                    <a:pt x="358" y="87"/>
                    <a:pt x="359"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Arial"/>
                <a:sym typeface="Arial"/>
              </a:endParaRPr>
            </a:p>
          </p:txBody>
        </p:sp>
        <p:sp>
          <p:nvSpPr>
            <p:cNvPr id="27" name="Freeform 7">
              <a:extLst>
                <a:ext uri="{FF2B5EF4-FFF2-40B4-BE49-F238E27FC236}">
                  <a16:creationId xmlns:a16="http://schemas.microsoft.com/office/drawing/2014/main" id="{E0822EEE-CBC2-4122-AC69-C7A2F5024F90}"/>
                </a:ext>
              </a:extLst>
            </p:cNvPr>
            <p:cNvSpPr>
              <a:spLocks/>
            </p:cNvSpPr>
            <p:nvPr/>
          </p:nvSpPr>
          <p:spPr bwMode="auto">
            <a:xfrm>
              <a:off x="5054806" y="1262522"/>
              <a:ext cx="111125" cy="219075"/>
            </a:xfrm>
            <a:custGeom>
              <a:avLst/>
              <a:gdLst>
                <a:gd name="T0" fmla="*/ 78 w 157"/>
                <a:gd name="T1" fmla="*/ 0 h 156"/>
                <a:gd name="T2" fmla="*/ 157 w 157"/>
                <a:gd name="T3" fmla="*/ 78 h 156"/>
                <a:gd name="T4" fmla="*/ 79 w 157"/>
                <a:gd name="T5" fmla="*/ 156 h 156"/>
                <a:gd name="T6" fmla="*/ 0 w 157"/>
                <a:gd name="T7" fmla="*/ 78 h 156"/>
                <a:gd name="T8" fmla="*/ 78 w 157"/>
                <a:gd name="T9" fmla="*/ 0 h 156"/>
              </a:gdLst>
              <a:ahLst/>
              <a:cxnLst>
                <a:cxn ang="0">
                  <a:pos x="T0" y="T1"/>
                </a:cxn>
                <a:cxn ang="0">
                  <a:pos x="T2" y="T3"/>
                </a:cxn>
                <a:cxn ang="0">
                  <a:pos x="T4" y="T5"/>
                </a:cxn>
                <a:cxn ang="0">
                  <a:pos x="T6" y="T7"/>
                </a:cxn>
                <a:cxn ang="0">
                  <a:pos x="T8" y="T9"/>
                </a:cxn>
              </a:cxnLst>
              <a:rect l="0" t="0" r="r" b="b"/>
              <a:pathLst>
                <a:path w="157" h="156">
                  <a:moveTo>
                    <a:pt x="78" y="0"/>
                  </a:moveTo>
                  <a:cubicBezTo>
                    <a:pt x="123" y="0"/>
                    <a:pt x="157" y="34"/>
                    <a:pt x="157" y="78"/>
                  </a:cubicBezTo>
                  <a:cubicBezTo>
                    <a:pt x="156" y="121"/>
                    <a:pt x="123" y="156"/>
                    <a:pt x="79" y="156"/>
                  </a:cubicBezTo>
                  <a:cubicBezTo>
                    <a:pt x="34" y="156"/>
                    <a:pt x="0" y="122"/>
                    <a:pt x="0" y="78"/>
                  </a:cubicBezTo>
                  <a:cubicBezTo>
                    <a:pt x="0" y="33"/>
                    <a:pt x="34"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Arial"/>
                <a:sym typeface="Arial"/>
              </a:endParaRPr>
            </a:p>
          </p:txBody>
        </p:sp>
      </p:grpSp>
      <p:sp>
        <p:nvSpPr>
          <p:cNvPr id="81" name="Oval 80">
            <a:extLst>
              <a:ext uri="{FF2B5EF4-FFF2-40B4-BE49-F238E27FC236}">
                <a16:creationId xmlns:a16="http://schemas.microsoft.com/office/drawing/2014/main" id="{28DE37FC-A6EA-40B6-812D-B1B4DEAC1533}"/>
              </a:ext>
            </a:extLst>
          </p:cNvPr>
          <p:cNvSpPr/>
          <p:nvPr/>
        </p:nvSpPr>
        <p:spPr>
          <a:xfrm>
            <a:off x="6081669" y="3297394"/>
            <a:ext cx="353584" cy="78931"/>
          </a:xfrm>
          <a:prstGeom prst="ellipse">
            <a:avLst/>
          </a:prstGeom>
          <a:solidFill>
            <a:schemeClr val="tx2">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sym typeface="Arial"/>
            </a:endParaRPr>
          </a:p>
        </p:txBody>
      </p:sp>
      <p:sp>
        <p:nvSpPr>
          <p:cNvPr id="45" name="Oval 44">
            <a:extLst>
              <a:ext uri="{FF2B5EF4-FFF2-40B4-BE49-F238E27FC236}">
                <a16:creationId xmlns:a16="http://schemas.microsoft.com/office/drawing/2014/main" id="{783D0345-0BFD-43DD-90D9-809BA0BAB483}"/>
              </a:ext>
            </a:extLst>
          </p:cNvPr>
          <p:cNvSpPr/>
          <p:nvPr/>
        </p:nvSpPr>
        <p:spPr>
          <a:xfrm>
            <a:off x="11512283" y="243039"/>
            <a:ext cx="451117" cy="45111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sym typeface="Arial"/>
              </a:rPr>
              <a:t>1</a:t>
            </a:r>
          </a:p>
        </p:txBody>
      </p:sp>
    </p:spTree>
    <p:extLst>
      <p:ext uri="{BB962C8B-B14F-4D97-AF65-F5344CB8AC3E}">
        <p14:creationId xmlns:p14="http://schemas.microsoft.com/office/powerpoint/2010/main" val="285289087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p:cTn id="7" dur="500" fill="hold"/>
                                        <p:tgtEl>
                                          <p:spTgt spid="81"/>
                                        </p:tgtEl>
                                        <p:attrNameLst>
                                          <p:attrName>ppt_w</p:attrName>
                                        </p:attrNameLst>
                                      </p:cBhvr>
                                      <p:tavLst>
                                        <p:tav tm="0">
                                          <p:val>
                                            <p:fltVal val="0"/>
                                          </p:val>
                                        </p:tav>
                                        <p:tav tm="100000">
                                          <p:val>
                                            <p:strVal val="#ppt_w"/>
                                          </p:val>
                                        </p:tav>
                                      </p:tavLst>
                                    </p:anim>
                                    <p:anim calcmode="lin" valueType="num">
                                      <p:cBhvr>
                                        <p:cTn id="8" dur="500" fill="hold"/>
                                        <p:tgtEl>
                                          <p:spTgt spid="81"/>
                                        </p:tgtEl>
                                        <p:attrNameLst>
                                          <p:attrName>ppt_h</p:attrName>
                                        </p:attrNameLst>
                                      </p:cBhvr>
                                      <p:tavLst>
                                        <p:tav tm="0">
                                          <p:val>
                                            <p:fltVal val="0"/>
                                          </p:val>
                                        </p:tav>
                                        <p:tav tm="100000">
                                          <p:val>
                                            <p:strVal val="#ppt_h"/>
                                          </p:val>
                                        </p:tav>
                                      </p:tavLst>
                                    </p:anim>
                                    <p:animEffect transition="in" filter="fade">
                                      <p:cBhvr>
                                        <p:cTn id="9" dur="500"/>
                                        <p:tgtEl>
                                          <p:spTgt spid="8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0"/>
                                        </p:tgtEl>
                                        <p:attrNameLst>
                                          <p:attrName>style.visibility</p:attrName>
                                        </p:attrNameLst>
                                      </p:cBhvr>
                                      <p:to>
                                        <p:strVal val="visible"/>
                                      </p:to>
                                    </p:set>
                                    <p:anim calcmode="lin" valueType="num">
                                      <p:cBhvr>
                                        <p:cTn id="12" dur="500" fill="hold"/>
                                        <p:tgtEl>
                                          <p:spTgt spid="80"/>
                                        </p:tgtEl>
                                        <p:attrNameLst>
                                          <p:attrName>ppt_w</p:attrName>
                                        </p:attrNameLst>
                                      </p:cBhvr>
                                      <p:tavLst>
                                        <p:tav tm="0">
                                          <p:val>
                                            <p:fltVal val="0"/>
                                          </p:val>
                                        </p:tav>
                                        <p:tav tm="100000">
                                          <p:val>
                                            <p:strVal val="#ppt_w"/>
                                          </p:val>
                                        </p:tav>
                                      </p:tavLst>
                                    </p:anim>
                                    <p:anim calcmode="lin" valueType="num">
                                      <p:cBhvr>
                                        <p:cTn id="13" dur="500" fill="hold"/>
                                        <p:tgtEl>
                                          <p:spTgt spid="80"/>
                                        </p:tgtEl>
                                        <p:attrNameLst>
                                          <p:attrName>ppt_h</p:attrName>
                                        </p:attrNameLst>
                                      </p:cBhvr>
                                      <p:tavLst>
                                        <p:tav tm="0">
                                          <p:val>
                                            <p:fltVal val="0"/>
                                          </p:val>
                                        </p:tav>
                                        <p:tav tm="100000">
                                          <p:val>
                                            <p:strVal val="#ppt_h"/>
                                          </p:val>
                                        </p:tav>
                                      </p:tavLst>
                                    </p:anim>
                                    <p:animEffect transition="in" filter="fade">
                                      <p:cBhvr>
                                        <p:cTn id="14" dur="500"/>
                                        <p:tgtEl>
                                          <p:spTgt spid="80"/>
                                        </p:tgtEl>
                                      </p:cBhvr>
                                    </p:animEffect>
                                  </p:childTnLst>
                                </p:cTn>
                              </p:par>
                              <p:par>
                                <p:cTn id="15" presetID="53" presetClass="entr" presetSubtype="16"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1"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748FCE6-AAC8-414C-810E-A159471EB90C}"/>
              </a:ext>
            </a:extLst>
          </p:cNvPr>
          <p:cNvSpPr/>
          <p:nvPr/>
        </p:nvSpPr>
        <p:spPr>
          <a:xfrm>
            <a:off x="54430" y="69418"/>
            <a:ext cx="12115800" cy="1027269"/>
          </a:xfrm>
          <a:prstGeom prst="rect">
            <a:avLst/>
          </a:prstGeom>
        </p:spPr>
        <p:txBody>
          <a:bodyPr wrap="square">
            <a:spAutoFit/>
          </a:bodyPr>
          <a:lstStyle/>
          <a:p>
            <a:pPr algn="ctr">
              <a:lnSpc>
                <a:spcPct val="150000"/>
              </a:lnSpc>
              <a:spcAft>
                <a:spcPts val="0"/>
              </a:spcAft>
              <a:tabLst>
                <a:tab pos="773430" algn="r"/>
                <a:tab pos="5563870" algn="l"/>
              </a:tabLst>
            </a:pPr>
            <a:r>
              <a:rPr lang="az-Latn-AZ"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IV FƏSİL. KORPORATİV ŞİRKƏTİN ŞƏBƏKƏ İNFRASTRUKTURUNUN ANALİZİ</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50000"/>
              </a:lnSpc>
              <a:spcAft>
                <a:spcPts val="0"/>
              </a:spcAft>
              <a:tabLst>
                <a:tab pos="773430" algn="r"/>
                <a:tab pos="5563870" algn="l"/>
              </a:tabLst>
            </a:pPr>
            <a:r>
              <a:rPr lang="az-Latn-AZ"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(Elgün Quliyev) </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50000"/>
              </a:lnSpc>
              <a:spcAft>
                <a:spcPts val="0"/>
              </a:spcAft>
              <a:tabLst>
                <a:tab pos="773430" algn="r"/>
                <a:tab pos="5563870" algn="l"/>
              </a:tabLst>
            </a:pPr>
            <a:r>
              <a:rPr lang="az-Latn-AZ"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4.1. Korporativ şirkətin şəbəkə infrastrukturunun IP </a:t>
            </a:r>
            <a:r>
              <a:rPr lang="az-Latn-AZ" b="1" dirty="0">
                <a:latin typeface="Times New Roman" panose="02020603050405020304" pitchFamily="18" charset="0"/>
                <a:ea typeface="Calibri" panose="020F0502020204030204" pitchFamily="34" charset="0"/>
                <a:cs typeface="Times New Roman" panose="02020603050405020304" pitchFamily="18" charset="0"/>
              </a:rPr>
              <a:t>ünvanlarının </a:t>
            </a:r>
            <a:r>
              <a:rPr lang="az-Latn-AZ"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analizi</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41DBCE48-C019-449E-B79D-185437238230}"/>
              </a:ext>
            </a:extLst>
          </p:cNvPr>
          <p:cNvSpPr/>
          <p:nvPr/>
        </p:nvSpPr>
        <p:spPr>
          <a:xfrm>
            <a:off x="283032" y="1719108"/>
            <a:ext cx="6215740" cy="1027269"/>
          </a:xfrm>
          <a:prstGeom prst="rect">
            <a:avLst/>
          </a:prstGeom>
        </p:spPr>
        <p:txBody>
          <a:bodyPr wrap="squar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Gəlin bunu test edək görək düzgün işləyir mi, “Ümumi işlər” , “Hüquq” və “</a:t>
            </a:r>
            <a:r>
              <a:rPr lang="az-Latn-AZ" dirty="0" err="1">
                <a:latin typeface="Times New Roman" panose="02020603050405020304" pitchFamily="18" charset="0"/>
                <a:ea typeface="Calibri" panose="020F0502020204030204" pitchFamily="34" charset="0"/>
                <a:cs typeface="Times New Roman" panose="02020603050405020304" pitchFamily="18" charset="0"/>
              </a:rPr>
              <a:t>Logistika</a:t>
            </a:r>
            <a:r>
              <a:rPr lang="az-Latn-AZ" dirty="0">
                <a:latin typeface="Times New Roman" panose="02020603050405020304" pitchFamily="18" charset="0"/>
                <a:ea typeface="Calibri" panose="020F0502020204030204" pitchFamily="34" charset="0"/>
                <a:cs typeface="Times New Roman" panose="02020603050405020304" pitchFamily="18" charset="0"/>
              </a:rPr>
              <a:t>” departamentin </a:t>
            </a:r>
            <a:r>
              <a:rPr lang="az-Latn-AZ" dirty="0" err="1">
                <a:latin typeface="Times New Roman" panose="02020603050405020304" pitchFamily="18" charset="0"/>
                <a:ea typeface="Calibri" panose="020F0502020204030204" pitchFamily="34" charset="0"/>
                <a:cs typeface="Times New Roman" panose="02020603050405020304" pitchFamily="18" charset="0"/>
              </a:rPr>
              <a:t>PC’lərində</a:t>
            </a:r>
            <a:r>
              <a:rPr lang="az-Latn-AZ" dirty="0">
                <a:latin typeface="Times New Roman" panose="02020603050405020304" pitchFamily="18" charset="0"/>
                <a:ea typeface="Calibri" panose="020F0502020204030204" pitchFamily="34" charset="0"/>
                <a:cs typeface="Times New Roman" panose="02020603050405020304" pitchFamily="18" charset="0"/>
              </a:rPr>
              <a:t> IP </a:t>
            </a:r>
            <a:r>
              <a:rPr lang="az-Latn-AZ" dirty="0" err="1">
                <a:latin typeface="Times New Roman" panose="02020603050405020304" pitchFamily="18" charset="0"/>
                <a:ea typeface="Calibri" panose="020F0502020204030204" pitchFamily="34" charset="0"/>
                <a:cs typeface="Times New Roman" panose="02020603050405020304" pitchFamily="18" charset="0"/>
              </a:rPr>
              <a:t>config’i</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dynamic</a:t>
            </a:r>
            <a:r>
              <a:rPr lang="az-Latn-AZ" dirty="0">
                <a:latin typeface="Times New Roman" panose="02020603050405020304" pitchFamily="18" charset="0"/>
                <a:ea typeface="Calibri" panose="020F0502020204030204" pitchFamily="34" charset="0"/>
                <a:cs typeface="Times New Roman" panose="02020603050405020304" pitchFamily="18" charset="0"/>
              </a:rPr>
              <a:t>” edək (Şək.4.1) ki, ilk növbədə DHCP </a:t>
            </a:r>
            <a:r>
              <a:rPr lang="az-Latn-AZ" dirty="0" err="1">
                <a:latin typeface="Times New Roman" panose="02020603050405020304" pitchFamily="18" charset="0"/>
                <a:ea typeface="Calibri" panose="020F0502020204030204" pitchFamily="34" charset="0"/>
                <a:cs typeface="Times New Roman" panose="02020603050405020304" pitchFamily="18" charset="0"/>
              </a:rPr>
              <a:t>Server’dən</a:t>
            </a:r>
            <a:r>
              <a:rPr lang="az-Latn-AZ" dirty="0">
                <a:latin typeface="Times New Roman" panose="02020603050405020304" pitchFamily="18" charset="0"/>
                <a:ea typeface="Calibri" panose="020F0502020204030204" pitchFamily="34" charset="0"/>
                <a:cs typeface="Times New Roman" panose="02020603050405020304" pitchFamily="18" charset="0"/>
              </a:rPr>
              <a:t> IP adres ala bilsinlər.</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57A01D80-3BFA-4FC0-9FCB-60248721A970}"/>
              </a:ext>
            </a:extLst>
          </p:cNvPr>
          <p:cNvPicPr/>
          <p:nvPr/>
        </p:nvPicPr>
        <p:blipFill>
          <a:blip r:embed="rId2"/>
          <a:stretch>
            <a:fillRect/>
          </a:stretch>
        </p:blipFill>
        <p:spPr>
          <a:xfrm>
            <a:off x="7516968" y="1719108"/>
            <a:ext cx="4392000" cy="4140000"/>
          </a:xfrm>
          <a:prstGeom prst="rect">
            <a:avLst/>
          </a:prstGeom>
        </p:spPr>
      </p:pic>
      <p:sp>
        <p:nvSpPr>
          <p:cNvPr id="5" name="Rectangle 4">
            <a:extLst>
              <a:ext uri="{FF2B5EF4-FFF2-40B4-BE49-F238E27FC236}">
                <a16:creationId xmlns:a16="http://schemas.microsoft.com/office/drawing/2014/main" id="{AF597928-C8E4-4B68-85B6-A0E2C4D7532E}"/>
              </a:ext>
            </a:extLst>
          </p:cNvPr>
          <p:cNvSpPr/>
          <p:nvPr/>
        </p:nvSpPr>
        <p:spPr>
          <a:xfrm>
            <a:off x="7516968" y="5774957"/>
            <a:ext cx="4653262" cy="878895"/>
          </a:xfrm>
          <a:prstGeom prst="rect">
            <a:avLst/>
          </a:prstGeom>
        </p:spPr>
        <p:txBody>
          <a:bodyPr wrap="square">
            <a:spAutoFit/>
          </a:bodyPr>
          <a:lstStyle/>
          <a:p>
            <a:pPr algn="ctr">
              <a:lnSpc>
                <a:spcPct val="150000"/>
              </a:lnSpc>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4.1.</a:t>
            </a:r>
            <a:r>
              <a:rPr lang="az-Latn-AZ" dirty="0">
                <a:latin typeface="Times New Roman" panose="02020603050405020304" pitchFamily="18" charset="0"/>
                <a:ea typeface="Calibri" panose="020F0502020204030204" pitchFamily="34" charset="0"/>
                <a:cs typeface="Times New Roman" panose="02020603050405020304" pitchFamily="18" charset="0"/>
              </a:rPr>
              <a:t> Departamentlərin </a:t>
            </a:r>
            <a:r>
              <a:rPr lang="az-Latn-AZ" dirty="0" err="1">
                <a:latin typeface="Times New Roman" panose="02020603050405020304" pitchFamily="18" charset="0"/>
                <a:ea typeface="Calibri" panose="020F0502020204030204" pitchFamily="34" charset="0"/>
                <a:cs typeface="Times New Roman" panose="02020603050405020304" pitchFamily="18" charset="0"/>
              </a:rPr>
              <a:t>PC’lərində</a:t>
            </a:r>
            <a:r>
              <a:rPr lang="az-Latn-AZ" dirty="0">
                <a:latin typeface="Times New Roman" panose="02020603050405020304" pitchFamily="18" charset="0"/>
                <a:ea typeface="Calibri" panose="020F0502020204030204" pitchFamily="34" charset="0"/>
                <a:cs typeface="Times New Roman" panose="02020603050405020304" pitchFamily="18" charset="0"/>
              </a:rPr>
              <a:t> IP </a:t>
            </a:r>
            <a:r>
              <a:rPr lang="az-Latn-AZ" dirty="0" err="1">
                <a:latin typeface="Times New Roman" panose="02020603050405020304" pitchFamily="18" charset="0"/>
                <a:ea typeface="Calibri" panose="020F0502020204030204" pitchFamily="34" charset="0"/>
                <a:cs typeface="Times New Roman" panose="02020603050405020304" pitchFamily="18" charset="0"/>
              </a:rPr>
              <a:t>config’i</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dynamic</a:t>
            </a:r>
            <a:r>
              <a:rPr lang="az-Latn-AZ" dirty="0">
                <a:latin typeface="Times New Roman" panose="02020603050405020304" pitchFamily="18" charset="0"/>
                <a:ea typeface="Calibri" panose="020F0502020204030204" pitchFamily="34" charset="0"/>
                <a:cs typeface="Times New Roman" panose="02020603050405020304" pitchFamily="18" charset="0"/>
              </a:rPr>
              <a:t>” edilməsi</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925199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12159B1-C0EF-4021-BACD-AE6E61A646FF}"/>
              </a:ext>
            </a:extLst>
          </p:cNvPr>
          <p:cNvSpPr/>
          <p:nvPr/>
        </p:nvSpPr>
        <p:spPr>
          <a:xfrm>
            <a:off x="33338" y="0"/>
            <a:ext cx="7091362" cy="3371885"/>
          </a:xfrm>
          <a:prstGeom prst="rect">
            <a:avLst/>
          </a:prstGeom>
        </p:spPr>
        <p:txBody>
          <a:bodyPr wrap="squar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İndi bu departamentlər fərqli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vlanlarda</a:t>
            </a:r>
            <a:r>
              <a:rPr lang="az-Latn-AZ" dirty="0">
                <a:latin typeface="Times New Roman" panose="02020603050405020304" pitchFamily="18" charset="0"/>
                <a:ea typeface="Calibri" panose="020F0502020204030204" pitchFamily="34" charset="0"/>
                <a:cs typeface="Times New Roman" panose="02020603050405020304" pitchFamily="18" charset="0"/>
              </a:rPr>
              <a:t>, yəni fərqli şəbəkələrdə olduğu üçün normalda bu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vlanda</a:t>
            </a:r>
            <a:r>
              <a:rPr lang="az-Latn-AZ" dirty="0">
                <a:latin typeface="Times New Roman" panose="02020603050405020304" pitchFamily="18" charset="0"/>
                <a:ea typeface="Calibri" panose="020F0502020204030204" pitchFamily="34" charset="0"/>
                <a:cs typeface="Times New Roman" panose="02020603050405020304" pitchFamily="18" charset="0"/>
              </a:rPr>
              <a:t> olan </a:t>
            </a:r>
            <a:r>
              <a:rPr lang="az-Latn-AZ" dirty="0" err="1">
                <a:latin typeface="Times New Roman" panose="02020603050405020304" pitchFamily="18" charset="0"/>
                <a:ea typeface="Calibri" panose="020F0502020204030204" pitchFamily="34" charset="0"/>
                <a:cs typeface="Times New Roman" panose="02020603050405020304" pitchFamily="18" charset="0"/>
              </a:rPr>
              <a:t>PC’lər</a:t>
            </a:r>
            <a:r>
              <a:rPr lang="az-Latn-AZ" dirty="0">
                <a:latin typeface="Times New Roman" panose="02020603050405020304" pitchFamily="18" charset="0"/>
                <a:ea typeface="Calibri" panose="020F0502020204030204" pitchFamily="34" charset="0"/>
                <a:cs typeface="Times New Roman" panose="02020603050405020304" pitchFamily="18" charset="0"/>
              </a:rPr>
              <a:t> bir-birilərini görə bilməzlər, biz bunu əvvəlcədən həll etdik, “</a:t>
            </a:r>
            <a:r>
              <a:rPr lang="az-Latn-AZ" dirty="0" err="1">
                <a:latin typeface="Times New Roman" panose="02020603050405020304" pitchFamily="18" charset="0"/>
                <a:ea typeface="Calibri" panose="020F0502020204030204" pitchFamily="34" charset="0"/>
                <a:cs typeface="Times New Roman" panose="02020603050405020304" pitchFamily="18" charset="0"/>
              </a:rPr>
              <a:t>InterVlan</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routing”i</a:t>
            </a:r>
            <a:r>
              <a:rPr lang="az-Latn-AZ" dirty="0">
                <a:latin typeface="Times New Roman" panose="02020603050405020304" pitchFamily="18" charset="0"/>
                <a:ea typeface="Calibri" panose="020F0502020204030204" pitchFamily="34" charset="0"/>
                <a:cs typeface="Times New Roman" panose="02020603050405020304" pitchFamily="18" charset="0"/>
              </a:rPr>
              <a:t> məhz buna görə konfiqurasiya etdik ki, fərqli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Vlan’ların</a:t>
            </a:r>
            <a:r>
              <a:rPr lang="az-Latn-AZ" dirty="0">
                <a:latin typeface="Times New Roman" panose="02020603050405020304" pitchFamily="18" charset="0"/>
                <a:ea typeface="Calibri" panose="020F0502020204030204" pitchFamily="34" charset="0"/>
                <a:cs typeface="Times New Roman" panose="02020603050405020304" pitchFamily="18" charset="0"/>
              </a:rPr>
              <a:t> nümayəndələri “F1-Router” üzərindən bir-birilərin görə bilsinlər. İndi bunu yoxlayaq görək, həqiqətən də fərqli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Vlan’ların</a:t>
            </a:r>
            <a:r>
              <a:rPr lang="az-Latn-AZ" dirty="0">
                <a:latin typeface="Times New Roman" panose="02020603050405020304" pitchFamily="18" charset="0"/>
                <a:ea typeface="Calibri" panose="020F0502020204030204" pitchFamily="34" charset="0"/>
                <a:cs typeface="Times New Roman" panose="02020603050405020304" pitchFamily="18" charset="0"/>
              </a:rPr>
              <a:t> nümayəndələri bir-birilərin görə bilirlər? Bunun üçün “Ümumi işlər” departamentinin </a:t>
            </a:r>
            <a:r>
              <a:rPr lang="az-Latn-AZ" dirty="0" err="1">
                <a:latin typeface="Times New Roman" panose="02020603050405020304" pitchFamily="18" charset="0"/>
                <a:ea typeface="Calibri" panose="020F0502020204030204" pitchFamily="34" charset="0"/>
                <a:cs typeface="Times New Roman" panose="02020603050405020304" pitchFamily="18" charset="0"/>
              </a:rPr>
              <a:t>PC’dən</a:t>
            </a:r>
            <a:r>
              <a:rPr lang="az-Latn-AZ" dirty="0">
                <a:latin typeface="Times New Roman" panose="02020603050405020304" pitchFamily="18" charset="0"/>
                <a:ea typeface="Calibri" panose="020F0502020204030204" pitchFamily="34" charset="0"/>
                <a:cs typeface="Times New Roman" panose="02020603050405020304" pitchFamily="18" charset="0"/>
              </a:rPr>
              <a:t>, “Hüquq” departamentinin </a:t>
            </a:r>
            <a:r>
              <a:rPr lang="az-Latn-AZ" dirty="0" err="1">
                <a:latin typeface="Times New Roman" panose="02020603050405020304" pitchFamily="18" charset="0"/>
                <a:ea typeface="Calibri" panose="020F0502020204030204" pitchFamily="34" charset="0"/>
                <a:cs typeface="Times New Roman" panose="02020603050405020304" pitchFamily="18" charset="0"/>
              </a:rPr>
              <a:t>PC’nə</a:t>
            </a:r>
            <a:r>
              <a:rPr lang="az-Latn-AZ" dirty="0">
                <a:latin typeface="Times New Roman" panose="02020603050405020304" pitchFamily="18" charset="0"/>
                <a:ea typeface="Calibri" panose="020F0502020204030204" pitchFamily="34" charset="0"/>
                <a:cs typeface="Times New Roman" panose="02020603050405020304" pitchFamily="18" charset="0"/>
              </a:rPr>
              <a:t> və “</a:t>
            </a:r>
            <a:r>
              <a:rPr lang="az-Latn-AZ" dirty="0" err="1">
                <a:latin typeface="Times New Roman" panose="02020603050405020304" pitchFamily="18" charset="0"/>
                <a:ea typeface="Calibri" panose="020F0502020204030204" pitchFamily="34" charset="0"/>
                <a:cs typeface="Times New Roman" panose="02020603050405020304" pitchFamily="18" charset="0"/>
              </a:rPr>
              <a:t>Logistika</a:t>
            </a:r>
            <a:r>
              <a:rPr lang="az-Latn-AZ" dirty="0">
                <a:latin typeface="Times New Roman" panose="02020603050405020304" pitchFamily="18" charset="0"/>
                <a:ea typeface="Calibri" panose="020F0502020204030204" pitchFamily="34" charset="0"/>
                <a:cs typeface="Times New Roman" panose="02020603050405020304" pitchFamily="18" charset="0"/>
              </a:rPr>
              <a:t>” departamentinin </a:t>
            </a:r>
            <a:r>
              <a:rPr lang="az-Latn-AZ" dirty="0" err="1">
                <a:latin typeface="Times New Roman" panose="02020603050405020304" pitchFamily="18" charset="0"/>
                <a:ea typeface="Calibri" panose="020F0502020204030204" pitchFamily="34" charset="0"/>
                <a:cs typeface="Times New Roman" panose="02020603050405020304" pitchFamily="18" charset="0"/>
              </a:rPr>
              <a:t>PC’nə</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ping</a:t>
            </a:r>
            <a:r>
              <a:rPr lang="az-Latn-AZ" dirty="0">
                <a:latin typeface="Times New Roman" panose="02020603050405020304" pitchFamily="18" charset="0"/>
                <a:ea typeface="Calibri" panose="020F0502020204030204" pitchFamily="34" charset="0"/>
                <a:cs typeface="Times New Roman" panose="02020603050405020304" pitchFamily="18" charset="0"/>
              </a:rPr>
              <a:t> ataq (Şək.4.4):</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570278F4-5EF9-4884-A8D6-723276D77B15}"/>
              </a:ext>
            </a:extLst>
          </p:cNvPr>
          <p:cNvSpPr/>
          <p:nvPr/>
        </p:nvSpPr>
        <p:spPr>
          <a:xfrm>
            <a:off x="0" y="3695735"/>
            <a:ext cx="6862762" cy="2125390"/>
          </a:xfrm>
          <a:prstGeom prst="rect">
            <a:avLst/>
          </a:prstGeom>
        </p:spPr>
        <p:txBody>
          <a:bodyPr wrap="square">
            <a:spAutoFit/>
          </a:bodyPr>
          <a:lstStyle/>
          <a:p>
            <a:pPr algn="just">
              <a:lnSpc>
                <a:spcPct val="150000"/>
              </a:lnSpc>
              <a:spcAft>
                <a:spcPts val="0"/>
              </a:spcAft>
            </a:pPr>
            <a:r>
              <a:rPr lang="az-Latn-AZ" dirty="0" err="1">
                <a:latin typeface="Times New Roman" panose="02020603050405020304" pitchFamily="18" charset="0"/>
                <a:ea typeface="Calibri" panose="020F0502020204030204" pitchFamily="34" charset="0"/>
                <a:cs typeface="Times New Roman" panose="02020603050405020304" pitchFamily="18" charset="0"/>
              </a:rPr>
              <a:t>Aşağıdaki</a:t>
            </a:r>
            <a:r>
              <a:rPr lang="az-Latn-AZ" dirty="0">
                <a:latin typeface="Times New Roman" panose="02020603050405020304" pitchFamily="18" charset="0"/>
                <a:ea typeface="Calibri" panose="020F0502020204030204" pitchFamily="34" charset="0"/>
                <a:cs typeface="Times New Roman" panose="02020603050405020304" pitchFamily="18" charset="0"/>
              </a:rPr>
              <a:t> şəkildən gördüyümüz kimi, həqiqətən də bütün hər şey düzgün konfiqurasiya olunub, həm DHCP Server, həm </a:t>
            </a:r>
            <a:r>
              <a:rPr lang="az-Latn-AZ" dirty="0" err="1">
                <a:latin typeface="Times New Roman" panose="02020603050405020304" pitchFamily="18" charset="0"/>
                <a:ea typeface="Calibri" panose="020F0502020204030204" pitchFamily="34" charset="0"/>
                <a:cs typeface="Times New Roman" panose="02020603050405020304" pitchFamily="18" charset="0"/>
              </a:rPr>
              <a:t>Intervlan</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Routing</a:t>
            </a:r>
            <a:r>
              <a:rPr lang="az-Latn-AZ" dirty="0">
                <a:latin typeface="Times New Roman" panose="02020603050405020304" pitchFamily="18" charset="0"/>
                <a:ea typeface="Calibri" panose="020F0502020204030204" pitchFamily="34" charset="0"/>
                <a:cs typeface="Times New Roman" panose="02020603050405020304" pitchFamily="18" charset="0"/>
              </a:rPr>
              <a:t>, həm də şəbəkənin dizaynı. Bu səbəbdən də fərqli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Vlanların</a:t>
            </a:r>
            <a:r>
              <a:rPr lang="az-Latn-AZ" dirty="0">
                <a:latin typeface="Times New Roman" panose="02020603050405020304" pitchFamily="18" charset="0"/>
                <a:ea typeface="Calibri" panose="020F0502020204030204" pitchFamily="34" charset="0"/>
                <a:cs typeface="Times New Roman" panose="02020603050405020304" pitchFamily="18" charset="0"/>
              </a:rPr>
              <a:t> nümayəndələri bir-birilərin heç bir problem olmadan tam şəkildə görə bilirlər.</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41BFF03C-6AA0-4844-9710-8CB903C73974}"/>
              </a:ext>
            </a:extLst>
          </p:cNvPr>
          <p:cNvPicPr/>
          <p:nvPr/>
        </p:nvPicPr>
        <p:blipFill>
          <a:blip r:embed="rId2"/>
          <a:stretch>
            <a:fillRect/>
          </a:stretch>
        </p:blipFill>
        <p:spPr>
          <a:xfrm>
            <a:off x="7518362" y="391840"/>
            <a:ext cx="4500000" cy="4500000"/>
          </a:xfrm>
          <a:prstGeom prst="rect">
            <a:avLst/>
          </a:prstGeom>
        </p:spPr>
      </p:pic>
      <p:sp>
        <p:nvSpPr>
          <p:cNvPr id="5" name="Rectangle 4">
            <a:extLst>
              <a:ext uri="{FF2B5EF4-FFF2-40B4-BE49-F238E27FC236}">
                <a16:creationId xmlns:a16="http://schemas.microsoft.com/office/drawing/2014/main" id="{C7CB15F7-1E5A-4CB8-8040-03D26F9143BA}"/>
              </a:ext>
            </a:extLst>
          </p:cNvPr>
          <p:cNvSpPr/>
          <p:nvPr/>
        </p:nvSpPr>
        <p:spPr>
          <a:xfrm>
            <a:off x="7378064" y="5057827"/>
            <a:ext cx="4780597" cy="1294393"/>
          </a:xfrm>
          <a:prstGeom prst="rect">
            <a:avLst/>
          </a:prstGeom>
        </p:spPr>
        <p:txBody>
          <a:bodyPr wrap="square">
            <a:spAutoFit/>
          </a:bodyPr>
          <a:lstStyle/>
          <a:p>
            <a:pPr algn="ctr">
              <a:lnSpc>
                <a:spcPct val="150000"/>
              </a:lnSpc>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4.4.</a:t>
            </a:r>
            <a:r>
              <a:rPr lang="az-Latn-AZ" dirty="0">
                <a:latin typeface="Times New Roman" panose="02020603050405020304" pitchFamily="18" charset="0"/>
                <a:ea typeface="Calibri" panose="020F0502020204030204" pitchFamily="34" charset="0"/>
                <a:cs typeface="Times New Roman" panose="02020603050405020304" pitchFamily="18" charset="0"/>
              </a:rPr>
              <a:t> “Ümumi işlər” departamentinin </a:t>
            </a:r>
            <a:r>
              <a:rPr lang="az-Latn-AZ" dirty="0" err="1">
                <a:latin typeface="Times New Roman" panose="02020603050405020304" pitchFamily="18" charset="0"/>
                <a:ea typeface="Calibri" panose="020F0502020204030204" pitchFamily="34" charset="0"/>
                <a:cs typeface="Times New Roman" panose="02020603050405020304" pitchFamily="18" charset="0"/>
              </a:rPr>
              <a:t>PC’dən</a:t>
            </a:r>
            <a:r>
              <a:rPr lang="az-Latn-AZ" dirty="0">
                <a:latin typeface="Times New Roman" panose="02020603050405020304" pitchFamily="18" charset="0"/>
                <a:ea typeface="Calibri" panose="020F0502020204030204" pitchFamily="34" charset="0"/>
                <a:cs typeface="Times New Roman" panose="02020603050405020304" pitchFamily="18" charset="0"/>
              </a:rPr>
              <a:t>, “Hüquq”  və “</a:t>
            </a:r>
            <a:r>
              <a:rPr lang="az-Latn-AZ" dirty="0" err="1">
                <a:latin typeface="Times New Roman" panose="02020603050405020304" pitchFamily="18" charset="0"/>
                <a:ea typeface="Calibri" panose="020F0502020204030204" pitchFamily="34" charset="0"/>
                <a:cs typeface="Times New Roman" panose="02020603050405020304" pitchFamily="18" charset="0"/>
              </a:rPr>
              <a:t>Logistika</a:t>
            </a:r>
            <a:r>
              <a:rPr lang="az-Latn-AZ" dirty="0">
                <a:latin typeface="Times New Roman" panose="02020603050405020304" pitchFamily="18" charset="0"/>
                <a:ea typeface="Calibri" panose="020F0502020204030204" pitchFamily="34" charset="0"/>
                <a:cs typeface="Times New Roman" panose="02020603050405020304" pitchFamily="18" charset="0"/>
              </a:rPr>
              <a:t>” departamentinin </a:t>
            </a:r>
            <a:r>
              <a:rPr lang="az-Latn-AZ" dirty="0" err="1">
                <a:latin typeface="Times New Roman" panose="02020603050405020304" pitchFamily="18" charset="0"/>
                <a:ea typeface="Calibri" panose="020F0502020204030204" pitchFamily="34" charset="0"/>
                <a:cs typeface="Times New Roman" panose="02020603050405020304" pitchFamily="18" charset="0"/>
              </a:rPr>
              <a:t>PC’nə</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ping</a:t>
            </a:r>
            <a:r>
              <a:rPr lang="az-Latn-AZ" dirty="0">
                <a:latin typeface="Times New Roman" panose="02020603050405020304" pitchFamily="18" charset="0"/>
                <a:ea typeface="Calibri" panose="020F0502020204030204" pitchFamily="34" charset="0"/>
                <a:cs typeface="Times New Roman" panose="02020603050405020304" pitchFamily="18" charset="0"/>
              </a:rPr>
              <a:t> atılması</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010689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137C521-69A2-4702-868C-85916A6F6EC4}"/>
              </a:ext>
            </a:extLst>
          </p:cNvPr>
          <p:cNvSpPr/>
          <p:nvPr/>
        </p:nvSpPr>
        <p:spPr>
          <a:xfrm>
            <a:off x="66675" y="0"/>
            <a:ext cx="12039600" cy="3290581"/>
          </a:xfrm>
          <a:prstGeom prst="rect">
            <a:avLst/>
          </a:prstGeom>
        </p:spPr>
        <p:txBody>
          <a:bodyPr wrap="squar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“F1-Router” və 1-ci mərtəbədə olan departamentlərdə </a:t>
            </a:r>
            <a:r>
              <a:rPr lang="az-Latn-AZ" dirty="0" err="1">
                <a:latin typeface="Times New Roman" panose="02020603050405020304" pitchFamily="18" charset="0"/>
                <a:ea typeface="Calibri" panose="020F0502020204030204" pitchFamily="34" charset="0"/>
                <a:cs typeface="Times New Roman" panose="02020603050405020304" pitchFamily="18" charset="0"/>
              </a:rPr>
              <a:t>hələki</a:t>
            </a:r>
            <a:r>
              <a:rPr lang="az-Latn-AZ" dirty="0">
                <a:latin typeface="Times New Roman" panose="02020603050405020304" pitchFamily="18" charset="0"/>
                <a:ea typeface="Calibri" panose="020F0502020204030204" pitchFamily="34" charset="0"/>
                <a:cs typeface="Times New Roman" panose="02020603050405020304" pitchFamily="18" charset="0"/>
              </a:rPr>
              <a:t> işimizi bitirdik. Biz burda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Vlanlar</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subinterface’lər</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InterVlan</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Routing</a:t>
            </a:r>
            <a:r>
              <a:rPr lang="az-Latn-AZ" dirty="0">
                <a:latin typeface="Times New Roman" panose="02020603050405020304" pitchFamily="18" charset="0"/>
                <a:ea typeface="Calibri" panose="020F0502020204030204" pitchFamily="34" charset="0"/>
                <a:cs typeface="Times New Roman" panose="02020603050405020304" pitchFamily="18" charset="0"/>
              </a:rPr>
              <a:t>, DHCP Server konfiqurasiya etdik və köklədik. Sonda da bütün bunların düzgün </a:t>
            </a:r>
            <a:r>
              <a:rPr lang="az-Latn-AZ" dirty="0" err="1">
                <a:latin typeface="Times New Roman" panose="02020603050405020304" pitchFamily="18" charset="0"/>
                <a:ea typeface="Calibri" panose="020F0502020204030204" pitchFamily="34" charset="0"/>
                <a:cs typeface="Times New Roman" panose="02020603050405020304" pitchFamily="18" charset="0"/>
              </a:rPr>
              <a:t>işlədiyini</a:t>
            </a:r>
            <a:r>
              <a:rPr lang="az-Latn-AZ" dirty="0">
                <a:latin typeface="Times New Roman" panose="02020603050405020304" pitchFamily="18" charset="0"/>
                <a:ea typeface="Calibri" panose="020F0502020204030204" pitchFamily="34" charset="0"/>
                <a:cs typeface="Times New Roman" panose="02020603050405020304" pitchFamily="18" charset="0"/>
              </a:rPr>
              <a:t> görmək üçün testlərdən keçirdik. İndi növbə eyni tip konfiqurasiyanı “F2-Router”, yəni 2-ci mərtəbədə və “F3-Router” 3-cü mərtəbədə yerinə </a:t>
            </a:r>
            <a:r>
              <a:rPr lang="az-Latn-AZ" dirty="0" err="1">
                <a:latin typeface="Times New Roman" panose="02020603050405020304" pitchFamily="18" charset="0"/>
                <a:ea typeface="Calibri" panose="020F0502020204030204" pitchFamily="34" charset="0"/>
                <a:cs typeface="Times New Roman" panose="02020603050405020304" pitchFamily="18" charset="0"/>
              </a:rPr>
              <a:t>yetirməkdədir</a:t>
            </a:r>
            <a:r>
              <a:rPr lang="az-Latn-AZ" dirty="0">
                <a:latin typeface="Times New Roman" panose="02020603050405020304" pitchFamily="18" charset="0"/>
                <a:ea typeface="Calibri" panose="020F0502020204030204" pitchFamily="34" charset="0"/>
                <a:cs typeface="Times New Roman" panose="02020603050405020304" pitchFamily="18" charset="0"/>
              </a:rPr>
              <a:t>;</a:t>
            </a:r>
          </a:p>
          <a:p>
            <a:pPr algn="just">
              <a:lnSpc>
                <a:spcPct val="150000"/>
              </a:lnSpc>
            </a:pPr>
            <a:r>
              <a:rPr lang="az-Latn-AZ" dirty="0">
                <a:latin typeface="Times New Roman" panose="02020603050405020304" pitchFamily="18" charset="0"/>
                <a:ea typeface="Calibri" panose="020F0502020204030204" pitchFamily="34" charset="0"/>
                <a:cs typeface="Times New Roman" panose="02020603050405020304" pitchFamily="18" charset="0"/>
              </a:rPr>
              <a:t>Başlayaq, “F2-Router”dan, yəni 2-ci mərtəbədəki departamentlərdən;</a:t>
            </a:r>
          </a:p>
          <a:p>
            <a:pPr algn="just">
              <a:lnSpc>
                <a:spcPct val="150000"/>
              </a:lnSpc>
            </a:pPr>
            <a:r>
              <a:rPr lang="az-Latn-AZ" dirty="0">
                <a:latin typeface="Times New Roman" panose="02020603050405020304" pitchFamily="18" charset="0"/>
                <a:ea typeface="Calibri" panose="020F0502020204030204" pitchFamily="34" charset="0"/>
                <a:cs typeface="Times New Roman" panose="02020603050405020304" pitchFamily="18" charset="0"/>
              </a:rPr>
              <a:t> “Satış/marketinq” departamentinin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VLAN’ı</a:t>
            </a:r>
            <a:r>
              <a:rPr lang="az-Latn-AZ" dirty="0">
                <a:latin typeface="Times New Roman" panose="02020603050405020304" pitchFamily="18" charset="0"/>
                <a:ea typeface="Calibri" panose="020F0502020204030204" pitchFamily="34" charset="0"/>
                <a:cs typeface="Times New Roman" panose="02020603050405020304" pitchFamily="18" charset="0"/>
              </a:rPr>
              <a:t> üçün, </a:t>
            </a:r>
            <a:r>
              <a:rPr lang="az-Latn-AZ" dirty="0" err="1">
                <a:latin typeface="Times New Roman" panose="02020603050405020304" pitchFamily="18" charset="0"/>
                <a:ea typeface="Calibri" panose="020F0502020204030204" pitchFamily="34" charset="0"/>
                <a:cs typeface="Times New Roman" panose="02020603050405020304" pitchFamily="18" charset="0"/>
              </a:rPr>
              <a:t>subinterface</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kofiqurasiya</a:t>
            </a:r>
            <a:r>
              <a:rPr lang="az-Latn-AZ" dirty="0">
                <a:latin typeface="Times New Roman" panose="02020603050405020304" pitchFamily="18" charset="0"/>
                <a:ea typeface="Calibri" panose="020F0502020204030204" pitchFamily="34" charset="0"/>
                <a:cs typeface="Times New Roman" panose="02020603050405020304" pitchFamily="18" charset="0"/>
              </a:rPr>
              <a:t> edək (Şək.4.6) </a:t>
            </a:r>
            <a:r>
              <a:rPr lang="az-Latn-AZ" dirty="0" err="1">
                <a:latin typeface="Times New Roman" panose="02020603050405020304" pitchFamily="18" charset="0"/>
                <a:ea typeface="Calibri" panose="020F0502020204030204" pitchFamily="34" charset="0"/>
                <a:cs typeface="Times New Roman" panose="02020603050405020304" pitchFamily="18" charset="0"/>
              </a:rPr>
              <a:t>subnetə</a:t>
            </a:r>
            <a:r>
              <a:rPr lang="az-Latn-AZ" dirty="0">
                <a:latin typeface="Times New Roman" panose="02020603050405020304" pitchFamily="18" charset="0"/>
                <a:ea typeface="Calibri" panose="020F0502020204030204" pitchFamily="34" charset="0"/>
                <a:cs typeface="Times New Roman" panose="02020603050405020304" pitchFamily="18" charset="0"/>
              </a:rPr>
              <a:t> uyğun olaraq və </a:t>
            </a:r>
            <a:r>
              <a:rPr lang="az-Latn-AZ" dirty="0" err="1">
                <a:latin typeface="Times New Roman" panose="02020603050405020304" pitchFamily="18" charset="0"/>
                <a:ea typeface="Calibri" panose="020F0502020204030204" pitchFamily="34" charset="0"/>
                <a:cs typeface="Times New Roman" panose="02020603050405020304" pitchFamily="18" charset="0"/>
              </a:rPr>
              <a:t>default</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gateway</a:t>
            </a:r>
            <a:r>
              <a:rPr lang="az-Latn-AZ" dirty="0">
                <a:latin typeface="Times New Roman" panose="02020603050405020304" pitchFamily="18" charset="0"/>
                <a:ea typeface="Calibri" panose="020F0502020204030204" pitchFamily="34" charset="0"/>
                <a:cs typeface="Times New Roman" panose="02020603050405020304" pitchFamily="18" charset="0"/>
              </a:rPr>
              <a:t> ünvanı bu </a:t>
            </a:r>
            <a:r>
              <a:rPr lang="az-Latn-AZ" dirty="0" err="1">
                <a:latin typeface="Times New Roman" panose="02020603050405020304" pitchFamily="18" charset="0"/>
                <a:ea typeface="Calibri" panose="020F0502020204030204" pitchFamily="34" charset="0"/>
                <a:cs typeface="Times New Roman" panose="02020603050405020304" pitchFamily="18" charset="0"/>
              </a:rPr>
              <a:t>subinterface’ə</a:t>
            </a:r>
            <a:r>
              <a:rPr lang="az-Latn-AZ" dirty="0">
                <a:latin typeface="Times New Roman" panose="02020603050405020304" pitchFamily="18" charset="0"/>
                <a:ea typeface="Calibri" panose="020F0502020204030204" pitchFamily="34" charset="0"/>
                <a:cs typeface="Times New Roman" panose="02020603050405020304" pitchFamily="18" charset="0"/>
              </a:rPr>
              <a:t> kökləyək;</a:t>
            </a:r>
          </a:p>
          <a:p>
            <a:pPr algn="just">
              <a:lnSpc>
                <a:spcPct val="150000"/>
              </a:lnSpc>
              <a:spcAft>
                <a:spcPts val="0"/>
              </a:spcAft>
            </a:pP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AD4E5BC3-E6FC-48E8-A00F-1AACD3384C2C}"/>
              </a:ext>
            </a:extLst>
          </p:cNvPr>
          <p:cNvPicPr/>
          <p:nvPr/>
        </p:nvPicPr>
        <p:blipFill>
          <a:blip r:embed="rId2"/>
          <a:stretch>
            <a:fillRect/>
          </a:stretch>
        </p:blipFill>
        <p:spPr>
          <a:xfrm>
            <a:off x="2928000" y="3290581"/>
            <a:ext cx="6336000" cy="1872000"/>
          </a:xfrm>
          <a:prstGeom prst="rect">
            <a:avLst/>
          </a:prstGeom>
        </p:spPr>
      </p:pic>
      <p:sp>
        <p:nvSpPr>
          <p:cNvPr id="5" name="Rectangle 4">
            <a:extLst>
              <a:ext uri="{FF2B5EF4-FFF2-40B4-BE49-F238E27FC236}">
                <a16:creationId xmlns:a16="http://schemas.microsoft.com/office/drawing/2014/main" id="{36780CE1-F14A-4EAE-A4D8-E99115B83955}"/>
              </a:ext>
            </a:extLst>
          </p:cNvPr>
          <p:cNvSpPr/>
          <p:nvPr/>
        </p:nvSpPr>
        <p:spPr>
          <a:xfrm>
            <a:off x="3038475" y="5162581"/>
            <a:ext cx="6096000" cy="878895"/>
          </a:xfrm>
          <a:prstGeom prst="rect">
            <a:avLst/>
          </a:prstGeom>
        </p:spPr>
        <p:txBody>
          <a:bodyPr>
            <a:spAutoFit/>
          </a:bodyPr>
          <a:lstStyle/>
          <a:p>
            <a:pPr algn="ctr">
              <a:lnSpc>
                <a:spcPct val="150000"/>
              </a:lnSpc>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4.6.</a:t>
            </a:r>
            <a:r>
              <a:rPr lang="az-Latn-AZ" dirty="0">
                <a:latin typeface="Times New Roman" panose="02020603050405020304" pitchFamily="18" charset="0"/>
                <a:ea typeface="Calibri" panose="020F0502020204030204" pitchFamily="34" charset="0"/>
                <a:cs typeface="Times New Roman" panose="02020603050405020304" pitchFamily="18" charset="0"/>
              </a:rPr>
              <a:t> Satış/marketinq”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VLAN’ı</a:t>
            </a:r>
            <a:r>
              <a:rPr lang="az-Latn-AZ" dirty="0">
                <a:latin typeface="Times New Roman" panose="02020603050405020304" pitchFamily="18" charset="0"/>
                <a:ea typeface="Calibri" panose="020F0502020204030204" pitchFamily="34" charset="0"/>
                <a:cs typeface="Times New Roman" panose="02020603050405020304" pitchFamily="18" charset="0"/>
              </a:rPr>
              <a:t> üçün </a:t>
            </a:r>
            <a:r>
              <a:rPr lang="az-Latn-AZ" dirty="0" err="1">
                <a:latin typeface="Times New Roman" panose="02020603050405020304" pitchFamily="18" charset="0"/>
                <a:ea typeface="Calibri" panose="020F0502020204030204" pitchFamily="34" charset="0"/>
                <a:cs typeface="Times New Roman" panose="02020603050405020304" pitchFamily="18" charset="0"/>
              </a:rPr>
              <a:t>subinterface</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kofiqurasiya</a:t>
            </a:r>
            <a:r>
              <a:rPr lang="az-Latn-AZ" dirty="0">
                <a:latin typeface="Times New Roman" panose="02020603050405020304" pitchFamily="18" charset="0"/>
                <a:ea typeface="Calibri" panose="020F0502020204030204" pitchFamily="34" charset="0"/>
                <a:cs typeface="Times New Roman" panose="02020603050405020304" pitchFamily="18" charset="0"/>
              </a:rPr>
              <a:t> edilməsi</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8508213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3842E2-DA8F-493E-88B8-C1F21DD3E568}"/>
              </a:ext>
            </a:extLst>
          </p:cNvPr>
          <p:cNvSpPr/>
          <p:nvPr/>
        </p:nvSpPr>
        <p:spPr>
          <a:xfrm>
            <a:off x="0" y="0"/>
            <a:ext cx="4027706" cy="463397"/>
          </a:xfrm>
          <a:prstGeom prst="rect">
            <a:avLst/>
          </a:prstGeom>
        </p:spPr>
        <p:txBody>
          <a:bodyPr wrap="non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İndi də “HR”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Vlan’ı</a:t>
            </a:r>
            <a:r>
              <a:rPr lang="az-Latn-AZ" dirty="0">
                <a:latin typeface="Times New Roman" panose="02020603050405020304" pitchFamily="18" charset="0"/>
                <a:ea typeface="Calibri" panose="020F0502020204030204" pitchFamily="34" charset="0"/>
                <a:cs typeface="Times New Roman" panose="02020603050405020304" pitchFamily="18" charset="0"/>
              </a:rPr>
              <a:t> üçün edək (Şək.4.7):</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61CAAC3E-B580-43BB-893E-22D2EDE76FFE}"/>
              </a:ext>
            </a:extLst>
          </p:cNvPr>
          <p:cNvPicPr/>
          <p:nvPr/>
        </p:nvPicPr>
        <p:blipFill>
          <a:blip r:embed="rId2"/>
          <a:stretch>
            <a:fillRect/>
          </a:stretch>
        </p:blipFill>
        <p:spPr>
          <a:xfrm>
            <a:off x="121920" y="644206"/>
            <a:ext cx="6516000" cy="1800000"/>
          </a:xfrm>
          <a:prstGeom prst="rect">
            <a:avLst/>
          </a:prstGeom>
        </p:spPr>
      </p:pic>
      <p:sp>
        <p:nvSpPr>
          <p:cNvPr id="4" name="Rectangle 3">
            <a:extLst>
              <a:ext uri="{FF2B5EF4-FFF2-40B4-BE49-F238E27FC236}">
                <a16:creationId xmlns:a16="http://schemas.microsoft.com/office/drawing/2014/main" id="{DC228E48-D7E3-4764-A460-82264EA8CA49}"/>
              </a:ext>
            </a:extLst>
          </p:cNvPr>
          <p:cNvSpPr/>
          <p:nvPr/>
        </p:nvSpPr>
        <p:spPr>
          <a:xfrm>
            <a:off x="-39469" y="2459537"/>
            <a:ext cx="4981575" cy="878895"/>
          </a:xfrm>
          <a:prstGeom prst="rect">
            <a:avLst/>
          </a:prstGeom>
        </p:spPr>
        <p:txBody>
          <a:bodyPr wrap="square">
            <a:spAutoFit/>
          </a:bodyPr>
          <a:lstStyle/>
          <a:p>
            <a:pPr algn="ctr">
              <a:lnSpc>
                <a:spcPct val="150000"/>
              </a:lnSpc>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4.7.</a:t>
            </a:r>
            <a:r>
              <a:rPr lang="az-Latn-AZ" dirty="0">
                <a:latin typeface="Times New Roman" panose="02020603050405020304" pitchFamily="18" charset="0"/>
                <a:ea typeface="Calibri" panose="020F0502020204030204" pitchFamily="34" charset="0"/>
                <a:cs typeface="Times New Roman" panose="02020603050405020304" pitchFamily="18" charset="0"/>
              </a:rPr>
              <a:t> “HR”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VLAN’ı</a:t>
            </a:r>
            <a:r>
              <a:rPr lang="az-Latn-AZ" dirty="0">
                <a:latin typeface="Times New Roman" panose="02020603050405020304" pitchFamily="18" charset="0"/>
                <a:ea typeface="Calibri" panose="020F0502020204030204" pitchFamily="34" charset="0"/>
                <a:cs typeface="Times New Roman" panose="02020603050405020304" pitchFamily="18" charset="0"/>
              </a:rPr>
              <a:t> üçün </a:t>
            </a:r>
            <a:r>
              <a:rPr lang="az-Latn-AZ" dirty="0" err="1">
                <a:latin typeface="Times New Roman" panose="02020603050405020304" pitchFamily="18" charset="0"/>
                <a:ea typeface="Calibri" panose="020F0502020204030204" pitchFamily="34" charset="0"/>
                <a:cs typeface="Times New Roman" panose="02020603050405020304" pitchFamily="18" charset="0"/>
              </a:rPr>
              <a:t>subinterface</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kofiqurasiya</a:t>
            </a:r>
            <a:r>
              <a:rPr lang="az-Latn-AZ" dirty="0">
                <a:latin typeface="Times New Roman" panose="02020603050405020304" pitchFamily="18" charset="0"/>
                <a:ea typeface="Calibri" panose="020F0502020204030204" pitchFamily="34" charset="0"/>
                <a:cs typeface="Times New Roman" panose="02020603050405020304" pitchFamily="18" charset="0"/>
              </a:rPr>
              <a:t> edilməsi</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B2D05CC1-768F-4C99-AFC9-EA4E26A81DFE}"/>
              </a:ext>
            </a:extLst>
          </p:cNvPr>
          <p:cNvSpPr/>
          <p:nvPr/>
        </p:nvSpPr>
        <p:spPr>
          <a:xfrm>
            <a:off x="5570220" y="3071503"/>
            <a:ext cx="5605061" cy="463397"/>
          </a:xfrm>
          <a:prstGeom prst="rect">
            <a:avLst/>
          </a:prstGeom>
        </p:spPr>
        <p:txBody>
          <a:bodyPr wrap="non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“Maliyyə” departamentinin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Vlan’ı</a:t>
            </a:r>
            <a:r>
              <a:rPr lang="az-Latn-AZ" dirty="0">
                <a:latin typeface="Times New Roman" panose="02020603050405020304" pitchFamily="18" charset="0"/>
                <a:ea typeface="Calibri" panose="020F0502020204030204" pitchFamily="34" charset="0"/>
                <a:cs typeface="Times New Roman" panose="02020603050405020304" pitchFamily="18" charset="0"/>
              </a:rPr>
              <a:t> üçün də edək (Şək.4.8):</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745C8DF2-A60E-48D6-8F77-37BAE338353D}"/>
              </a:ext>
            </a:extLst>
          </p:cNvPr>
          <p:cNvPicPr/>
          <p:nvPr/>
        </p:nvPicPr>
        <p:blipFill>
          <a:blip r:embed="rId3"/>
          <a:stretch>
            <a:fillRect/>
          </a:stretch>
        </p:blipFill>
        <p:spPr>
          <a:xfrm>
            <a:off x="5570220" y="3745865"/>
            <a:ext cx="6516000" cy="1800000"/>
          </a:xfrm>
          <a:prstGeom prst="rect">
            <a:avLst/>
          </a:prstGeom>
        </p:spPr>
      </p:pic>
      <p:sp>
        <p:nvSpPr>
          <p:cNvPr id="7" name="Rectangle 6">
            <a:extLst>
              <a:ext uri="{FF2B5EF4-FFF2-40B4-BE49-F238E27FC236}">
                <a16:creationId xmlns:a16="http://schemas.microsoft.com/office/drawing/2014/main" id="{2995168D-1C0B-4FE1-BC86-ABE4A557FDD3}"/>
              </a:ext>
            </a:extLst>
          </p:cNvPr>
          <p:cNvSpPr/>
          <p:nvPr/>
        </p:nvSpPr>
        <p:spPr>
          <a:xfrm>
            <a:off x="6314070" y="5756830"/>
            <a:ext cx="5028300" cy="646331"/>
          </a:xfrm>
          <a:prstGeom prst="rect">
            <a:avLst/>
          </a:prstGeom>
        </p:spPr>
        <p:txBody>
          <a:bodyPr wrap="square">
            <a:spAutoFit/>
          </a:bodyPr>
          <a:lstStyle/>
          <a:p>
            <a:pPr algn="ctr"/>
            <a:r>
              <a:rPr lang="az-Latn-AZ" b="1" dirty="0">
                <a:latin typeface="Times New Roman" panose="02020603050405020304" pitchFamily="18" charset="0"/>
                <a:ea typeface="Calibri" panose="020F0502020204030204" pitchFamily="34" charset="0"/>
              </a:rPr>
              <a:t>Şəkil 4.8.</a:t>
            </a:r>
            <a:r>
              <a:rPr lang="az-Latn-AZ" dirty="0">
                <a:latin typeface="Times New Roman" panose="02020603050405020304" pitchFamily="18" charset="0"/>
                <a:ea typeface="Calibri" panose="020F0502020204030204" pitchFamily="34" charset="0"/>
              </a:rPr>
              <a:t> “Maliyyə” </a:t>
            </a:r>
            <a:r>
              <a:rPr lang="az-Latn-AZ" dirty="0" err="1">
                <a:latin typeface="Times New Roman" panose="02020603050405020304" pitchFamily="18" charset="0"/>
                <a:ea typeface="Calibri" panose="020F0502020204030204" pitchFamily="34" charset="0"/>
              </a:rPr>
              <a:t>VLAN’ı</a:t>
            </a:r>
            <a:r>
              <a:rPr lang="az-Latn-AZ" dirty="0">
                <a:latin typeface="Times New Roman" panose="02020603050405020304" pitchFamily="18" charset="0"/>
                <a:ea typeface="Calibri" panose="020F0502020204030204" pitchFamily="34" charset="0"/>
              </a:rPr>
              <a:t> üçün </a:t>
            </a:r>
            <a:r>
              <a:rPr lang="az-Latn-AZ" dirty="0" err="1">
                <a:latin typeface="Times New Roman" panose="02020603050405020304" pitchFamily="18" charset="0"/>
                <a:ea typeface="Calibri" panose="020F0502020204030204" pitchFamily="34" charset="0"/>
              </a:rPr>
              <a:t>subinterface</a:t>
            </a:r>
            <a:r>
              <a:rPr lang="az-Latn-AZ" dirty="0">
                <a:latin typeface="Times New Roman" panose="02020603050405020304" pitchFamily="18" charset="0"/>
                <a:ea typeface="Calibri" panose="020F0502020204030204" pitchFamily="34" charset="0"/>
              </a:rPr>
              <a:t> </a:t>
            </a:r>
            <a:r>
              <a:rPr lang="az-Latn-AZ" dirty="0" err="1">
                <a:latin typeface="Times New Roman" panose="02020603050405020304" pitchFamily="18" charset="0"/>
                <a:ea typeface="Calibri" panose="020F0502020204030204" pitchFamily="34" charset="0"/>
              </a:rPr>
              <a:t>kofiqurasiya</a:t>
            </a:r>
            <a:r>
              <a:rPr lang="az-Latn-AZ" dirty="0">
                <a:latin typeface="Times New Roman" panose="02020603050405020304" pitchFamily="18" charset="0"/>
                <a:ea typeface="Calibri" panose="020F0502020204030204" pitchFamily="34" charset="0"/>
              </a:rPr>
              <a:t> edilməsi</a:t>
            </a:r>
            <a:endParaRPr lang="az-Latn-AZ" dirty="0"/>
          </a:p>
        </p:txBody>
      </p:sp>
    </p:spTree>
    <p:extLst>
      <p:ext uri="{BB962C8B-B14F-4D97-AF65-F5344CB8AC3E}">
        <p14:creationId xmlns:p14="http://schemas.microsoft.com/office/powerpoint/2010/main" val="1792212847"/>
      </p:ext>
    </p:extLst>
  </p:cSld>
  <p:clrMapOvr>
    <a:masterClrMapping/>
  </p:clrMapOvr>
  <p:transition spd="med">
    <p:pull/>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EB0FC55-4086-4F71-BD96-0720B2581090}"/>
              </a:ext>
            </a:extLst>
          </p:cNvPr>
          <p:cNvSpPr/>
          <p:nvPr/>
        </p:nvSpPr>
        <p:spPr>
          <a:xfrm>
            <a:off x="0" y="0"/>
            <a:ext cx="12020550" cy="1294393"/>
          </a:xfrm>
          <a:prstGeom prst="rect">
            <a:avLst/>
          </a:prstGeom>
        </p:spPr>
        <p:txBody>
          <a:bodyPr wrap="square">
            <a:spAutoFit/>
          </a:bodyPr>
          <a:lstStyle/>
          <a:p>
            <a:pPr algn="just">
              <a:lnSpc>
                <a:spcPct val="150000"/>
              </a:lnSpc>
              <a:spcAft>
                <a:spcPts val="0"/>
              </a:spcAft>
            </a:pPr>
            <a:r>
              <a:rPr lang="az-Latn-AZ" dirty="0" err="1">
                <a:latin typeface="Times New Roman" panose="02020603050405020304" pitchFamily="18" charset="0"/>
                <a:ea typeface="Calibri" panose="020F0502020204030204" pitchFamily="34" charset="0"/>
                <a:cs typeface="Times New Roman" panose="02020603050405020304" pitchFamily="18" charset="0"/>
              </a:rPr>
              <a:t>Subinterface’ləri</a:t>
            </a:r>
            <a:r>
              <a:rPr lang="az-Latn-AZ" dirty="0">
                <a:latin typeface="Times New Roman" panose="02020603050405020304" pitchFamily="18" charset="0"/>
                <a:ea typeface="Calibri" panose="020F0502020204030204" pitchFamily="34" charset="0"/>
                <a:cs typeface="Times New Roman" panose="02020603050405020304" pitchFamily="18" charset="0"/>
              </a:rPr>
              <a:t> köklədik, </a:t>
            </a:r>
            <a:r>
              <a:rPr lang="az-Latn-AZ" dirty="0" err="1">
                <a:latin typeface="Times New Roman" panose="02020603050405020304" pitchFamily="18" charset="0"/>
                <a:ea typeface="Calibri" panose="020F0502020204030204" pitchFamily="34" charset="0"/>
                <a:cs typeface="Times New Roman" panose="02020603050405020304" pitchFamily="18" charset="0"/>
              </a:rPr>
              <a:t>InterVlan</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routing’in</a:t>
            </a:r>
            <a:r>
              <a:rPr lang="az-Latn-AZ" dirty="0">
                <a:latin typeface="Times New Roman" panose="02020603050405020304" pitchFamily="18" charset="0"/>
                <a:ea typeface="Calibri" panose="020F0502020204030204" pitchFamily="34" charset="0"/>
                <a:cs typeface="Times New Roman" panose="02020603050405020304" pitchFamily="18" charset="0"/>
              </a:rPr>
              <a:t> işləməsi üçün, İndi də hər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a:t>
            </a:r>
            <a:r>
              <a:rPr lang="az-Latn-AZ" dirty="0">
                <a:latin typeface="Times New Roman" panose="02020603050405020304" pitchFamily="18" charset="0"/>
                <a:ea typeface="Calibri" panose="020F0502020204030204" pitchFamily="34" charset="0"/>
                <a:cs typeface="Times New Roman" panose="02020603050405020304" pitchFamily="18" charset="0"/>
              </a:rPr>
              <a:t> üçün DHCP </a:t>
            </a:r>
            <a:r>
              <a:rPr lang="az-Latn-AZ" dirty="0" err="1">
                <a:latin typeface="Times New Roman" panose="02020603050405020304" pitchFamily="18" charset="0"/>
                <a:ea typeface="Calibri" panose="020F0502020204030204" pitchFamily="34" charset="0"/>
                <a:cs typeface="Times New Roman" panose="02020603050405020304" pitchFamily="18" charset="0"/>
              </a:rPr>
              <a:t>Server’i</a:t>
            </a:r>
            <a:r>
              <a:rPr lang="az-Latn-AZ" dirty="0">
                <a:latin typeface="Times New Roman" panose="02020603050405020304" pitchFamily="18" charset="0"/>
                <a:ea typeface="Calibri" panose="020F0502020204030204" pitchFamily="34" charset="0"/>
                <a:cs typeface="Times New Roman" panose="02020603050405020304" pitchFamily="18" charset="0"/>
              </a:rPr>
              <a:t> konfiqurasiya edək və kökləyək:</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DHCP Serveri kökləməyə “Maliyyə”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vlan’dan</a:t>
            </a:r>
            <a:r>
              <a:rPr lang="az-Latn-AZ" dirty="0">
                <a:latin typeface="Times New Roman" panose="02020603050405020304" pitchFamily="18" charset="0"/>
                <a:ea typeface="Calibri" panose="020F0502020204030204" pitchFamily="34" charset="0"/>
                <a:cs typeface="Times New Roman" panose="02020603050405020304" pitchFamily="18" charset="0"/>
              </a:rPr>
              <a:t> başlayaq (Şək.4.9); </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02DD5F1A-D7F8-4CE6-A524-7C7EC3533FDF}"/>
              </a:ext>
            </a:extLst>
          </p:cNvPr>
          <p:cNvPicPr/>
          <p:nvPr/>
        </p:nvPicPr>
        <p:blipFill>
          <a:blip r:embed="rId2"/>
          <a:stretch>
            <a:fillRect/>
          </a:stretch>
        </p:blipFill>
        <p:spPr>
          <a:xfrm>
            <a:off x="2838000" y="2046868"/>
            <a:ext cx="6516000" cy="1800000"/>
          </a:xfrm>
          <a:prstGeom prst="rect">
            <a:avLst/>
          </a:prstGeom>
        </p:spPr>
      </p:pic>
      <p:sp>
        <p:nvSpPr>
          <p:cNvPr id="4" name="Rectangle 3">
            <a:extLst>
              <a:ext uri="{FF2B5EF4-FFF2-40B4-BE49-F238E27FC236}">
                <a16:creationId xmlns:a16="http://schemas.microsoft.com/office/drawing/2014/main" id="{6F31B2EF-6DF1-4C14-A351-78B32C2566D4}"/>
              </a:ext>
            </a:extLst>
          </p:cNvPr>
          <p:cNvSpPr/>
          <p:nvPr/>
        </p:nvSpPr>
        <p:spPr>
          <a:xfrm>
            <a:off x="2962275" y="4159895"/>
            <a:ext cx="6096000" cy="878895"/>
          </a:xfrm>
          <a:prstGeom prst="rect">
            <a:avLst/>
          </a:prstGeom>
        </p:spPr>
        <p:txBody>
          <a:bodyPr>
            <a:spAutoFit/>
          </a:bodyPr>
          <a:lstStyle/>
          <a:p>
            <a:pPr algn="ctr">
              <a:lnSpc>
                <a:spcPct val="150000"/>
              </a:lnSpc>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4.9.</a:t>
            </a:r>
            <a:r>
              <a:rPr lang="az-Latn-AZ" dirty="0">
                <a:latin typeface="Times New Roman" panose="02020603050405020304" pitchFamily="18" charset="0"/>
                <a:ea typeface="Calibri" panose="020F0502020204030204" pitchFamily="34" charset="0"/>
                <a:cs typeface="Times New Roman" panose="02020603050405020304" pitchFamily="18" charset="0"/>
              </a:rPr>
              <a:t> “Maliyyə”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VLAN’ı</a:t>
            </a:r>
            <a:r>
              <a:rPr lang="az-Latn-AZ" dirty="0">
                <a:latin typeface="Times New Roman" panose="02020603050405020304" pitchFamily="18" charset="0"/>
                <a:ea typeface="Calibri" panose="020F0502020204030204" pitchFamily="34" charset="0"/>
                <a:cs typeface="Times New Roman" panose="02020603050405020304" pitchFamily="18" charset="0"/>
              </a:rPr>
              <a:t> üçün DHCP </a:t>
            </a:r>
            <a:r>
              <a:rPr lang="az-Latn-AZ" dirty="0" err="1">
                <a:latin typeface="Times New Roman" panose="02020603050405020304" pitchFamily="18" charset="0"/>
                <a:ea typeface="Calibri" panose="020F0502020204030204" pitchFamily="34" charset="0"/>
                <a:cs typeface="Times New Roman" panose="02020603050405020304" pitchFamily="18" charset="0"/>
              </a:rPr>
              <a:t>Server’i</a:t>
            </a:r>
            <a:r>
              <a:rPr lang="az-Latn-AZ" dirty="0">
                <a:latin typeface="Times New Roman" panose="02020603050405020304" pitchFamily="18" charset="0"/>
                <a:ea typeface="Calibri" panose="020F0502020204030204" pitchFamily="34" charset="0"/>
                <a:cs typeface="Times New Roman" panose="02020603050405020304" pitchFamily="18" charset="0"/>
              </a:rPr>
              <a:t> konfiqurasiya edilməsi</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41633781"/>
      </p:ext>
    </p:extLst>
  </p:cSld>
  <p:clrMapOvr>
    <a:masterClrMapping/>
  </p:clrMapOvr>
  <p:transition spd="slow">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86">
            <a:extLst>
              <a:ext uri="{FF2B5EF4-FFF2-40B4-BE49-F238E27FC236}">
                <a16:creationId xmlns:a16="http://schemas.microsoft.com/office/drawing/2014/main" id="{717239E4-FED9-2F1A-3176-688AC714AF36}"/>
              </a:ext>
            </a:extLst>
          </p:cNvPr>
          <p:cNvPicPr>
            <a:picLocks noChangeAspect="1"/>
          </p:cNvPicPr>
          <p:nvPr/>
        </p:nvPicPr>
        <p:blipFill rotWithShape="1">
          <a:blip r:embed="rId2"/>
          <a:srcRect l="9939" t="13047" r="8856"/>
          <a:stretch/>
        </p:blipFill>
        <p:spPr bwMode="auto">
          <a:xfrm>
            <a:off x="1088089" y="268329"/>
            <a:ext cx="2969813" cy="2052665"/>
          </a:xfrm>
          <a:prstGeom prst="rect">
            <a:avLst/>
          </a:prstGeom>
          <a:ln>
            <a:noFill/>
          </a:ln>
          <a:extLst>
            <a:ext uri="{53640926-AAD7-44D8-BBD7-CCE9431645EC}">
              <a14:shadowObscured xmlns:a14="http://schemas.microsoft.com/office/drawing/2010/main"/>
            </a:ext>
          </a:extLst>
        </p:spPr>
      </p:pic>
      <p:sp>
        <p:nvSpPr>
          <p:cNvPr id="11" name="TextBox 10">
            <a:extLst>
              <a:ext uri="{FF2B5EF4-FFF2-40B4-BE49-F238E27FC236}">
                <a16:creationId xmlns:a16="http://schemas.microsoft.com/office/drawing/2014/main" id="{B8ADCDDF-EF64-5496-6064-34385819F6D5}"/>
              </a:ext>
            </a:extLst>
          </p:cNvPr>
          <p:cNvSpPr txBox="1"/>
          <p:nvPr/>
        </p:nvSpPr>
        <p:spPr>
          <a:xfrm>
            <a:off x="-175388" y="2144232"/>
            <a:ext cx="6093500" cy="401585"/>
          </a:xfrm>
          <a:prstGeom prst="rect">
            <a:avLst/>
          </a:prstGeom>
          <a:noFill/>
        </p:spPr>
        <p:txBody>
          <a:bodyPr wrap="square">
            <a:spAutoFit/>
          </a:bodyPr>
          <a:lstStyle/>
          <a:p>
            <a:pPr marL="0" marR="0" algn="ctr">
              <a:lnSpc>
                <a:spcPct val="150000"/>
              </a:lnSpc>
              <a:spcBef>
                <a:spcPts val="0"/>
              </a:spcBef>
              <a:spcAft>
                <a:spcPts val="0"/>
              </a:spcAft>
              <a:tabLst>
                <a:tab pos="773430" algn="r"/>
                <a:tab pos="5563870" algn="l"/>
              </a:tabLs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1.11.</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Şəbəkə topologiyasına aid bir nümunə</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87">
            <a:extLst>
              <a:ext uri="{FF2B5EF4-FFF2-40B4-BE49-F238E27FC236}">
                <a16:creationId xmlns:a16="http://schemas.microsoft.com/office/drawing/2014/main" id="{DE967D72-DBCD-4D18-8270-5AE48CFED5CA}"/>
              </a:ext>
            </a:extLst>
          </p:cNvPr>
          <p:cNvPicPr>
            <a:picLocks noChangeAspect="1"/>
          </p:cNvPicPr>
          <p:nvPr/>
        </p:nvPicPr>
        <p:blipFill>
          <a:blip r:embed="rId3"/>
          <a:stretch>
            <a:fillRect/>
          </a:stretch>
        </p:blipFill>
        <p:spPr>
          <a:xfrm>
            <a:off x="684263" y="2855720"/>
            <a:ext cx="3976379" cy="3132000"/>
          </a:xfrm>
          <a:prstGeom prst="rect">
            <a:avLst/>
          </a:prstGeom>
        </p:spPr>
      </p:pic>
      <p:sp>
        <p:nvSpPr>
          <p:cNvPr id="10" name="TextBox 9">
            <a:extLst>
              <a:ext uri="{FF2B5EF4-FFF2-40B4-BE49-F238E27FC236}">
                <a16:creationId xmlns:a16="http://schemas.microsoft.com/office/drawing/2014/main" id="{33F31D20-BC16-448C-8198-8DCC9D1151E8}"/>
              </a:ext>
            </a:extLst>
          </p:cNvPr>
          <p:cNvSpPr txBox="1"/>
          <p:nvPr/>
        </p:nvSpPr>
        <p:spPr>
          <a:xfrm>
            <a:off x="612357" y="5896038"/>
            <a:ext cx="3921276" cy="401585"/>
          </a:xfrm>
          <a:prstGeom prst="rect">
            <a:avLst/>
          </a:prstGeom>
          <a:noFill/>
        </p:spPr>
        <p:txBody>
          <a:bodyPr wrap="square">
            <a:spAutoFit/>
          </a:bodyPr>
          <a:lstStyle/>
          <a:p>
            <a:pPr marL="0" marR="0" algn="ctr">
              <a:lnSpc>
                <a:spcPct val="150000"/>
              </a:lnSpc>
              <a:spcBef>
                <a:spcPts val="0"/>
              </a:spcBef>
              <a:spcAft>
                <a:spcPts val="0"/>
              </a:spcAft>
              <a:tabLst>
                <a:tab pos="773430" algn="r"/>
                <a:tab pos="5563870" algn="l"/>
              </a:tabLs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1.12.</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Router konfiqurasiyası.</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3" name="Picture 5">
            <a:extLst>
              <a:ext uri="{FF2B5EF4-FFF2-40B4-BE49-F238E27FC236}">
                <a16:creationId xmlns:a16="http://schemas.microsoft.com/office/drawing/2014/main" id="{41068ECD-DB8D-4A99-9081-647C247FDD8A}"/>
              </a:ext>
            </a:extLst>
          </p:cNvPr>
          <p:cNvPicPr>
            <a:picLocks noChangeAspect="1"/>
          </p:cNvPicPr>
          <p:nvPr/>
        </p:nvPicPr>
        <p:blipFill>
          <a:blip r:embed="rId4"/>
          <a:stretch>
            <a:fillRect/>
          </a:stretch>
        </p:blipFill>
        <p:spPr>
          <a:xfrm>
            <a:off x="5308100" y="971682"/>
            <a:ext cx="2826000" cy="3450038"/>
          </a:xfrm>
          <a:prstGeom prst="rect">
            <a:avLst/>
          </a:prstGeom>
        </p:spPr>
      </p:pic>
      <p:sp>
        <p:nvSpPr>
          <p:cNvPr id="15" name="TextBox 14">
            <a:extLst>
              <a:ext uri="{FF2B5EF4-FFF2-40B4-BE49-F238E27FC236}">
                <a16:creationId xmlns:a16="http://schemas.microsoft.com/office/drawing/2014/main" id="{1FC1864F-C7A7-4336-BBD0-900BD12EB670}"/>
              </a:ext>
            </a:extLst>
          </p:cNvPr>
          <p:cNvSpPr txBox="1"/>
          <p:nvPr/>
        </p:nvSpPr>
        <p:spPr>
          <a:xfrm>
            <a:off x="5177602" y="4421720"/>
            <a:ext cx="2826001" cy="747833"/>
          </a:xfrm>
          <a:prstGeom prst="rect">
            <a:avLst/>
          </a:prstGeom>
          <a:noFill/>
        </p:spPr>
        <p:txBody>
          <a:bodyPr wrap="square">
            <a:spAutoFit/>
          </a:bodyPr>
          <a:lstStyle/>
          <a:p>
            <a:pPr marL="0" marR="0" algn="ctr">
              <a:lnSpc>
                <a:spcPct val="150000"/>
              </a:lnSpc>
              <a:spcBef>
                <a:spcPts val="0"/>
              </a:spcBef>
              <a:spcAft>
                <a:spcPts val="0"/>
              </a:spcAft>
              <a:tabLst>
                <a:tab pos="773430" algn="r"/>
                <a:tab pos="5563870" algn="l"/>
              </a:tabLst>
            </a:pPr>
            <a:r>
              <a:rPr lang="az-Latn-AZ" sz="15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Şəkil 1.13.</a:t>
            </a:r>
            <a:r>
              <a:rPr lang="az-Latn-AZ" sz="15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IP konfiqurasiya parametrləri.</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7" name="Picture 6">
            <a:extLst>
              <a:ext uri="{FF2B5EF4-FFF2-40B4-BE49-F238E27FC236}">
                <a16:creationId xmlns:a16="http://schemas.microsoft.com/office/drawing/2014/main" id="{64D08839-8E46-46DE-BE8B-FD943C8D96C9}"/>
              </a:ext>
            </a:extLst>
          </p:cNvPr>
          <p:cNvPicPr>
            <a:picLocks noChangeAspect="1"/>
          </p:cNvPicPr>
          <p:nvPr/>
        </p:nvPicPr>
        <p:blipFill>
          <a:blip r:embed="rId5"/>
          <a:stretch>
            <a:fillRect/>
          </a:stretch>
        </p:blipFill>
        <p:spPr>
          <a:xfrm>
            <a:off x="8687033" y="547817"/>
            <a:ext cx="2880390" cy="3996000"/>
          </a:xfrm>
          <a:prstGeom prst="rect">
            <a:avLst/>
          </a:prstGeom>
        </p:spPr>
      </p:pic>
      <p:sp>
        <p:nvSpPr>
          <p:cNvPr id="19" name="TextBox 18">
            <a:extLst>
              <a:ext uri="{FF2B5EF4-FFF2-40B4-BE49-F238E27FC236}">
                <a16:creationId xmlns:a16="http://schemas.microsoft.com/office/drawing/2014/main" id="{ED9F6110-445E-410D-A73A-FE5543A290C2}"/>
              </a:ext>
            </a:extLst>
          </p:cNvPr>
          <p:cNvSpPr txBox="1"/>
          <p:nvPr/>
        </p:nvSpPr>
        <p:spPr>
          <a:xfrm>
            <a:off x="8687033" y="4594843"/>
            <a:ext cx="2880390" cy="401585"/>
          </a:xfrm>
          <a:prstGeom prst="rect">
            <a:avLst/>
          </a:prstGeom>
          <a:noFill/>
        </p:spPr>
        <p:txBody>
          <a:bodyPr wrap="square">
            <a:spAutoFit/>
          </a:bodyPr>
          <a:lstStyle/>
          <a:p>
            <a:pPr marL="0" marR="0" algn="ctr">
              <a:lnSpc>
                <a:spcPct val="150000"/>
              </a:lnSpc>
              <a:spcBef>
                <a:spcPts val="0"/>
              </a:spcBef>
              <a:spcAft>
                <a:spcPts val="0"/>
              </a:spcAft>
              <a:tabLst>
                <a:tab pos="773430" algn="r"/>
                <a:tab pos="5563870" algn="l"/>
              </a:tabLst>
            </a:pPr>
            <a:r>
              <a:rPr lang="az-Latn-AZ" sz="15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Şəkil 1.14. </a:t>
            </a:r>
            <a:r>
              <a:rPr lang="az-Latn-AZ" sz="15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Kompüterin əmr ekranı</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9148050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3B84A37-55CF-4A43-BFCC-6238FB978133}"/>
              </a:ext>
            </a:extLst>
          </p:cNvPr>
          <p:cNvSpPr/>
          <p:nvPr/>
        </p:nvSpPr>
        <p:spPr>
          <a:xfrm>
            <a:off x="256452" y="149302"/>
            <a:ext cx="3563796" cy="463397"/>
          </a:xfrm>
          <a:prstGeom prst="rect">
            <a:avLst/>
          </a:prstGeom>
        </p:spPr>
        <p:txBody>
          <a:bodyPr wrap="non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“HR” departamenti üçün (Şək.4.10):</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2319FAE2-1222-43FF-AC2A-3D619F0A69FF}"/>
              </a:ext>
            </a:extLst>
          </p:cNvPr>
          <p:cNvPicPr/>
          <p:nvPr/>
        </p:nvPicPr>
        <p:blipFill>
          <a:blip r:embed="rId2"/>
          <a:stretch>
            <a:fillRect/>
          </a:stretch>
        </p:blipFill>
        <p:spPr>
          <a:xfrm>
            <a:off x="5501640" y="306021"/>
            <a:ext cx="6516000" cy="1800000"/>
          </a:xfrm>
          <a:prstGeom prst="rect">
            <a:avLst/>
          </a:prstGeom>
        </p:spPr>
      </p:pic>
      <p:sp>
        <p:nvSpPr>
          <p:cNvPr id="4" name="Rectangle 3">
            <a:extLst>
              <a:ext uri="{FF2B5EF4-FFF2-40B4-BE49-F238E27FC236}">
                <a16:creationId xmlns:a16="http://schemas.microsoft.com/office/drawing/2014/main" id="{E3F0DCB8-060F-4901-B441-D36D518EC3F4}"/>
              </a:ext>
            </a:extLst>
          </p:cNvPr>
          <p:cNvSpPr/>
          <p:nvPr/>
        </p:nvSpPr>
        <p:spPr>
          <a:xfrm>
            <a:off x="256452" y="3429000"/>
            <a:ext cx="4709366" cy="458074"/>
          </a:xfrm>
          <a:prstGeom prst="rect">
            <a:avLst/>
          </a:prstGeom>
        </p:spPr>
        <p:txBody>
          <a:bodyPr wrap="none">
            <a:spAutoFit/>
          </a:bodyPr>
          <a:lstStyle/>
          <a:p>
            <a:pPr algn="just">
              <a:lnSpc>
                <a:spcPct val="150000"/>
              </a:lnSpc>
            </a:pPr>
            <a:r>
              <a:rPr lang="az-Latn-AZ">
                <a:latin typeface="Times New Roman" panose="02020603050405020304" pitchFamily="18" charset="0"/>
                <a:ea typeface="Calibri" panose="020F0502020204030204" pitchFamily="34" charset="0"/>
                <a:cs typeface="Times New Roman" panose="02020603050405020304" pitchFamily="18" charset="0"/>
              </a:rPr>
              <a:t>“Satış/Marketinq” departamenti üçün (Şək.4.11):</a:t>
            </a:r>
          </a:p>
        </p:txBody>
      </p:sp>
      <p:sp>
        <p:nvSpPr>
          <p:cNvPr id="5" name="Rectangle 4">
            <a:extLst>
              <a:ext uri="{FF2B5EF4-FFF2-40B4-BE49-F238E27FC236}">
                <a16:creationId xmlns:a16="http://schemas.microsoft.com/office/drawing/2014/main" id="{0E3C8707-F99E-4FBE-B8E7-E86DD5011EC9}"/>
              </a:ext>
            </a:extLst>
          </p:cNvPr>
          <p:cNvSpPr/>
          <p:nvPr/>
        </p:nvSpPr>
        <p:spPr>
          <a:xfrm>
            <a:off x="5838825" y="1972048"/>
            <a:ext cx="6096000" cy="878895"/>
          </a:xfrm>
          <a:prstGeom prst="rect">
            <a:avLst/>
          </a:prstGeom>
        </p:spPr>
        <p:txBody>
          <a:bodyPr>
            <a:spAutoFit/>
          </a:bodyPr>
          <a:lstStyle/>
          <a:p>
            <a:pPr algn="ctr">
              <a:lnSpc>
                <a:spcPct val="150000"/>
              </a:lnSpc>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4.10.</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HR”VLAN’ı</a:t>
            </a:r>
            <a:r>
              <a:rPr lang="az-Latn-AZ" dirty="0">
                <a:latin typeface="Times New Roman" panose="02020603050405020304" pitchFamily="18" charset="0"/>
                <a:ea typeface="Calibri" panose="020F0502020204030204" pitchFamily="34" charset="0"/>
                <a:cs typeface="Times New Roman" panose="02020603050405020304" pitchFamily="18" charset="0"/>
              </a:rPr>
              <a:t> üçün DHCP </a:t>
            </a:r>
            <a:r>
              <a:rPr lang="az-Latn-AZ" dirty="0" err="1">
                <a:latin typeface="Times New Roman" panose="02020603050405020304" pitchFamily="18" charset="0"/>
                <a:ea typeface="Calibri" panose="020F0502020204030204" pitchFamily="34" charset="0"/>
                <a:cs typeface="Times New Roman" panose="02020603050405020304" pitchFamily="18" charset="0"/>
              </a:rPr>
              <a:t>Server’i</a:t>
            </a:r>
            <a:r>
              <a:rPr lang="az-Latn-AZ" dirty="0">
                <a:latin typeface="Times New Roman" panose="02020603050405020304" pitchFamily="18" charset="0"/>
                <a:ea typeface="Calibri" panose="020F0502020204030204" pitchFamily="34" charset="0"/>
                <a:cs typeface="Times New Roman" panose="02020603050405020304" pitchFamily="18" charset="0"/>
              </a:rPr>
              <a:t> konfiqurasiya edilməsi</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FA16E322-9959-4E91-B814-656EDF99A726}"/>
              </a:ext>
            </a:extLst>
          </p:cNvPr>
          <p:cNvPicPr/>
          <p:nvPr/>
        </p:nvPicPr>
        <p:blipFill>
          <a:blip r:embed="rId3"/>
          <a:stretch>
            <a:fillRect/>
          </a:stretch>
        </p:blipFill>
        <p:spPr>
          <a:xfrm>
            <a:off x="5501640" y="3616970"/>
            <a:ext cx="6516000" cy="1800000"/>
          </a:xfrm>
          <a:prstGeom prst="rect">
            <a:avLst/>
          </a:prstGeom>
        </p:spPr>
      </p:pic>
      <p:sp>
        <p:nvSpPr>
          <p:cNvPr id="7" name="Rectangle 6">
            <a:extLst>
              <a:ext uri="{FF2B5EF4-FFF2-40B4-BE49-F238E27FC236}">
                <a16:creationId xmlns:a16="http://schemas.microsoft.com/office/drawing/2014/main" id="{917835B8-DFFB-4E71-A5A3-283AF73D3C6A}"/>
              </a:ext>
            </a:extLst>
          </p:cNvPr>
          <p:cNvSpPr/>
          <p:nvPr/>
        </p:nvSpPr>
        <p:spPr>
          <a:xfrm>
            <a:off x="5711640" y="5536666"/>
            <a:ext cx="6096000" cy="646331"/>
          </a:xfrm>
          <a:prstGeom prst="rect">
            <a:avLst/>
          </a:prstGeom>
        </p:spPr>
        <p:txBody>
          <a:bodyPr>
            <a:spAutoFit/>
          </a:bodyPr>
          <a:lstStyle/>
          <a:p>
            <a:pPr algn="ctr"/>
            <a:r>
              <a:rPr lang="az-Latn-AZ" b="1" dirty="0">
                <a:latin typeface="Times New Roman" panose="02020603050405020304" pitchFamily="18" charset="0"/>
                <a:ea typeface="Calibri" panose="020F0502020204030204" pitchFamily="34" charset="0"/>
              </a:rPr>
              <a:t>Şəkil 4.11.</a:t>
            </a:r>
            <a:r>
              <a:rPr lang="az-Latn-AZ" dirty="0">
                <a:latin typeface="Times New Roman" panose="02020603050405020304" pitchFamily="18" charset="0"/>
                <a:ea typeface="Calibri" panose="020F0502020204030204" pitchFamily="34" charset="0"/>
              </a:rPr>
              <a:t> “Satış/</a:t>
            </a:r>
            <a:r>
              <a:rPr lang="az-Latn-AZ" dirty="0" err="1">
                <a:latin typeface="Times New Roman" panose="02020603050405020304" pitchFamily="18" charset="0"/>
                <a:ea typeface="Calibri" panose="020F0502020204030204" pitchFamily="34" charset="0"/>
              </a:rPr>
              <a:t>Marketinq”VLAN’ı</a:t>
            </a:r>
            <a:r>
              <a:rPr lang="az-Latn-AZ" dirty="0">
                <a:latin typeface="Times New Roman" panose="02020603050405020304" pitchFamily="18" charset="0"/>
                <a:ea typeface="Calibri" panose="020F0502020204030204" pitchFamily="34" charset="0"/>
              </a:rPr>
              <a:t> üçün DHCP </a:t>
            </a:r>
            <a:r>
              <a:rPr lang="az-Latn-AZ" dirty="0" err="1">
                <a:latin typeface="Times New Roman" panose="02020603050405020304" pitchFamily="18" charset="0"/>
                <a:ea typeface="Calibri" panose="020F0502020204030204" pitchFamily="34" charset="0"/>
              </a:rPr>
              <a:t>Server’i</a:t>
            </a:r>
            <a:r>
              <a:rPr lang="az-Latn-AZ" dirty="0">
                <a:latin typeface="Times New Roman" panose="02020603050405020304" pitchFamily="18" charset="0"/>
                <a:ea typeface="Calibri" panose="020F0502020204030204" pitchFamily="34" charset="0"/>
              </a:rPr>
              <a:t> konfiqurasiya edilməsi</a:t>
            </a:r>
            <a:endParaRPr lang="az-Latn-AZ" dirty="0"/>
          </a:p>
        </p:txBody>
      </p:sp>
    </p:spTree>
    <p:extLst>
      <p:ext uri="{BB962C8B-B14F-4D97-AF65-F5344CB8AC3E}">
        <p14:creationId xmlns:p14="http://schemas.microsoft.com/office/powerpoint/2010/main" val="123171234"/>
      </p:ext>
    </p:extLst>
  </p:cSld>
  <p:clrMapOvr>
    <a:masterClrMapping/>
  </p:clrMapOvr>
  <p:transition spd="slow">
    <p:comb/>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582CA66-D2E4-4EC2-96C3-9462F02D6B69}"/>
              </a:ext>
            </a:extLst>
          </p:cNvPr>
          <p:cNvSpPr/>
          <p:nvPr/>
        </p:nvSpPr>
        <p:spPr>
          <a:xfrm>
            <a:off x="104774" y="0"/>
            <a:ext cx="12087225" cy="463397"/>
          </a:xfrm>
          <a:prstGeom prst="rect">
            <a:avLst/>
          </a:prstGeom>
        </p:spPr>
        <p:txBody>
          <a:bodyPr wrap="squar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a:t>
            </a:r>
            <a:r>
              <a:rPr lang="az-Latn-AZ" b="1" dirty="0" err="1">
                <a:latin typeface="Times New Roman" panose="02020603050405020304" pitchFamily="18" charset="0"/>
                <a:ea typeface="Calibri" panose="020F0502020204030204" pitchFamily="34" charset="0"/>
                <a:cs typeface="Times New Roman" panose="02020603050405020304" pitchFamily="18" charset="0"/>
              </a:rPr>
              <a:t>sh</a:t>
            </a:r>
            <a:r>
              <a:rPr lang="az-Latn-AZ" b="1" dirty="0">
                <a:latin typeface="Times New Roman" panose="02020603050405020304" pitchFamily="18" charset="0"/>
                <a:ea typeface="Calibri" panose="020F0502020204030204" pitchFamily="34" charset="0"/>
                <a:cs typeface="Times New Roman" panose="02020603050405020304" pitchFamily="18" charset="0"/>
              </a:rPr>
              <a:t> ip </a:t>
            </a:r>
            <a:r>
              <a:rPr lang="az-Latn-AZ" b="1" dirty="0" err="1">
                <a:latin typeface="Times New Roman" panose="02020603050405020304" pitchFamily="18" charset="0"/>
                <a:ea typeface="Calibri" panose="020F0502020204030204" pitchFamily="34" charset="0"/>
                <a:cs typeface="Times New Roman" panose="02020603050405020304" pitchFamily="18" charset="0"/>
              </a:rPr>
              <a:t>dhcp</a:t>
            </a:r>
            <a:r>
              <a:rPr lang="az-Latn-AZ" b="1" dirty="0">
                <a:latin typeface="Times New Roman" panose="02020603050405020304" pitchFamily="18" charset="0"/>
                <a:ea typeface="Calibri" panose="020F0502020204030204" pitchFamily="34" charset="0"/>
                <a:cs typeface="Times New Roman" panose="02020603050405020304" pitchFamily="18" charset="0"/>
              </a:rPr>
              <a:t> </a:t>
            </a:r>
            <a:r>
              <a:rPr lang="az-Latn-AZ" b="1" dirty="0" err="1">
                <a:latin typeface="Times New Roman" panose="02020603050405020304" pitchFamily="18" charset="0"/>
                <a:ea typeface="Calibri" panose="020F0502020204030204" pitchFamily="34" charset="0"/>
                <a:cs typeface="Times New Roman" panose="02020603050405020304" pitchFamily="18" charset="0"/>
              </a:rPr>
              <a:t>pool</a:t>
            </a:r>
            <a:r>
              <a:rPr lang="az-Latn-AZ" dirty="0">
                <a:latin typeface="Times New Roman" panose="02020603050405020304" pitchFamily="18" charset="0"/>
                <a:ea typeface="Calibri" panose="020F0502020204030204" pitchFamily="34" charset="0"/>
                <a:cs typeface="Times New Roman" panose="02020603050405020304" pitchFamily="18" charset="0"/>
              </a:rPr>
              <a:t>” komandası ilə yaratdığımız IP </a:t>
            </a:r>
            <a:r>
              <a:rPr lang="az-Latn-AZ" dirty="0" err="1">
                <a:latin typeface="Times New Roman" panose="02020603050405020304" pitchFamily="18" charset="0"/>
                <a:ea typeface="Calibri" panose="020F0502020204030204" pitchFamily="34" charset="0"/>
                <a:cs typeface="Times New Roman" panose="02020603050405020304" pitchFamily="18" charset="0"/>
              </a:rPr>
              <a:t>pool’lara</a:t>
            </a:r>
            <a:r>
              <a:rPr lang="az-Latn-AZ" dirty="0">
                <a:latin typeface="Times New Roman" panose="02020603050405020304" pitchFamily="18" charset="0"/>
                <a:ea typeface="Calibri" panose="020F0502020204030204" pitchFamily="34" charset="0"/>
                <a:cs typeface="Times New Roman" panose="02020603050405020304" pitchFamily="18" charset="0"/>
              </a:rPr>
              <a:t> nəzər </a:t>
            </a:r>
            <a:r>
              <a:rPr lang="az-Latn-AZ" dirty="0" err="1">
                <a:latin typeface="Times New Roman" panose="02020603050405020304" pitchFamily="18" charset="0"/>
                <a:ea typeface="Calibri" panose="020F0502020204030204" pitchFamily="34" charset="0"/>
                <a:cs typeface="Times New Roman" panose="02020603050405020304" pitchFamily="18" charset="0"/>
              </a:rPr>
              <a:t>yetirek</a:t>
            </a:r>
            <a:r>
              <a:rPr lang="az-Latn-AZ" dirty="0">
                <a:latin typeface="Times New Roman" panose="02020603050405020304" pitchFamily="18" charset="0"/>
                <a:ea typeface="Calibri" panose="020F0502020204030204" pitchFamily="34" charset="0"/>
                <a:cs typeface="Times New Roman" panose="02020603050405020304" pitchFamily="18" charset="0"/>
              </a:rPr>
              <a:t>: hər şey düzgündür (Şək.4.12).</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7DCB0700-2497-44F7-AA7D-7C5E0748520F}"/>
              </a:ext>
            </a:extLst>
          </p:cNvPr>
          <p:cNvPicPr/>
          <p:nvPr/>
        </p:nvPicPr>
        <p:blipFill>
          <a:blip r:embed="rId2"/>
          <a:stretch>
            <a:fillRect/>
          </a:stretch>
        </p:blipFill>
        <p:spPr>
          <a:xfrm>
            <a:off x="3396000" y="628966"/>
            <a:ext cx="5400000" cy="5400000"/>
          </a:xfrm>
          <a:prstGeom prst="rect">
            <a:avLst/>
          </a:prstGeom>
        </p:spPr>
      </p:pic>
      <p:sp>
        <p:nvSpPr>
          <p:cNvPr id="4" name="Rectangle 3">
            <a:extLst>
              <a:ext uri="{FF2B5EF4-FFF2-40B4-BE49-F238E27FC236}">
                <a16:creationId xmlns:a16="http://schemas.microsoft.com/office/drawing/2014/main" id="{9DE2D98A-A7AC-4C10-B8C5-39447146EA3E}"/>
              </a:ext>
            </a:extLst>
          </p:cNvPr>
          <p:cNvSpPr/>
          <p:nvPr/>
        </p:nvSpPr>
        <p:spPr>
          <a:xfrm>
            <a:off x="3100386" y="5979105"/>
            <a:ext cx="6096000" cy="878895"/>
          </a:xfrm>
          <a:prstGeom prst="rect">
            <a:avLst/>
          </a:prstGeom>
        </p:spPr>
        <p:txBody>
          <a:bodyPr>
            <a:spAutoFit/>
          </a:bodyPr>
          <a:lstStyle/>
          <a:p>
            <a:pPr algn="ctr">
              <a:lnSpc>
                <a:spcPct val="150000"/>
              </a:lnSpc>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4.12.</a:t>
            </a:r>
            <a:r>
              <a:rPr lang="az-Latn-AZ" dirty="0">
                <a:latin typeface="Times New Roman" panose="02020603050405020304" pitchFamily="18" charset="0"/>
                <a:ea typeface="Calibri" panose="020F0502020204030204" pitchFamily="34" charset="0"/>
                <a:cs typeface="Times New Roman" panose="02020603050405020304" pitchFamily="18" charset="0"/>
              </a:rPr>
              <a:t> IP </a:t>
            </a:r>
            <a:r>
              <a:rPr lang="az-Latn-AZ" dirty="0" err="1">
                <a:latin typeface="Times New Roman" panose="02020603050405020304" pitchFamily="18" charset="0"/>
                <a:ea typeface="Calibri" panose="020F0502020204030204" pitchFamily="34" charset="0"/>
                <a:cs typeface="Times New Roman" panose="02020603050405020304" pitchFamily="18" charset="0"/>
              </a:rPr>
              <a:t>pool’lara</a:t>
            </a:r>
            <a:r>
              <a:rPr lang="az-Latn-AZ" dirty="0">
                <a:latin typeface="Times New Roman" panose="02020603050405020304" pitchFamily="18" charset="0"/>
                <a:ea typeface="Calibri" panose="020F0502020204030204" pitchFamily="34" charset="0"/>
                <a:cs typeface="Times New Roman" panose="02020603050405020304" pitchFamily="18" charset="0"/>
              </a:rPr>
              <a:t> baxmaq üçün  “</a:t>
            </a:r>
            <a:r>
              <a:rPr lang="az-Latn-AZ" b="1" dirty="0" err="1">
                <a:latin typeface="Times New Roman" panose="02020603050405020304" pitchFamily="18" charset="0"/>
                <a:ea typeface="Calibri" panose="020F0502020204030204" pitchFamily="34" charset="0"/>
                <a:cs typeface="Times New Roman" panose="02020603050405020304" pitchFamily="18" charset="0"/>
              </a:rPr>
              <a:t>sh</a:t>
            </a:r>
            <a:r>
              <a:rPr lang="az-Latn-AZ" b="1" dirty="0">
                <a:latin typeface="Times New Roman" panose="02020603050405020304" pitchFamily="18" charset="0"/>
                <a:ea typeface="Calibri" panose="020F0502020204030204" pitchFamily="34" charset="0"/>
                <a:cs typeface="Times New Roman" panose="02020603050405020304" pitchFamily="18" charset="0"/>
              </a:rPr>
              <a:t> ip </a:t>
            </a:r>
            <a:r>
              <a:rPr lang="az-Latn-AZ" b="1" dirty="0" err="1">
                <a:latin typeface="Times New Roman" panose="02020603050405020304" pitchFamily="18" charset="0"/>
                <a:ea typeface="Calibri" panose="020F0502020204030204" pitchFamily="34" charset="0"/>
                <a:cs typeface="Times New Roman" panose="02020603050405020304" pitchFamily="18" charset="0"/>
              </a:rPr>
              <a:t>dhcp</a:t>
            </a:r>
            <a:r>
              <a:rPr lang="az-Latn-AZ" b="1" dirty="0">
                <a:latin typeface="Times New Roman" panose="02020603050405020304" pitchFamily="18" charset="0"/>
                <a:ea typeface="Calibri" panose="020F0502020204030204" pitchFamily="34" charset="0"/>
                <a:cs typeface="Times New Roman" panose="02020603050405020304" pitchFamily="18" charset="0"/>
              </a:rPr>
              <a:t> </a:t>
            </a:r>
            <a:r>
              <a:rPr lang="az-Latn-AZ" b="1" dirty="0" err="1">
                <a:latin typeface="Times New Roman" panose="02020603050405020304" pitchFamily="18" charset="0"/>
                <a:ea typeface="Calibri" panose="020F0502020204030204" pitchFamily="34" charset="0"/>
                <a:cs typeface="Times New Roman" panose="02020603050405020304" pitchFamily="18" charset="0"/>
              </a:rPr>
              <a:t>pool</a:t>
            </a:r>
            <a:r>
              <a:rPr lang="az-Latn-AZ" dirty="0">
                <a:latin typeface="Times New Roman" panose="02020603050405020304" pitchFamily="18" charset="0"/>
                <a:ea typeface="Calibri" panose="020F0502020204030204" pitchFamily="34" charset="0"/>
                <a:cs typeface="Times New Roman" panose="02020603050405020304" pitchFamily="18" charset="0"/>
              </a:rPr>
              <a:t>” komandasının istifadəsi</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5801694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8F12105-2F65-4390-BEFA-2E09EE52E17E}"/>
              </a:ext>
            </a:extLst>
          </p:cNvPr>
          <p:cNvSpPr/>
          <p:nvPr/>
        </p:nvSpPr>
        <p:spPr>
          <a:xfrm>
            <a:off x="0" y="0"/>
            <a:ext cx="12192000" cy="2125390"/>
          </a:xfrm>
          <a:prstGeom prst="rect">
            <a:avLst/>
          </a:prstGeom>
        </p:spPr>
        <p:txBody>
          <a:bodyPr wrap="square">
            <a:spAutoFit/>
          </a:bodyPr>
          <a:lstStyle/>
          <a:p>
            <a:pPr algn="ctr">
              <a:lnSpc>
                <a:spcPct val="150000"/>
              </a:lnSpc>
              <a:spcAft>
                <a:spcPts val="0"/>
              </a:spcAft>
            </a:pPr>
            <a:r>
              <a:rPr lang="az-Latn-AZ"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4.2. Korporativ şirkətin şəbəkə infrastrukturunun DHCP Serverinin iş rejimlərinin təhlili</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 </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İndi isə DHCP </a:t>
            </a:r>
            <a:r>
              <a:rPr lang="az-Latn-AZ" dirty="0" err="1">
                <a:latin typeface="Times New Roman" panose="02020603050405020304" pitchFamily="18" charset="0"/>
                <a:ea typeface="Calibri" panose="020F0502020204030204" pitchFamily="34" charset="0"/>
                <a:cs typeface="Times New Roman" panose="02020603050405020304" pitchFamily="18" charset="0"/>
              </a:rPr>
              <a:t>Server’in</a:t>
            </a:r>
            <a:r>
              <a:rPr lang="az-Latn-AZ" dirty="0">
                <a:latin typeface="Times New Roman" panose="02020603050405020304" pitchFamily="18" charset="0"/>
                <a:ea typeface="Calibri" panose="020F0502020204030204" pitchFamily="34" charset="0"/>
                <a:cs typeface="Times New Roman" panose="02020603050405020304" pitchFamily="18" charset="0"/>
              </a:rPr>
              <a:t> düzgün </a:t>
            </a:r>
            <a:r>
              <a:rPr lang="az-Latn-AZ" dirty="0" err="1">
                <a:latin typeface="Times New Roman" panose="02020603050405020304" pitchFamily="18" charset="0"/>
                <a:ea typeface="Calibri" panose="020F0502020204030204" pitchFamily="34" charset="0"/>
                <a:cs typeface="Times New Roman" panose="02020603050405020304" pitchFamily="18" charset="0"/>
              </a:rPr>
              <a:t>işlədiyini</a:t>
            </a:r>
            <a:r>
              <a:rPr lang="az-Latn-AZ" dirty="0">
                <a:latin typeface="Times New Roman" panose="02020603050405020304" pitchFamily="18" charset="0"/>
                <a:ea typeface="Calibri" panose="020F0502020204030204" pitchFamily="34" charset="0"/>
                <a:cs typeface="Times New Roman" panose="02020603050405020304" pitchFamily="18" charset="0"/>
              </a:rPr>
              <a:t> test etmək üçün ilk növbədə departament </a:t>
            </a:r>
            <a:r>
              <a:rPr lang="az-Latn-AZ" dirty="0" err="1">
                <a:latin typeface="Times New Roman" panose="02020603050405020304" pitchFamily="18" charset="0"/>
                <a:ea typeface="Calibri" panose="020F0502020204030204" pitchFamily="34" charset="0"/>
                <a:cs typeface="Times New Roman" panose="02020603050405020304" pitchFamily="18" charset="0"/>
              </a:rPr>
              <a:t>PC’lərdə</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dynamic</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qoşulmaları</a:t>
            </a:r>
            <a:r>
              <a:rPr lang="az-Latn-AZ" dirty="0">
                <a:latin typeface="Times New Roman" panose="02020603050405020304" pitchFamily="18" charset="0"/>
                <a:ea typeface="Calibri" panose="020F0502020204030204" pitchFamily="34" charset="0"/>
                <a:cs typeface="Times New Roman" panose="02020603050405020304" pitchFamily="18" charset="0"/>
              </a:rPr>
              <a:t> yoxlayaq (Şək.4.13).</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“Satış/Marketinq”: hər şey düzgündür və topologiyaya uyğundur;</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0903E90D-F45C-4E47-AB73-02A999F1B518}"/>
              </a:ext>
            </a:extLst>
          </p:cNvPr>
          <p:cNvPicPr/>
          <p:nvPr/>
        </p:nvPicPr>
        <p:blipFill>
          <a:blip r:embed="rId2"/>
          <a:stretch>
            <a:fillRect/>
          </a:stretch>
        </p:blipFill>
        <p:spPr>
          <a:xfrm>
            <a:off x="3593145" y="2612314"/>
            <a:ext cx="4860000" cy="2988000"/>
          </a:xfrm>
          <a:prstGeom prst="rect">
            <a:avLst/>
          </a:prstGeom>
        </p:spPr>
      </p:pic>
      <p:sp>
        <p:nvSpPr>
          <p:cNvPr id="4" name="Rectangle 3">
            <a:extLst>
              <a:ext uri="{FF2B5EF4-FFF2-40B4-BE49-F238E27FC236}">
                <a16:creationId xmlns:a16="http://schemas.microsoft.com/office/drawing/2014/main" id="{ED65E51B-DF5B-4AD0-B950-15B0B811A33E}"/>
              </a:ext>
            </a:extLst>
          </p:cNvPr>
          <p:cNvSpPr/>
          <p:nvPr/>
        </p:nvSpPr>
        <p:spPr>
          <a:xfrm>
            <a:off x="2975145" y="5600314"/>
            <a:ext cx="6096000" cy="878895"/>
          </a:xfrm>
          <a:prstGeom prst="rect">
            <a:avLst/>
          </a:prstGeom>
        </p:spPr>
        <p:txBody>
          <a:bodyPr>
            <a:spAutoFit/>
          </a:bodyPr>
          <a:lstStyle/>
          <a:p>
            <a:pPr algn="ctr">
              <a:lnSpc>
                <a:spcPct val="150000"/>
              </a:lnSpc>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4.13. </a:t>
            </a:r>
            <a:r>
              <a:rPr lang="az-Latn-AZ" dirty="0">
                <a:latin typeface="Times New Roman" panose="02020603050405020304" pitchFamily="18" charset="0"/>
                <a:ea typeface="Calibri" panose="020F0502020204030204" pitchFamily="34" charset="0"/>
                <a:cs typeface="Times New Roman" panose="02020603050405020304" pitchFamily="18" charset="0"/>
              </a:rPr>
              <a:t>“Satış/Marketinq”  PC-</a:t>
            </a:r>
            <a:r>
              <a:rPr lang="az-Latn-AZ" dirty="0" err="1">
                <a:latin typeface="Times New Roman" panose="02020603050405020304" pitchFamily="18" charset="0"/>
                <a:ea typeface="Calibri" panose="020F0502020204030204" pitchFamily="34" charset="0"/>
                <a:cs typeface="Times New Roman" panose="02020603050405020304" pitchFamily="18" charset="0"/>
              </a:rPr>
              <a:t>ində</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dynamic</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qoşulmaların</a:t>
            </a:r>
            <a:r>
              <a:rPr lang="az-Latn-AZ" dirty="0">
                <a:latin typeface="Times New Roman" panose="02020603050405020304" pitchFamily="18" charset="0"/>
                <a:ea typeface="Calibri" panose="020F0502020204030204" pitchFamily="34" charset="0"/>
                <a:cs typeface="Times New Roman" panose="02020603050405020304" pitchFamily="18" charset="0"/>
              </a:rPr>
              <a:t> yoxlanılması</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7762931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95704C-08F0-4BFF-953A-920C79E19F75}"/>
              </a:ext>
            </a:extLst>
          </p:cNvPr>
          <p:cNvSpPr/>
          <p:nvPr/>
        </p:nvSpPr>
        <p:spPr>
          <a:xfrm>
            <a:off x="0" y="958927"/>
            <a:ext cx="5641288" cy="463397"/>
          </a:xfrm>
          <a:prstGeom prst="rect">
            <a:avLst/>
          </a:prstGeom>
        </p:spPr>
        <p:txBody>
          <a:bodyPr wrap="non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“HR”: hər şey düzgün konfiqurasiya olunubdur (Şək.4.14).</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8E7F5B35-8D2D-4858-A296-72ED4E2E4FB9}"/>
              </a:ext>
            </a:extLst>
          </p:cNvPr>
          <p:cNvPicPr/>
          <p:nvPr/>
        </p:nvPicPr>
        <p:blipFill>
          <a:blip r:embed="rId2"/>
          <a:stretch>
            <a:fillRect/>
          </a:stretch>
        </p:blipFill>
        <p:spPr>
          <a:xfrm>
            <a:off x="390644" y="1649730"/>
            <a:ext cx="4860000" cy="2988000"/>
          </a:xfrm>
          <a:prstGeom prst="rect">
            <a:avLst/>
          </a:prstGeom>
        </p:spPr>
      </p:pic>
      <p:sp>
        <p:nvSpPr>
          <p:cNvPr id="4" name="Rectangle 3">
            <a:extLst>
              <a:ext uri="{FF2B5EF4-FFF2-40B4-BE49-F238E27FC236}">
                <a16:creationId xmlns:a16="http://schemas.microsoft.com/office/drawing/2014/main" id="{9E051CE5-EEB9-41B4-9F0E-7E97086F7173}"/>
              </a:ext>
            </a:extLst>
          </p:cNvPr>
          <p:cNvSpPr/>
          <p:nvPr/>
        </p:nvSpPr>
        <p:spPr>
          <a:xfrm>
            <a:off x="152400" y="4865136"/>
            <a:ext cx="5098244" cy="878895"/>
          </a:xfrm>
          <a:prstGeom prst="rect">
            <a:avLst/>
          </a:prstGeom>
        </p:spPr>
        <p:txBody>
          <a:bodyPr wrap="square">
            <a:spAutoFit/>
          </a:bodyPr>
          <a:lstStyle/>
          <a:p>
            <a:pPr algn="ctr">
              <a:lnSpc>
                <a:spcPct val="150000"/>
              </a:lnSpc>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4.14. </a:t>
            </a:r>
            <a:r>
              <a:rPr lang="az-Latn-AZ" dirty="0">
                <a:latin typeface="Times New Roman" panose="02020603050405020304" pitchFamily="18" charset="0"/>
                <a:ea typeface="Calibri" panose="020F0502020204030204" pitchFamily="34" charset="0"/>
                <a:cs typeface="Times New Roman" panose="02020603050405020304" pitchFamily="18" charset="0"/>
              </a:rPr>
              <a:t>“</a:t>
            </a:r>
            <a:r>
              <a:rPr lang="az-Latn-AZ" dirty="0" err="1">
                <a:latin typeface="Times New Roman" panose="02020603050405020304" pitchFamily="18" charset="0"/>
                <a:ea typeface="Calibri" panose="020F0502020204030204" pitchFamily="34" charset="0"/>
                <a:cs typeface="Times New Roman" panose="02020603050405020304" pitchFamily="18" charset="0"/>
              </a:rPr>
              <a:t>HR”departament</a:t>
            </a:r>
            <a:r>
              <a:rPr lang="az-Latn-AZ" dirty="0">
                <a:latin typeface="Times New Roman" panose="02020603050405020304" pitchFamily="18" charset="0"/>
                <a:ea typeface="Calibri" panose="020F0502020204030204" pitchFamily="34" charset="0"/>
                <a:cs typeface="Times New Roman" panose="02020603050405020304" pitchFamily="18" charset="0"/>
              </a:rPr>
              <a:t>  PC-</a:t>
            </a:r>
            <a:r>
              <a:rPr lang="az-Latn-AZ" dirty="0" err="1">
                <a:latin typeface="Times New Roman" panose="02020603050405020304" pitchFamily="18" charset="0"/>
                <a:ea typeface="Calibri" panose="020F0502020204030204" pitchFamily="34" charset="0"/>
                <a:cs typeface="Times New Roman" panose="02020603050405020304" pitchFamily="18" charset="0"/>
              </a:rPr>
              <a:t>ində</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dynamic</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qoşulmaların</a:t>
            </a:r>
            <a:r>
              <a:rPr lang="az-Latn-AZ" dirty="0">
                <a:latin typeface="Times New Roman" panose="02020603050405020304" pitchFamily="18" charset="0"/>
                <a:ea typeface="Calibri" panose="020F0502020204030204" pitchFamily="34" charset="0"/>
                <a:cs typeface="Times New Roman" panose="02020603050405020304" pitchFamily="18" charset="0"/>
              </a:rPr>
              <a:t> yoxlanılması</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1D76C58F-71C4-42CA-ADB6-7CC7C6131395}"/>
              </a:ext>
            </a:extLst>
          </p:cNvPr>
          <p:cNvSpPr/>
          <p:nvPr/>
        </p:nvSpPr>
        <p:spPr>
          <a:xfrm>
            <a:off x="7102508" y="984404"/>
            <a:ext cx="4063933" cy="463397"/>
          </a:xfrm>
          <a:prstGeom prst="rect">
            <a:avLst/>
          </a:prstGeom>
        </p:spPr>
        <p:txBody>
          <a:bodyPr wrap="non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“Maliyyə”: hər şey düzgündür (Şək.4.15).</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C6D82C48-E817-4CB3-954B-406E59D21EA4}"/>
              </a:ext>
            </a:extLst>
          </p:cNvPr>
          <p:cNvPicPr/>
          <p:nvPr/>
        </p:nvPicPr>
        <p:blipFill>
          <a:blip r:embed="rId3"/>
          <a:stretch>
            <a:fillRect/>
          </a:stretch>
        </p:blipFill>
        <p:spPr>
          <a:xfrm>
            <a:off x="7102508" y="1649730"/>
            <a:ext cx="4860000" cy="2988000"/>
          </a:xfrm>
          <a:prstGeom prst="rect">
            <a:avLst/>
          </a:prstGeom>
        </p:spPr>
      </p:pic>
      <p:sp>
        <p:nvSpPr>
          <p:cNvPr id="7" name="Rectangle 6">
            <a:extLst>
              <a:ext uri="{FF2B5EF4-FFF2-40B4-BE49-F238E27FC236}">
                <a16:creationId xmlns:a16="http://schemas.microsoft.com/office/drawing/2014/main" id="{ADBCB63C-C142-40DE-9404-31B070D4DDCD}"/>
              </a:ext>
            </a:extLst>
          </p:cNvPr>
          <p:cNvSpPr/>
          <p:nvPr/>
        </p:nvSpPr>
        <p:spPr>
          <a:xfrm>
            <a:off x="7102508" y="4732628"/>
            <a:ext cx="4937092" cy="878895"/>
          </a:xfrm>
          <a:prstGeom prst="rect">
            <a:avLst/>
          </a:prstGeom>
        </p:spPr>
        <p:txBody>
          <a:bodyPr wrap="square">
            <a:spAutoFit/>
          </a:bodyPr>
          <a:lstStyle/>
          <a:p>
            <a:pPr algn="ctr">
              <a:lnSpc>
                <a:spcPct val="150000"/>
              </a:lnSpc>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4.15. </a:t>
            </a:r>
            <a:r>
              <a:rPr lang="az-Latn-AZ" dirty="0">
                <a:latin typeface="Times New Roman" panose="02020603050405020304" pitchFamily="18" charset="0"/>
                <a:ea typeface="Calibri" panose="020F0502020204030204" pitchFamily="34" charset="0"/>
                <a:cs typeface="Times New Roman" panose="02020603050405020304" pitchFamily="18" charset="0"/>
              </a:rPr>
              <a:t>“Maliyyə” departament  PC-</a:t>
            </a:r>
            <a:r>
              <a:rPr lang="az-Latn-AZ" dirty="0" err="1">
                <a:latin typeface="Times New Roman" panose="02020603050405020304" pitchFamily="18" charset="0"/>
                <a:ea typeface="Calibri" panose="020F0502020204030204" pitchFamily="34" charset="0"/>
                <a:cs typeface="Times New Roman" panose="02020603050405020304" pitchFamily="18" charset="0"/>
              </a:rPr>
              <a:t>ində</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dynamic</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qoşulmaların</a:t>
            </a:r>
            <a:r>
              <a:rPr lang="az-Latn-AZ" dirty="0">
                <a:latin typeface="Times New Roman" panose="02020603050405020304" pitchFamily="18" charset="0"/>
                <a:ea typeface="Calibri" panose="020F0502020204030204" pitchFamily="34" charset="0"/>
                <a:cs typeface="Times New Roman" panose="02020603050405020304" pitchFamily="18" charset="0"/>
              </a:rPr>
              <a:t> yoxlanılması</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5690994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3A3090D-0114-4017-96A3-6F04884A2959}"/>
              </a:ext>
            </a:extLst>
          </p:cNvPr>
          <p:cNvSpPr/>
          <p:nvPr/>
        </p:nvSpPr>
        <p:spPr>
          <a:xfrm>
            <a:off x="0" y="38083"/>
            <a:ext cx="12192000" cy="1709892"/>
          </a:xfrm>
          <a:prstGeom prst="rect">
            <a:avLst/>
          </a:prstGeom>
        </p:spPr>
        <p:txBody>
          <a:bodyPr wrap="squar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DHCP </a:t>
            </a:r>
            <a:r>
              <a:rPr lang="az-Latn-AZ" dirty="0" err="1">
                <a:latin typeface="Times New Roman" panose="02020603050405020304" pitchFamily="18" charset="0"/>
                <a:ea typeface="Calibri" panose="020F0502020204030204" pitchFamily="34" charset="0"/>
                <a:cs typeface="Times New Roman" panose="02020603050405020304" pitchFamily="18" charset="0"/>
              </a:rPr>
              <a:t>Server’in</a:t>
            </a:r>
            <a:r>
              <a:rPr lang="az-Latn-AZ" dirty="0">
                <a:latin typeface="Times New Roman" panose="02020603050405020304" pitchFamily="18" charset="0"/>
                <a:ea typeface="Calibri" panose="020F0502020204030204" pitchFamily="34" charset="0"/>
                <a:cs typeface="Times New Roman" panose="02020603050405020304" pitchFamily="18" charset="0"/>
              </a:rPr>
              <a:t> düzgün </a:t>
            </a:r>
            <a:r>
              <a:rPr lang="az-Latn-AZ" dirty="0" err="1">
                <a:latin typeface="Times New Roman" panose="02020603050405020304" pitchFamily="18" charset="0"/>
                <a:ea typeface="Calibri" panose="020F0502020204030204" pitchFamily="34" charset="0"/>
                <a:cs typeface="Times New Roman" panose="02020603050405020304" pitchFamily="18" charset="0"/>
              </a:rPr>
              <a:t>işlədiyindən</a:t>
            </a:r>
            <a:r>
              <a:rPr lang="az-Latn-AZ" dirty="0">
                <a:latin typeface="Times New Roman" panose="02020603050405020304" pitchFamily="18" charset="0"/>
                <a:ea typeface="Calibri" panose="020F0502020204030204" pitchFamily="34" charset="0"/>
                <a:cs typeface="Times New Roman" panose="02020603050405020304" pitchFamily="18" charset="0"/>
              </a:rPr>
              <a:t> əmin olduq, indi isə növbə konfiqurasiya etdiyimiz “</a:t>
            </a:r>
            <a:r>
              <a:rPr lang="az-Latn-AZ" dirty="0" err="1">
                <a:latin typeface="Times New Roman" panose="02020603050405020304" pitchFamily="18" charset="0"/>
                <a:ea typeface="Calibri" panose="020F0502020204030204" pitchFamily="34" charset="0"/>
                <a:cs typeface="Times New Roman" panose="02020603050405020304" pitchFamily="18" charset="0"/>
              </a:rPr>
              <a:t>Intervlan</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Routing”in</a:t>
            </a:r>
            <a:r>
              <a:rPr lang="az-Latn-AZ" dirty="0">
                <a:latin typeface="Times New Roman" panose="02020603050405020304" pitchFamily="18" charset="0"/>
                <a:ea typeface="Calibri" panose="020F0502020204030204" pitchFamily="34" charset="0"/>
                <a:cs typeface="Times New Roman" panose="02020603050405020304" pitchFamily="18" charset="0"/>
              </a:rPr>
              <a:t> düzgün </a:t>
            </a:r>
            <a:r>
              <a:rPr lang="az-Latn-AZ" dirty="0" err="1">
                <a:latin typeface="Times New Roman" panose="02020603050405020304" pitchFamily="18" charset="0"/>
                <a:ea typeface="Calibri" panose="020F0502020204030204" pitchFamily="34" charset="0"/>
                <a:cs typeface="Times New Roman" panose="02020603050405020304" pitchFamily="18" charset="0"/>
              </a:rPr>
              <a:t>işlədiyini</a:t>
            </a:r>
            <a:r>
              <a:rPr lang="az-Latn-AZ" dirty="0">
                <a:latin typeface="Times New Roman" panose="02020603050405020304" pitchFamily="18" charset="0"/>
                <a:ea typeface="Calibri" panose="020F0502020204030204" pitchFamily="34" charset="0"/>
                <a:cs typeface="Times New Roman" panose="02020603050405020304" pitchFamily="18" charset="0"/>
              </a:rPr>
              <a:t> test etməkdir (Şək.4.16), bunun üçün “Maliyyə”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vlan’da</a:t>
            </a:r>
            <a:r>
              <a:rPr lang="az-Latn-AZ" dirty="0">
                <a:latin typeface="Times New Roman" panose="02020603050405020304" pitchFamily="18" charset="0"/>
                <a:ea typeface="Calibri" panose="020F0502020204030204" pitchFamily="34" charset="0"/>
                <a:cs typeface="Times New Roman" panose="02020603050405020304" pitchFamily="18" charset="0"/>
              </a:rPr>
              <a:t> olan </a:t>
            </a:r>
            <a:r>
              <a:rPr lang="az-Latn-AZ" dirty="0" err="1">
                <a:latin typeface="Times New Roman" panose="02020603050405020304" pitchFamily="18" charset="0"/>
                <a:ea typeface="Calibri" panose="020F0502020204030204" pitchFamily="34" charset="0"/>
                <a:cs typeface="Times New Roman" panose="02020603050405020304" pitchFamily="18" charset="0"/>
              </a:rPr>
              <a:t>PC’dən</a:t>
            </a:r>
            <a:r>
              <a:rPr lang="az-Latn-AZ" dirty="0">
                <a:latin typeface="Times New Roman" panose="02020603050405020304" pitchFamily="18" charset="0"/>
                <a:ea typeface="Calibri" panose="020F0502020204030204" pitchFamily="34" charset="0"/>
                <a:cs typeface="Times New Roman" panose="02020603050405020304" pitchFamily="18" charset="0"/>
              </a:rPr>
              <a:t> fərqli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vlan’larda</a:t>
            </a:r>
            <a:r>
              <a:rPr lang="az-Latn-AZ" dirty="0">
                <a:latin typeface="Times New Roman" panose="02020603050405020304" pitchFamily="18" charset="0"/>
                <a:ea typeface="Calibri" panose="020F0502020204030204" pitchFamily="34" charset="0"/>
                <a:cs typeface="Times New Roman" panose="02020603050405020304" pitchFamily="18" charset="0"/>
              </a:rPr>
              <a:t> olan “HR” və “Satış/Marketinq” departamentindəki </a:t>
            </a:r>
            <a:r>
              <a:rPr lang="az-Latn-AZ" dirty="0" err="1">
                <a:latin typeface="Times New Roman" panose="02020603050405020304" pitchFamily="18" charset="0"/>
                <a:ea typeface="Calibri" panose="020F0502020204030204" pitchFamily="34" charset="0"/>
                <a:cs typeface="Times New Roman" panose="02020603050405020304" pitchFamily="18" charset="0"/>
              </a:rPr>
              <a:t>PC’lərə</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ping</a:t>
            </a:r>
            <a:r>
              <a:rPr lang="az-Latn-AZ" dirty="0">
                <a:latin typeface="Times New Roman" panose="02020603050405020304" pitchFamily="18" charset="0"/>
                <a:ea typeface="Calibri" panose="020F0502020204030204" pitchFamily="34" charset="0"/>
                <a:cs typeface="Times New Roman" panose="02020603050405020304" pitchFamily="18" charset="0"/>
              </a:rPr>
              <a:t> ataq: gördüyümüz kimi hər şey düzgün konfiqurasiya olunub, “</a:t>
            </a:r>
            <a:r>
              <a:rPr lang="az-Latn-AZ" dirty="0" err="1">
                <a:latin typeface="Times New Roman" panose="02020603050405020304" pitchFamily="18" charset="0"/>
                <a:ea typeface="Calibri" panose="020F0502020204030204" pitchFamily="34" charset="0"/>
                <a:cs typeface="Times New Roman" panose="02020603050405020304" pitchFamily="18" charset="0"/>
              </a:rPr>
              <a:t>Intervlan</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routing</a:t>
            </a:r>
            <a:r>
              <a:rPr lang="az-Latn-AZ" dirty="0">
                <a:latin typeface="Times New Roman" panose="02020603050405020304" pitchFamily="18" charset="0"/>
                <a:ea typeface="Calibri" panose="020F0502020204030204" pitchFamily="34" charset="0"/>
                <a:cs typeface="Times New Roman" panose="02020603050405020304" pitchFamily="18" charset="0"/>
              </a:rPr>
              <a:t>” düzgün konfiqurasiya </a:t>
            </a:r>
            <a:r>
              <a:rPr lang="az-Latn-AZ" dirty="0" err="1">
                <a:latin typeface="Times New Roman" panose="02020603050405020304" pitchFamily="18" charset="0"/>
                <a:ea typeface="Calibri" panose="020F0502020204030204" pitchFamily="34" charset="0"/>
                <a:cs typeface="Times New Roman" panose="02020603050405020304" pitchFamily="18" charset="0"/>
              </a:rPr>
              <a:t>olunduğuna</a:t>
            </a:r>
            <a:r>
              <a:rPr lang="az-Latn-AZ" dirty="0">
                <a:latin typeface="Times New Roman" panose="02020603050405020304" pitchFamily="18" charset="0"/>
                <a:ea typeface="Calibri" panose="020F0502020204030204" pitchFamily="34" charset="0"/>
                <a:cs typeface="Times New Roman" panose="02020603050405020304" pitchFamily="18" charset="0"/>
              </a:rPr>
              <a:t> görə biz, “Maliyyə”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vlan’da</a:t>
            </a:r>
            <a:r>
              <a:rPr lang="az-Latn-AZ" dirty="0">
                <a:latin typeface="Times New Roman" panose="02020603050405020304" pitchFamily="18" charset="0"/>
                <a:ea typeface="Calibri" panose="020F0502020204030204" pitchFamily="34" charset="0"/>
                <a:cs typeface="Times New Roman" panose="02020603050405020304" pitchFamily="18" charset="0"/>
              </a:rPr>
              <a:t> olan </a:t>
            </a:r>
            <a:r>
              <a:rPr lang="az-Latn-AZ" dirty="0" err="1">
                <a:latin typeface="Times New Roman" panose="02020603050405020304" pitchFamily="18" charset="0"/>
                <a:ea typeface="Calibri" panose="020F0502020204030204" pitchFamily="34" charset="0"/>
                <a:cs typeface="Times New Roman" panose="02020603050405020304" pitchFamily="18" charset="0"/>
              </a:rPr>
              <a:t>pc’dən</a:t>
            </a:r>
            <a:r>
              <a:rPr lang="az-Latn-AZ" dirty="0">
                <a:latin typeface="Times New Roman" panose="02020603050405020304" pitchFamily="18" charset="0"/>
                <a:ea typeface="Calibri" panose="020F0502020204030204" pitchFamily="34" charset="0"/>
                <a:cs typeface="Times New Roman" panose="02020603050405020304" pitchFamily="18" charset="0"/>
              </a:rPr>
              <a:t> fərqli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vlandaki</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pc’ləri</a:t>
            </a:r>
            <a:r>
              <a:rPr lang="az-Latn-AZ" dirty="0">
                <a:latin typeface="Times New Roman" panose="02020603050405020304" pitchFamily="18" charset="0"/>
                <a:ea typeface="Calibri" panose="020F0502020204030204" pitchFamily="34" charset="0"/>
                <a:cs typeface="Times New Roman" panose="02020603050405020304" pitchFamily="18" charset="0"/>
              </a:rPr>
              <a:t> görə bildik.</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2C510472-BC13-4E20-8D7B-4226C2EF01FE}"/>
              </a:ext>
            </a:extLst>
          </p:cNvPr>
          <p:cNvPicPr/>
          <p:nvPr/>
        </p:nvPicPr>
        <p:blipFill>
          <a:blip r:embed="rId2"/>
          <a:stretch>
            <a:fillRect/>
          </a:stretch>
        </p:blipFill>
        <p:spPr>
          <a:xfrm>
            <a:off x="3396000" y="1747975"/>
            <a:ext cx="5400000" cy="4320000"/>
          </a:xfrm>
          <a:prstGeom prst="rect">
            <a:avLst/>
          </a:prstGeom>
        </p:spPr>
      </p:pic>
      <p:sp>
        <p:nvSpPr>
          <p:cNvPr id="4" name="Rectangle 3">
            <a:extLst>
              <a:ext uri="{FF2B5EF4-FFF2-40B4-BE49-F238E27FC236}">
                <a16:creationId xmlns:a16="http://schemas.microsoft.com/office/drawing/2014/main" id="{DD04E3C5-C5C4-4309-B03A-7E77D53150BD}"/>
              </a:ext>
            </a:extLst>
          </p:cNvPr>
          <p:cNvSpPr/>
          <p:nvPr/>
        </p:nvSpPr>
        <p:spPr>
          <a:xfrm>
            <a:off x="2905125" y="6067975"/>
            <a:ext cx="6096000" cy="878895"/>
          </a:xfrm>
          <a:prstGeom prst="rect">
            <a:avLst/>
          </a:prstGeom>
        </p:spPr>
        <p:txBody>
          <a:bodyPr>
            <a:spAutoFit/>
          </a:bodyPr>
          <a:lstStyle/>
          <a:p>
            <a:pPr algn="ctr">
              <a:lnSpc>
                <a:spcPct val="150000"/>
              </a:lnSpc>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4.16. </a:t>
            </a:r>
            <a:r>
              <a:rPr lang="az-Latn-AZ" dirty="0">
                <a:latin typeface="Times New Roman" panose="02020603050405020304" pitchFamily="18" charset="0"/>
                <a:ea typeface="Calibri" panose="020F0502020204030204" pitchFamily="34" charset="0"/>
                <a:cs typeface="Times New Roman" panose="02020603050405020304" pitchFamily="18" charset="0"/>
              </a:rPr>
              <a:t>“</a:t>
            </a:r>
            <a:r>
              <a:rPr lang="az-Latn-AZ" dirty="0" err="1">
                <a:latin typeface="Times New Roman" panose="02020603050405020304" pitchFamily="18" charset="0"/>
                <a:ea typeface="Calibri" panose="020F0502020204030204" pitchFamily="34" charset="0"/>
                <a:cs typeface="Times New Roman" panose="02020603050405020304" pitchFamily="18" charset="0"/>
              </a:rPr>
              <a:t>Intervlan</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Routing”in</a:t>
            </a:r>
            <a:r>
              <a:rPr lang="az-Latn-AZ" dirty="0">
                <a:latin typeface="Times New Roman" panose="02020603050405020304" pitchFamily="18" charset="0"/>
                <a:ea typeface="Calibri" panose="020F0502020204030204" pitchFamily="34" charset="0"/>
                <a:cs typeface="Times New Roman" panose="02020603050405020304" pitchFamily="18" charset="0"/>
              </a:rPr>
              <a:t> düzgün </a:t>
            </a:r>
            <a:r>
              <a:rPr lang="az-Latn-AZ" dirty="0" err="1">
                <a:latin typeface="Times New Roman" panose="02020603050405020304" pitchFamily="18" charset="0"/>
                <a:ea typeface="Calibri" panose="020F0502020204030204" pitchFamily="34" charset="0"/>
                <a:cs typeface="Times New Roman" panose="02020603050405020304" pitchFamily="18" charset="0"/>
              </a:rPr>
              <a:t>işlədiyinin</a:t>
            </a:r>
            <a:r>
              <a:rPr lang="az-Latn-AZ" dirty="0">
                <a:latin typeface="Times New Roman" panose="02020603050405020304" pitchFamily="18" charset="0"/>
                <a:ea typeface="Calibri" panose="020F0502020204030204" pitchFamily="34" charset="0"/>
                <a:cs typeface="Times New Roman" panose="02020603050405020304" pitchFamily="18" charset="0"/>
              </a:rPr>
              <a:t> test edilməsi</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1274744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5CFF7F7-365C-4252-B764-F50FE72414C8}"/>
              </a:ext>
            </a:extLst>
          </p:cNvPr>
          <p:cNvSpPr/>
          <p:nvPr/>
        </p:nvSpPr>
        <p:spPr>
          <a:xfrm>
            <a:off x="0" y="0"/>
            <a:ext cx="12192000" cy="1294393"/>
          </a:xfrm>
          <a:prstGeom prst="rect">
            <a:avLst/>
          </a:prstGeom>
        </p:spPr>
        <p:txBody>
          <a:bodyPr wrap="squar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“F2-Router” və 2-ci mərtəbədə də </a:t>
            </a:r>
            <a:r>
              <a:rPr lang="az-Latn-AZ" dirty="0" err="1">
                <a:latin typeface="Times New Roman" panose="02020603050405020304" pitchFamily="18" charset="0"/>
                <a:ea typeface="Calibri" panose="020F0502020204030204" pitchFamily="34" charset="0"/>
                <a:cs typeface="Times New Roman" panose="02020603050405020304" pitchFamily="18" charset="0"/>
              </a:rPr>
              <a:t>hələki</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işlərimizi</a:t>
            </a:r>
            <a:r>
              <a:rPr lang="az-Latn-AZ" dirty="0">
                <a:latin typeface="Times New Roman" panose="02020603050405020304" pitchFamily="18" charset="0"/>
                <a:ea typeface="Calibri" panose="020F0502020204030204" pitchFamily="34" charset="0"/>
                <a:cs typeface="Times New Roman" panose="02020603050405020304" pitchFamily="18" charset="0"/>
              </a:rPr>
              <a:t> bitirdik. Burda </a:t>
            </a:r>
            <a:r>
              <a:rPr lang="az-Latn-AZ" dirty="0" err="1">
                <a:latin typeface="Times New Roman" panose="02020603050405020304" pitchFamily="18" charset="0"/>
                <a:ea typeface="Calibri" panose="020F0502020204030204" pitchFamily="34" charset="0"/>
                <a:cs typeface="Times New Roman" panose="02020603050405020304" pitchFamily="18" charset="0"/>
              </a:rPr>
              <a:t>subinterface’lər</a:t>
            </a:r>
            <a:r>
              <a:rPr lang="az-Latn-AZ" dirty="0">
                <a:latin typeface="Times New Roman" panose="02020603050405020304" pitchFamily="18" charset="0"/>
                <a:ea typeface="Calibri" panose="020F0502020204030204" pitchFamily="34" charset="0"/>
                <a:cs typeface="Times New Roman" panose="02020603050405020304" pitchFamily="18" charset="0"/>
              </a:rPr>
              <a:t>, DHCP Server, </a:t>
            </a:r>
            <a:r>
              <a:rPr lang="az-Latn-AZ" dirty="0" err="1">
                <a:latin typeface="Times New Roman" panose="02020603050405020304" pitchFamily="18" charset="0"/>
                <a:ea typeface="Calibri" panose="020F0502020204030204" pitchFamily="34" charset="0"/>
                <a:cs typeface="Times New Roman" panose="02020603050405020304" pitchFamily="18" charset="0"/>
              </a:rPr>
              <a:t>Intervlan</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Routing</a:t>
            </a:r>
            <a:r>
              <a:rPr lang="az-Latn-AZ" dirty="0">
                <a:latin typeface="Times New Roman" panose="02020603050405020304" pitchFamily="18" charset="0"/>
                <a:ea typeface="Calibri" panose="020F0502020204030204" pitchFamily="34" charset="0"/>
                <a:cs typeface="Times New Roman" panose="02020603050405020304" pitchFamily="18" charset="0"/>
              </a:rPr>
              <a:t> konfiqurasiya etdik.</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İndi “F3-Router” və 3-cü mərtəbədə olan departament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vlan’larına</a:t>
            </a:r>
            <a:r>
              <a:rPr lang="az-Latn-AZ" dirty="0">
                <a:latin typeface="Times New Roman" panose="02020603050405020304" pitchFamily="18" charset="0"/>
                <a:ea typeface="Calibri" panose="020F0502020204030204" pitchFamily="34" charset="0"/>
                <a:cs typeface="Times New Roman" panose="02020603050405020304" pitchFamily="18" charset="0"/>
              </a:rPr>
              <a:t> keçək. Burda da </a:t>
            </a:r>
            <a:r>
              <a:rPr lang="az-Latn-AZ" dirty="0" err="1">
                <a:latin typeface="Times New Roman" panose="02020603050405020304" pitchFamily="18" charset="0"/>
                <a:ea typeface="Calibri" panose="020F0502020204030204" pitchFamily="34" charset="0"/>
                <a:cs typeface="Times New Roman" panose="02020603050405020304" pitchFamily="18" charset="0"/>
              </a:rPr>
              <a:t>digərlərindəki</a:t>
            </a:r>
            <a:r>
              <a:rPr lang="az-Latn-AZ" dirty="0">
                <a:latin typeface="Times New Roman" panose="02020603050405020304" pitchFamily="18" charset="0"/>
                <a:ea typeface="Calibri" panose="020F0502020204030204" pitchFamily="34" charset="0"/>
                <a:cs typeface="Times New Roman" panose="02020603050405020304" pitchFamily="18" charset="0"/>
              </a:rPr>
              <a:t> kimi eyni </a:t>
            </a:r>
            <a:r>
              <a:rPr lang="az-Latn-AZ" dirty="0" err="1">
                <a:latin typeface="Times New Roman" panose="02020603050405020304" pitchFamily="18" charset="0"/>
                <a:ea typeface="Calibri" panose="020F0502020204030204" pitchFamily="34" charset="0"/>
                <a:cs typeface="Times New Roman" panose="02020603050405020304" pitchFamily="18" charset="0"/>
              </a:rPr>
              <a:t>kökləmələri</a:t>
            </a:r>
            <a:r>
              <a:rPr lang="az-Latn-AZ" dirty="0">
                <a:latin typeface="Times New Roman" panose="02020603050405020304" pitchFamily="18" charset="0"/>
                <a:ea typeface="Calibri" panose="020F0502020204030204" pitchFamily="34" charset="0"/>
                <a:cs typeface="Times New Roman" panose="02020603050405020304" pitchFamily="18" charset="0"/>
              </a:rPr>
              <a:t> edəcəyik.  </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D68647D2-82A1-406E-8F30-68F4CFA401FC}"/>
              </a:ext>
            </a:extLst>
          </p:cNvPr>
          <p:cNvPicPr/>
          <p:nvPr/>
        </p:nvPicPr>
        <p:blipFill>
          <a:blip r:embed="rId2"/>
          <a:stretch>
            <a:fillRect/>
          </a:stretch>
        </p:blipFill>
        <p:spPr>
          <a:xfrm>
            <a:off x="146685" y="2461895"/>
            <a:ext cx="5580000" cy="2160000"/>
          </a:xfrm>
          <a:prstGeom prst="rect">
            <a:avLst/>
          </a:prstGeom>
        </p:spPr>
      </p:pic>
      <p:sp>
        <p:nvSpPr>
          <p:cNvPr id="4" name="Rectangle 3">
            <a:extLst>
              <a:ext uri="{FF2B5EF4-FFF2-40B4-BE49-F238E27FC236}">
                <a16:creationId xmlns:a16="http://schemas.microsoft.com/office/drawing/2014/main" id="{9D816E48-82E4-4A1E-AF67-C3594471736E}"/>
              </a:ext>
            </a:extLst>
          </p:cNvPr>
          <p:cNvSpPr/>
          <p:nvPr/>
        </p:nvSpPr>
        <p:spPr>
          <a:xfrm>
            <a:off x="146685" y="1825109"/>
            <a:ext cx="1984518" cy="369332"/>
          </a:xfrm>
          <a:prstGeom prst="rect">
            <a:avLst/>
          </a:prstGeom>
        </p:spPr>
        <p:txBody>
          <a:bodyPr wrap="none">
            <a:spAutoFit/>
          </a:bodyPr>
          <a:lstStyle/>
          <a:p>
            <a:r>
              <a:rPr lang="az-Latn-AZ" dirty="0">
                <a:latin typeface="Times New Roman" panose="02020603050405020304" pitchFamily="18" charset="0"/>
                <a:ea typeface="Calibri" panose="020F0502020204030204" pitchFamily="34" charset="0"/>
                <a:cs typeface="Times New Roman" panose="02020603050405020304" pitchFamily="18" charset="0"/>
              </a:rPr>
              <a:t>IT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a:t>
            </a:r>
            <a:r>
              <a:rPr lang="az-Latn-AZ" dirty="0">
                <a:latin typeface="Times New Roman" panose="02020603050405020304" pitchFamily="18" charset="0"/>
                <a:ea typeface="Calibri" panose="020F0502020204030204" pitchFamily="34" charset="0"/>
                <a:cs typeface="Times New Roman" panose="02020603050405020304" pitchFamily="18" charset="0"/>
              </a:rPr>
              <a:t> (Şək.4.17):</a:t>
            </a:r>
            <a:endParaRPr lang="az-Latn-AZ" dirty="0"/>
          </a:p>
        </p:txBody>
      </p:sp>
      <p:sp>
        <p:nvSpPr>
          <p:cNvPr id="5" name="Rectangle 4">
            <a:extLst>
              <a:ext uri="{FF2B5EF4-FFF2-40B4-BE49-F238E27FC236}">
                <a16:creationId xmlns:a16="http://schemas.microsoft.com/office/drawing/2014/main" id="{FA26742B-A288-4BF3-BFFE-40ADCD3950BC}"/>
              </a:ext>
            </a:extLst>
          </p:cNvPr>
          <p:cNvSpPr/>
          <p:nvPr/>
        </p:nvSpPr>
        <p:spPr>
          <a:xfrm>
            <a:off x="6258749" y="1825109"/>
            <a:ext cx="2411879" cy="463397"/>
          </a:xfrm>
          <a:prstGeom prst="rect">
            <a:avLst/>
          </a:prstGeom>
        </p:spPr>
        <p:txBody>
          <a:bodyPr wrap="none">
            <a:spAutoFit/>
          </a:bodyPr>
          <a:lstStyle/>
          <a:p>
            <a:pPr algn="just">
              <a:lnSpc>
                <a:spcPct val="150000"/>
              </a:lnSpc>
              <a:spcAft>
                <a:spcPts val="0"/>
              </a:spcAft>
            </a:pPr>
            <a:r>
              <a:rPr lang="az-Latn-AZ" dirty="0" err="1">
                <a:latin typeface="Times New Roman" panose="02020603050405020304" pitchFamily="18" charset="0"/>
                <a:ea typeface="Calibri" panose="020F0502020204030204" pitchFamily="34" charset="0"/>
                <a:cs typeface="Times New Roman" panose="02020603050405020304" pitchFamily="18" charset="0"/>
              </a:rPr>
              <a:t>Admin</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a:t>
            </a:r>
            <a:r>
              <a:rPr lang="az-Latn-AZ" dirty="0">
                <a:latin typeface="Times New Roman" panose="02020603050405020304" pitchFamily="18" charset="0"/>
                <a:ea typeface="Calibri" panose="020F0502020204030204" pitchFamily="34" charset="0"/>
                <a:cs typeface="Times New Roman" panose="02020603050405020304" pitchFamily="18" charset="0"/>
              </a:rPr>
              <a:t> (Şək.4.18):</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D84142C0-64BA-40B7-896D-D6E5A2EECE89}"/>
              </a:ext>
            </a:extLst>
          </p:cNvPr>
          <p:cNvPicPr/>
          <p:nvPr/>
        </p:nvPicPr>
        <p:blipFill>
          <a:blip r:embed="rId3"/>
          <a:stretch>
            <a:fillRect/>
          </a:stretch>
        </p:blipFill>
        <p:spPr>
          <a:xfrm>
            <a:off x="6258749" y="2461895"/>
            <a:ext cx="5580000" cy="2160000"/>
          </a:xfrm>
          <a:prstGeom prst="rect">
            <a:avLst/>
          </a:prstGeom>
        </p:spPr>
      </p:pic>
      <p:sp>
        <p:nvSpPr>
          <p:cNvPr id="7" name="Rectangle 6">
            <a:extLst>
              <a:ext uri="{FF2B5EF4-FFF2-40B4-BE49-F238E27FC236}">
                <a16:creationId xmlns:a16="http://schemas.microsoft.com/office/drawing/2014/main" id="{60DA6507-28F9-4DCA-8868-D2205AC91EF2}"/>
              </a:ext>
            </a:extLst>
          </p:cNvPr>
          <p:cNvSpPr/>
          <p:nvPr/>
        </p:nvSpPr>
        <p:spPr>
          <a:xfrm>
            <a:off x="7252424" y="4888595"/>
            <a:ext cx="3402150" cy="369332"/>
          </a:xfrm>
          <a:prstGeom prst="rect">
            <a:avLst/>
          </a:prstGeom>
        </p:spPr>
        <p:txBody>
          <a:bodyPr wrap="none">
            <a:spAutoFit/>
          </a:bodyPr>
          <a:lstStyle/>
          <a:p>
            <a:r>
              <a:rPr lang="az-Latn-AZ" b="1" dirty="0"/>
              <a:t>Şəkil 4.18. </a:t>
            </a:r>
            <a:r>
              <a:rPr lang="az-Latn-AZ" dirty="0" err="1"/>
              <a:t>Admin</a:t>
            </a:r>
            <a:r>
              <a:rPr lang="az-Latn-AZ" dirty="0"/>
              <a:t> </a:t>
            </a:r>
            <a:r>
              <a:rPr lang="az-Latn-AZ" dirty="0" err="1"/>
              <a:t>Vlan</a:t>
            </a:r>
            <a:r>
              <a:rPr lang="az-Latn-AZ" dirty="0"/>
              <a:t> köklənməsi</a:t>
            </a:r>
          </a:p>
        </p:txBody>
      </p:sp>
      <p:sp>
        <p:nvSpPr>
          <p:cNvPr id="8" name="Rectangle 7">
            <a:extLst>
              <a:ext uri="{FF2B5EF4-FFF2-40B4-BE49-F238E27FC236}">
                <a16:creationId xmlns:a16="http://schemas.microsoft.com/office/drawing/2014/main" id="{E076F7EC-7654-430E-973A-E06C250DEB00}"/>
              </a:ext>
            </a:extLst>
          </p:cNvPr>
          <p:cNvSpPr/>
          <p:nvPr/>
        </p:nvSpPr>
        <p:spPr>
          <a:xfrm>
            <a:off x="492261" y="4794530"/>
            <a:ext cx="3087384" cy="463397"/>
          </a:xfrm>
          <a:prstGeom prst="rect">
            <a:avLst/>
          </a:prstGeom>
        </p:spPr>
        <p:txBody>
          <a:bodyPr wrap="none">
            <a:spAutoFit/>
          </a:bodyPr>
          <a:lstStyle/>
          <a:p>
            <a:pPr algn="ctr">
              <a:lnSpc>
                <a:spcPct val="150000"/>
              </a:lnSpc>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4.17. </a:t>
            </a:r>
            <a:r>
              <a:rPr lang="az-Latn-AZ" dirty="0">
                <a:latin typeface="Times New Roman" panose="02020603050405020304" pitchFamily="18" charset="0"/>
                <a:ea typeface="Calibri" panose="020F0502020204030204" pitchFamily="34" charset="0"/>
                <a:cs typeface="Times New Roman" panose="02020603050405020304" pitchFamily="18" charset="0"/>
              </a:rPr>
              <a:t>IT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a:t>
            </a:r>
            <a:r>
              <a:rPr lang="az-Latn-AZ" dirty="0">
                <a:latin typeface="Times New Roman" panose="02020603050405020304" pitchFamily="18" charset="0"/>
                <a:ea typeface="Calibri" panose="020F0502020204030204" pitchFamily="34" charset="0"/>
                <a:cs typeface="Times New Roman" panose="02020603050405020304" pitchFamily="18" charset="0"/>
              </a:rPr>
              <a:t> köklənməsi</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6863848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E9D415C-2E3F-4FEA-A919-A5237012A24F}"/>
              </a:ext>
            </a:extLst>
          </p:cNvPr>
          <p:cNvSpPr/>
          <p:nvPr/>
        </p:nvSpPr>
        <p:spPr>
          <a:xfrm>
            <a:off x="76199" y="0"/>
            <a:ext cx="12049125" cy="463397"/>
          </a:xfrm>
          <a:prstGeom prst="rect">
            <a:avLst/>
          </a:prstGeom>
        </p:spPr>
        <p:txBody>
          <a:bodyPr wrap="squar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DHCP Server: Burda DHCP </a:t>
            </a:r>
            <a:r>
              <a:rPr lang="az-Latn-AZ" dirty="0" err="1">
                <a:latin typeface="Times New Roman" panose="02020603050405020304" pitchFamily="18" charset="0"/>
                <a:ea typeface="Calibri" panose="020F0502020204030204" pitchFamily="34" charset="0"/>
                <a:cs typeface="Times New Roman" panose="02020603050405020304" pitchFamily="18" charset="0"/>
              </a:rPr>
              <a:t>Server’i</a:t>
            </a:r>
            <a:r>
              <a:rPr lang="az-Latn-AZ" dirty="0">
                <a:latin typeface="Times New Roman" panose="02020603050405020304" pitchFamily="18" charset="0"/>
                <a:ea typeface="Calibri" panose="020F0502020204030204" pitchFamily="34" charset="0"/>
                <a:cs typeface="Times New Roman" panose="02020603050405020304" pitchFamily="18" charset="0"/>
              </a:rPr>
              <a:t> kökləməyə başlayaq.  Bu 2 departament üçün 2 fərqli IP </a:t>
            </a:r>
            <a:r>
              <a:rPr lang="az-Latn-AZ" dirty="0" err="1">
                <a:latin typeface="Times New Roman" panose="02020603050405020304" pitchFamily="18" charset="0"/>
                <a:ea typeface="Calibri" panose="020F0502020204030204" pitchFamily="34" charset="0"/>
                <a:cs typeface="Times New Roman" panose="02020603050405020304" pitchFamily="18" charset="0"/>
              </a:rPr>
              <a:t>pool</a:t>
            </a:r>
            <a:r>
              <a:rPr lang="az-Latn-AZ" dirty="0">
                <a:latin typeface="Times New Roman" panose="02020603050405020304" pitchFamily="18" charset="0"/>
                <a:ea typeface="Calibri" panose="020F0502020204030204" pitchFamily="34" charset="0"/>
                <a:cs typeface="Times New Roman" panose="02020603050405020304" pitchFamily="18" charset="0"/>
              </a:rPr>
              <a:t> yaradaq (Şək.4.19).</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81C82E39-1E80-414F-8CC7-34B9C806135C}"/>
              </a:ext>
            </a:extLst>
          </p:cNvPr>
          <p:cNvPicPr/>
          <p:nvPr/>
        </p:nvPicPr>
        <p:blipFill>
          <a:blip r:embed="rId2"/>
          <a:stretch>
            <a:fillRect/>
          </a:stretch>
        </p:blipFill>
        <p:spPr>
          <a:xfrm>
            <a:off x="3306000" y="593406"/>
            <a:ext cx="5580000" cy="1800000"/>
          </a:xfrm>
          <a:prstGeom prst="rect">
            <a:avLst/>
          </a:prstGeom>
        </p:spPr>
      </p:pic>
      <p:sp>
        <p:nvSpPr>
          <p:cNvPr id="4" name="Rectangle 3">
            <a:extLst>
              <a:ext uri="{FF2B5EF4-FFF2-40B4-BE49-F238E27FC236}">
                <a16:creationId xmlns:a16="http://schemas.microsoft.com/office/drawing/2014/main" id="{C42CD48F-4C73-48E9-9C84-30523076DA86}"/>
              </a:ext>
            </a:extLst>
          </p:cNvPr>
          <p:cNvSpPr/>
          <p:nvPr/>
        </p:nvSpPr>
        <p:spPr>
          <a:xfrm>
            <a:off x="4061020" y="2523415"/>
            <a:ext cx="4069960" cy="463397"/>
          </a:xfrm>
          <a:prstGeom prst="rect">
            <a:avLst/>
          </a:prstGeom>
        </p:spPr>
        <p:txBody>
          <a:bodyPr wrap="none">
            <a:spAutoFit/>
          </a:bodyPr>
          <a:lstStyle/>
          <a:p>
            <a:pPr algn="ctr">
              <a:lnSpc>
                <a:spcPct val="150000"/>
              </a:lnSpc>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4.19. </a:t>
            </a:r>
            <a:r>
              <a:rPr lang="az-Latn-AZ" dirty="0">
                <a:latin typeface="Times New Roman" panose="02020603050405020304" pitchFamily="18" charset="0"/>
                <a:ea typeface="Calibri" panose="020F0502020204030204" pitchFamily="34" charset="0"/>
                <a:cs typeface="Times New Roman" panose="02020603050405020304" pitchFamily="18" charset="0"/>
              </a:rPr>
              <a:t>DHCP Server-</a:t>
            </a:r>
            <a:r>
              <a:rPr lang="az-Latn-AZ" dirty="0" err="1">
                <a:latin typeface="Times New Roman" panose="02020603050405020304" pitchFamily="18" charset="0"/>
                <a:ea typeface="Calibri" panose="020F0502020204030204" pitchFamily="34" charset="0"/>
                <a:cs typeface="Times New Roman" panose="02020603050405020304" pitchFamily="18" charset="0"/>
              </a:rPr>
              <a:t>inin</a:t>
            </a:r>
            <a:r>
              <a:rPr lang="az-Latn-AZ" dirty="0">
                <a:latin typeface="Times New Roman" panose="02020603050405020304" pitchFamily="18" charset="0"/>
                <a:ea typeface="Calibri" panose="020F0502020204030204" pitchFamily="34" charset="0"/>
                <a:cs typeface="Times New Roman" panose="02020603050405020304" pitchFamily="18" charset="0"/>
              </a:rPr>
              <a:t> köklənməsi</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3C971CF1-1E40-475C-B46D-6BE0B0BE79B8}"/>
              </a:ext>
            </a:extLst>
          </p:cNvPr>
          <p:cNvSpPr/>
          <p:nvPr/>
        </p:nvSpPr>
        <p:spPr>
          <a:xfrm>
            <a:off x="76199" y="3152763"/>
            <a:ext cx="5339988" cy="463397"/>
          </a:xfrm>
          <a:prstGeom prst="rect">
            <a:avLst/>
          </a:prstGeom>
        </p:spPr>
        <p:txBody>
          <a:bodyPr wrap="non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İndi də “</a:t>
            </a:r>
            <a:r>
              <a:rPr lang="az-Latn-AZ" dirty="0" err="1">
                <a:latin typeface="Times New Roman" panose="02020603050405020304" pitchFamily="18" charset="0"/>
                <a:ea typeface="Calibri" panose="020F0502020204030204" pitchFamily="34" charset="0"/>
                <a:cs typeface="Times New Roman" panose="02020603050405020304" pitchFamily="18" charset="0"/>
              </a:rPr>
              <a:t>Admin</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a:t>
            </a:r>
            <a:r>
              <a:rPr lang="az-Latn-AZ" dirty="0">
                <a:latin typeface="Times New Roman" panose="02020603050405020304" pitchFamily="18" charset="0"/>
                <a:ea typeface="Calibri" panose="020F0502020204030204" pitchFamily="34" charset="0"/>
                <a:cs typeface="Times New Roman" panose="02020603050405020304" pitchFamily="18" charset="0"/>
              </a:rPr>
              <a:t>” üçün IP </a:t>
            </a:r>
            <a:r>
              <a:rPr lang="az-Latn-AZ" dirty="0" err="1">
                <a:latin typeface="Times New Roman" panose="02020603050405020304" pitchFamily="18" charset="0"/>
                <a:ea typeface="Calibri" panose="020F0502020204030204" pitchFamily="34" charset="0"/>
                <a:cs typeface="Times New Roman" panose="02020603050405020304" pitchFamily="18" charset="0"/>
              </a:rPr>
              <a:t>pool</a:t>
            </a:r>
            <a:r>
              <a:rPr lang="az-Latn-AZ" dirty="0">
                <a:latin typeface="Times New Roman" panose="02020603050405020304" pitchFamily="18" charset="0"/>
                <a:ea typeface="Calibri" panose="020F0502020204030204" pitchFamily="34" charset="0"/>
                <a:cs typeface="Times New Roman" panose="02020603050405020304" pitchFamily="18" charset="0"/>
              </a:rPr>
              <a:t> yaradaq (Şək.4.20):</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D6EC2905-536E-46AA-9A85-D424EAE199D9}"/>
              </a:ext>
            </a:extLst>
          </p:cNvPr>
          <p:cNvPicPr/>
          <p:nvPr/>
        </p:nvPicPr>
        <p:blipFill>
          <a:blip r:embed="rId3"/>
          <a:stretch>
            <a:fillRect/>
          </a:stretch>
        </p:blipFill>
        <p:spPr>
          <a:xfrm>
            <a:off x="3306000" y="3969117"/>
            <a:ext cx="5580000" cy="1800000"/>
          </a:xfrm>
          <a:prstGeom prst="rect">
            <a:avLst/>
          </a:prstGeom>
        </p:spPr>
      </p:pic>
      <p:sp>
        <p:nvSpPr>
          <p:cNvPr id="7" name="Rectangle 6">
            <a:extLst>
              <a:ext uri="{FF2B5EF4-FFF2-40B4-BE49-F238E27FC236}">
                <a16:creationId xmlns:a16="http://schemas.microsoft.com/office/drawing/2014/main" id="{9C15FFF6-E3D9-4123-B07E-438C601042DB}"/>
              </a:ext>
            </a:extLst>
          </p:cNvPr>
          <p:cNvSpPr/>
          <p:nvPr/>
        </p:nvSpPr>
        <p:spPr>
          <a:xfrm>
            <a:off x="3615161" y="5801197"/>
            <a:ext cx="4961678" cy="463397"/>
          </a:xfrm>
          <a:prstGeom prst="rect">
            <a:avLst/>
          </a:prstGeom>
        </p:spPr>
        <p:txBody>
          <a:bodyPr wrap="none">
            <a:spAutoFit/>
          </a:bodyPr>
          <a:lstStyle/>
          <a:p>
            <a:pPr algn="ctr">
              <a:lnSpc>
                <a:spcPct val="150000"/>
              </a:lnSpc>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4.20. </a:t>
            </a:r>
            <a:r>
              <a:rPr lang="az-Latn-AZ" dirty="0">
                <a:latin typeface="Times New Roman" panose="02020603050405020304" pitchFamily="18" charset="0"/>
                <a:ea typeface="Calibri" panose="020F0502020204030204" pitchFamily="34" charset="0"/>
                <a:cs typeface="Times New Roman" panose="02020603050405020304" pitchFamily="18" charset="0"/>
              </a:rPr>
              <a:t>“</a:t>
            </a:r>
            <a:r>
              <a:rPr lang="az-Latn-AZ" dirty="0" err="1">
                <a:latin typeface="Times New Roman" panose="02020603050405020304" pitchFamily="18" charset="0"/>
                <a:ea typeface="Calibri" panose="020F0502020204030204" pitchFamily="34" charset="0"/>
                <a:cs typeface="Times New Roman" panose="02020603050405020304" pitchFamily="18" charset="0"/>
              </a:rPr>
              <a:t>Admin</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a:t>
            </a:r>
            <a:r>
              <a:rPr lang="az-Latn-AZ" dirty="0">
                <a:latin typeface="Times New Roman" panose="02020603050405020304" pitchFamily="18" charset="0"/>
                <a:ea typeface="Calibri" panose="020F0502020204030204" pitchFamily="34" charset="0"/>
                <a:cs typeface="Times New Roman" panose="02020603050405020304" pitchFamily="18" charset="0"/>
              </a:rPr>
              <a:t>” üçün IP </a:t>
            </a:r>
            <a:r>
              <a:rPr lang="az-Latn-AZ" dirty="0" err="1">
                <a:latin typeface="Times New Roman" panose="02020603050405020304" pitchFamily="18" charset="0"/>
                <a:ea typeface="Calibri" panose="020F0502020204030204" pitchFamily="34" charset="0"/>
                <a:cs typeface="Times New Roman" panose="02020603050405020304" pitchFamily="18" charset="0"/>
              </a:rPr>
              <a:t>pool</a:t>
            </a:r>
            <a:r>
              <a:rPr lang="az-Latn-AZ" dirty="0">
                <a:latin typeface="Times New Roman" panose="02020603050405020304" pitchFamily="18" charset="0"/>
                <a:ea typeface="Calibri" panose="020F0502020204030204" pitchFamily="34" charset="0"/>
                <a:cs typeface="Times New Roman" panose="02020603050405020304" pitchFamily="18" charset="0"/>
              </a:rPr>
              <a:t> yaradılması</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938595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F51F5B8-C5D3-4E89-83B0-8C12A2E304AC}"/>
              </a:ext>
            </a:extLst>
          </p:cNvPr>
          <p:cNvSpPr/>
          <p:nvPr/>
        </p:nvSpPr>
        <p:spPr>
          <a:xfrm>
            <a:off x="76403" y="0"/>
            <a:ext cx="12115597" cy="463397"/>
          </a:xfrm>
          <a:prstGeom prst="rect">
            <a:avLst/>
          </a:prstGeom>
        </p:spPr>
        <p:txBody>
          <a:bodyPr wrap="squar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Birinci DHCP </a:t>
            </a:r>
            <a:r>
              <a:rPr lang="az-Latn-AZ" dirty="0" err="1">
                <a:latin typeface="Times New Roman" panose="02020603050405020304" pitchFamily="18" charset="0"/>
                <a:ea typeface="Calibri" panose="020F0502020204030204" pitchFamily="34" charset="0"/>
                <a:cs typeface="Times New Roman" panose="02020603050405020304" pitchFamily="18" charset="0"/>
              </a:rPr>
              <a:t>Server’in</a:t>
            </a:r>
            <a:r>
              <a:rPr lang="az-Latn-AZ" dirty="0">
                <a:latin typeface="Times New Roman" panose="02020603050405020304" pitchFamily="18" charset="0"/>
                <a:ea typeface="Calibri" panose="020F0502020204030204" pitchFamily="34" charset="0"/>
                <a:cs typeface="Times New Roman" panose="02020603050405020304" pitchFamily="18" charset="0"/>
              </a:rPr>
              <a:t> düzgün </a:t>
            </a:r>
            <a:r>
              <a:rPr lang="az-Latn-AZ" dirty="0" err="1">
                <a:latin typeface="Times New Roman" panose="02020603050405020304" pitchFamily="18" charset="0"/>
                <a:ea typeface="Calibri" panose="020F0502020204030204" pitchFamily="34" charset="0"/>
                <a:cs typeface="Times New Roman" panose="02020603050405020304" pitchFamily="18" charset="0"/>
              </a:rPr>
              <a:t>işlədiyini</a:t>
            </a:r>
            <a:r>
              <a:rPr lang="az-Latn-AZ" dirty="0">
                <a:latin typeface="Times New Roman" panose="02020603050405020304" pitchFamily="18" charset="0"/>
                <a:ea typeface="Calibri" panose="020F0502020204030204" pitchFamily="34" charset="0"/>
                <a:cs typeface="Times New Roman" panose="02020603050405020304" pitchFamily="18" charset="0"/>
              </a:rPr>
              <a:t> test edək</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DFB88CDF-99B3-456D-AAE5-9D32AD622F3C}"/>
              </a:ext>
            </a:extLst>
          </p:cNvPr>
          <p:cNvSpPr/>
          <p:nvPr/>
        </p:nvSpPr>
        <p:spPr>
          <a:xfrm>
            <a:off x="76403" y="606501"/>
            <a:ext cx="1984518" cy="463397"/>
          </a:xfrm>
          <a:prstGeom prst="rect">
            <a:avLst/>
          </a:prstGeom>
        </p:spPr>
        <p:txBody>
          <a:bodyPr wrap="non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IT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a:t>
            </a:r>
            <a:r>
              <a:rPr lang="az-Latn-AZ" dirty="0">
                <a:latin typeface="Times New Roman" panose="02020603050405020304" pitchFamily="18" charset="0"/>
                <a:ea typeface="Calibri" panose="020F0502020204030204" pitchFamily="34" charset="0"/>
                <a:cs typeface="Times New Roman" panose="02020603050405020304" pitchFamily="18" charset="0"/>
              </a:rPr>
              <a:t> (Şək.4.21):</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C2AB941E-7F72-44CE-8D03-E7562C43FE3D}"/>
              </a:ext>
            </a:extLst>
          </p:cNvPr>
          <p:cNvPicPr/>
          <p:nvPr/>
        </p:nvPicPr>
        <p:blipFill>
          <a:blip r:embed="rId2"/>
          <a:stretch>
            <a:fillRect/>
          </a:stretch>
        </p:blipFill>
        <p:spPr>
          <a:xfrm>
            <a:off x="76403" y="1507171"/>
            <a:ext cx="4680000" cy="2160000"/>
          </a:xfrm>
          <a:prstGeom prst="rect">
            <a:avLst/>
          </a:prstGeom>
        </p:spPr>
      </p:pic>
      <p:sp>
        <p:nvSpPr>
          <p:cNvPr id="5" name="Rectangle 4">
            <a:extLst>
              <a:ext uri="{FF2B5EF4-FFF2-40B4-BE49-F238E27FC236}">
                <a16:creationId xmlns:a16="http://schemas.microsoft.com/office/drawing/2014/main" id="{EBACFD5A-7F16-408A-9FF8-C72E8DC26C57}"/>
              </a:ext>
            </a:extLst>
          </p:cNvPr>
          <p:cNvSpPr/>
          <p:nvPr/>
        </p:nvSpPr>
        <p:spPr>
          <a:xfrm>
            <a:off x="76403" y="4271497"/>
            <a:ext cx="4680000" cy="878895"/>
          </a:xfrm>
          <a:prstGeom prst="rect">
            <a:avLst/>
          </a:prstGeom>
        </p:spPr>
        <p:txBody>
          <a:bodyPr wrap="square">
            <a:spAutoFit/>
          </a:bodyPr>
          <a:lstStyle/>
          <a:p>
            <a:pPr algn="ctr">
              <a:lnSpc>
                <a:spcPct val="150000"/>
              </a:lnSpc>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4.21. </a:t>
            </a:r>
            <a:r>
              <a:rPr lang="az-Latn-AZ" dirty="0">
                <a:latin typeface="Times New Roman" panose="02020603050405020304" pitchFamily="18" charset="0"/>
                <a:ea typeface="Calibri" panose="020F0502020204030204" pitchFamily="34" charset="0"/>
                <a:cs typeface="Times New Roman" panose="02020603050405020304" pitchFamily="18" charset="0"/>
              </a:rPr>
              <a:t>IT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a:t>
            </a:r>
            <a:r>
              <a:rPr lang="az-Latn-AZ" dirty="0">
                <a:latin typeface="Times New Roman" panose="02020603050405020304" pitchFamily="18" charset="0"/>
                <a:ea typeface="Calibri" panose="020F0502020204030204" pitchFamily="34" charset="0"/>
                <a:cs typeface="Times New Roman" panose="02020603050405020304" pitchFamily="18" charset="0"/>
              </a:rPr>
              <a:t> üçün DHCP </a:t>
            </a:r>
            <a:r>
              <a:rPr lang="az-Latn-AZ" dirty="0" err="1">
                <a:latin typeface="Times New Roman" panose="02020603050405020304" pitchFamily="18" charset="0"/>
                <a:ea typeface="Calibri" panose="020F0502020204030204" pitchFamily="34" charset="0"/>
                <a:cs typeface="Times New Roman" panose="02020603050405020304" pitchFamily="18" charset="0"/>
              </a:rPr>
              <a:t>Server’inin</a:t>
            </a:r>
            <a:r>
              <a:rPr lang="az-Latn-AZ" dirty="0">
                <a:latin typeface="Times New Roman" panose="02020603050405020304" pitchFamily="18" charset="0"/>
                <a:ea typeface="Calibri" panose="020F0502020204030204" pitchFamily="34" charset="0"/>
                <a:cs typeface="Times New Roman" panose="02020603050405020304" pitchFamily="18" charset="0"/>
              </a:rPr>
              <a:t> düzgün </a:t>
            </a:r>
            <a:r>
              <a:rPr lang="az-Latn-AZ" dirty="0" err="1">
                <a:latin typeface="Times New Roman" panose="02020603050405020304" pitchFamily="18" charset="0"/>
                <a:ea typeface="Calibri" panose="020F0502020204030204" pitchFamily="34" charset="0"/>
                <a:cs typeface="Times New Roman" panose="02020603050405020304" pitchFamily="18" charset="0"/>
              </a:rPr>
              <a:t>işlədiyinin</a:t>
            </a:r>
            <a:r>
              <a:rPr lang="az-Latn-AZ" dirty="0">
                <a:latin typeface="Times New Roman" panose="02020603050405020304" pitchFamily="18" charset="0"/>
                <a:ea typeface="Calibri" panose="020F0502020204030204" pitchFamily="34" charset="0"/>
                <a:cs typeface="Times New Roman" panose="02020603050405020304" pitchFamily="18" charset="0"/>
              </a:rPr>
              <a:t> test edilməsi</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16EE9A5F-A28E-4E0C-82F9-A3148DF1B08E}"/>
              </a:ext>
            </a:extLst>
          </p:cNvPr>
          <p:cNvSpPr/>
          <p:nvPr/>
        </p:nvSpPr>
        <p:spPr>
          <a:xfrm>
            <a:off x="6528360" y="606501"/>
            <a:ext cx="2411879" cy="463397"/>
          </a:xfrm>
          <a:prstGeom prst="rect">
            <a:avLst/>
          </a:prstGeom>
        </p:spPr>
        <p:txBody>
          <a:bodyPr wrap="none">
            <a:spAutoFit/>
          </a:bodyPr>
          <a:lstStyle/>
          <a:p>
            <a:pPr algn="just">
              <a:lnSpc>
                <a:spcPct val="150000"/>
              </a:lnSpc>
              <a:spcAft>
                <a:spcPts val="0"/>
              </a:spcAft>
            </a:pPr>
            <a:r>
              <a:rPr lang="az-Latn-AZ" dirty="0" err="1">
                <a:latin typeface="Times New Roman" panose="02020603050405020304" pitchFamily="18" charset="0"/>
                <a:ea typeface="Calibri" panose="020F0502020204030204" pitchFamily="34" charset="0"/>
                <a:cs typeface="Times New Roman" panose="02020603050405020304" pitchFamily="18" charset="0"/>
              </a:rPr>
              <a:t>Admin</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a:t>
            </a:r>
            <a:r>
              <a:rPr lang="az-Latn-AZ" dirty="0">
                <a:latin typeface="Times New Roman" panose="02020603050405020304" pitchFamily="18" charset="0"/>
                <a:ea typeface="Calibri" panose="020F0502020204030204" pitchFamily="34" charset="0"/>
                <a:cs typeface="Times New Roman" panose="02020603050405020304" pitchFamily="18" charset="0"/>
              </a:rPr>
              <a:t> (Şək.4.22):</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B2CFB84F-2CC8-4AFD-9097-B998B131E534}"/>
              </a:ext>
            </a:extLst>
          </p:cNvPr>
          <p:cNvSpPr/>
          <p:nvPr/>
        </p:nvSpPr>
        <p:spPr>
          <a:xfrm>
            <a:off x="6528361" y="4271496"/>
            <a:ext cx="4680000" cy="878895"/>
          </a:xfrm>
          <a:prstGeom prst="rect">
            <a:avLst/>
          </a:prstGeom>
        </p:spPr>
        <p:txBody>
          <a:bodyPr wrap="square">
            <a:spAutoFit/>
          </a:bodyPr>
          <a:lstStyle/>
          <a:p>
            <a:pPr algn="ctr">
              <a:lnSpc>
                <a:spcPct val="150000"/>
              </a:lnSpc>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4.22. </a:t>
            </a:r>
            <a:r>
              <a:rPr lang="az-Latn-AZ" dirty="0" err="1">
                <a:latin typeface="Times New Roman" panose="02020603050405020304" pitchFamily="18" charset="0"/>
                <a:ea typeface="Calibri" panose="020F0502020204030204" pitchFamily="34" charset="0"/>
                <a:cs typeface="Times New Roman" panose="02020603050405020304" pitchFamily="18" charset="0"/>
              </a:rPr>
              <a:t>Admin</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a:t>
            </a:r>
            <a:r>
              <a:rPr lang="az-Latn-AZ" dirty="0">
                <a:latin typeface="Times New Roman" panose="02020603050405020304" pitchFamily="18" charset="0"/>
                <a:ea typeface="Calibri" panose="020F0502020204030204" pitchFamily="34" charset="0"/>
                <a:cs typeface="Times New Roman" panose="02020603050405020304" pitchFamily="18" charset="0"/>
              </a:rPr>
              <a:t> üçün DHCP </a:t>
            </a:r>
            <a:r>
              <a:rPr lang="az-Latn-AZ" dirty="0" err="1">
                <a:latin typeface="Times New Roman" panose="02020603050405020304" pitchFamily="18" charset="0"/>
                <a:ea typeface="Calibri" panose="020F0502020204030204" pitchFamily="34" charset="0"/>
                <a:cs typeface="Times New Roman" panose="02020603050405020304" pitchFamily="18" charset="0"/>
              </a:rPr>
              <a:t>Server’inin</a:t>
            </a:r>
            <a:r>
              <a:rPr lang="az-Latn-AZ" dirty="0">
                <a:latin typeface="Times New Roman" panose="02020603050405020304" pitchFamily="18" charset="0"/>
                <a:ea typeface="Calibri" panose="020F0502020204030204" pitchFamily="34" charset="0"/>
                <a:cs typeface="Times New Roman" panose="02020603050405020304" pitchFamily="18" charset="0"/>
              </a:rPr>
              <a:t> düzgün </a:t>
            </a:r>
            <a:r>
              <a:rPr lang="az-Latn-AZ" dirty="0" err="1">
                <a:latin typeface="Times New Roman" panose="02020603050405020304" pitchFamily="18" charset="0"/>
                <a:ea typeface="Calibri" panose="020F0502020204030204" pitchFamily="34" charset="0"/>
                <a:cs typeface="Times New Roman" panose="02020603050405020304" pitchFamily="18" charset="0"/>
              </a:rPr>
              <a:t>işlədiyinin</a:t>
            </a:r>
            <a:r>
              <a:rPr lang="az-Latn-AZ" dirty="0">
                <a:latin typeface="Times New Roman" panose="02020603050405020304" pitchFamily="18" charset="0"/>
                <a:ea typeface="Calibri" panose="020F0502020204030204" pitchFamily="34" charset="0"/>
                <a:cs typeface="Times New Roman" panose="02020603050405020304" pitchFamily="18" charset="0"/>
              </a:rPr>
              <a:t> test edilməsi</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a:extLst>
              <a:ext uri="{FF2B5EF4-FFF2-40B4-BE49-F238E27FC236}">
                <a16:creationId xmlns:a16="http://schemas.microsoft.com/office/drawing/2014/main" id="{B0DF5C2A-BB9A-413A-94CA-89371B27A704}"/>
              </a:ext>
            </a:extLst>
          </p:cNvPr>
          <p:cNvPicPr/>
          <p:nvPr/>
        </p:nvPicPr>
        <p:blipFill>
          <a:blip r:embed="rId3"/>
          <a:stretch>
            <a:fillRect/>
          </a:stretch>
        </p:blipFill>
        <p:spPr>
          <a:xfrm>
            <a:off x="6528360" y="1507170"/>
            <a:ext cx="4680000" cy="2160000"/>
          </a:xfrm>
          <a:prstGeom prst="rect">
            <a:avLst/>
          </a:prstGeom>
        </p:spPr>
      </p:pic>
    </p:spTree>
    <p:extLst>
      <p:ext uri="{BB962C8B-B14F-4D97-AF65-F5344CB8AC3E}">
        <p14:creationId xmlns:p14="http://schemas.microsoft.com/office/powerpoint/2010/main" val="230905592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7F28CA3-676B-4A8B-AAC5-4421186B1FDE}"/>
              </a:ext>
            </a:extLst>
          </p:cNvPr>
          <p:cNvSpPr/>
          <p:nvPr/>
        </p:nvSpPr>
        <p:spPr>
          <a:xfrm>
            <a:off x="38100" y="21354"/>
            <a:ext cx="4038600" cy="2540888"/>
          </a:xfrm>
          <a:prstGeom prst="rect">
            <a:avLst/>
          </a:prstGeom>
        </p:spPr>
        <p:txBody>
          <a:bodyPr wrap="squar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Gördüyümüz kimi düzgün işləyir, indi isə “</a:t>
            </a:r>
            <a:r>
              <a:rPr lang="az-Latn-AZ" dirty="0" err="1">
                <a:latin typeface="Times New Roman" panose="02020603050405020304" pitchFamily="18" charset="0"/>
                <a:ea typeface="Calibri" panose="020F0502020204030204" pitchFamily="34" charset="0"/>
                <a:cs typeface="Times New Roman" panose="02020603050405020304" pitchFamily="18" charset="0"/>
              </a:rPr>
              <a:t>InterVlan</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Routing”i</a:t>
            </a:r>
            <a:r>
              <a:rPr lang="az-Latn-AZ" dirty="0">
                <a:latin typeface="Times New Roman" panose="02020603050405020304" pitchFamily="18" charset="0"/>
                <a:ea typeface="Calibri" panose="020F0502020204030204" pitchFamily="34" charset="0"/>
                <a:cs typeface="Times New Roman" panose="02020603050405020304" pitchFamily="18" charset="0"/>
              </a:rPr>
              <a:t> yoxlayaq (Şək.4.23), yəni fərqli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vlan’ların</a:t>
            </a:r>
            <a:r>
              <a:rPr lang="az-Latn-AZ" dirty="0">
                <a:latin typeface="Times New Roman" panose="02020603050405020304" pitchFamily="18" charset="0"/>
                <a:ea typeface="Calibri" panose="020F0502020204030204" pitchFamily="34" charset="0"/>
                <a:cs typeface="Times New Roman" panose="02020603050405020304" pitchFamily="18" charset="0"/>
              </a:rPr>
              <a:t> bir-birini görməsini, </a:t>
            </a:r>
            <a:r>
              <a:rPr lang="az-Latn-AZ" dirty="0" err="1">
                <a:latin typeface="Times New Roman" panose="02020603050405020304" pitchFamily="18" charset="0"/>
                <a:ea typeface="Calibri" panose="020F0502020204030204" pitchFamily="34" charset="0"/>
                <a:cs typeface="Times New Roman" panose="02020603050405020304" pitchFamily="18" charset="0"/>
              </a:rPr>
              <a:t>PC’lərdən</a:t>
            </a:r>
            <a:r>
              <a:rPr lang="az-Latn-AZ" dirty="0">
                <a:latin typeface="Times New Roman" panose="02020603050405020304" pitchFamily="18" charset="0"/>
                <a:ea typeface="Calibri" panose="020F0502020204030204" pitchFamily="34" charset="0"/>
                <a:cs typeface="Times New Roman" panose="02020603050405020304" pitchFamily="18" charset="0"/>
              </a:rPr>
              <a:t> bir-birinə </a:t>
            </a:r>
            <a:r>
              <a:rPr lang="az-Latn-AZ" dirty="0" err="1">
                <a:latin typeface="Times New Roman" panose="02020603050405020304" pitchFamily="18" charset="0"/>
                <a:ea typeface="Calibri" panose="020F0502020204030204" pitchFamily="34" charset="0"/>
                <a:cs typeface="Times New Roman" panose="02020603050405020304" pitchFamily="18" charset="0"/>
              </a:rPr>
              <a:t>ping</a:t>
            </a:r>
            <a:r>
              <a:rPr lang="az-Latn-AZ" dirty="0">
                <a:latin typeface="Times New Roman" panose="02020603050405020304" pitchFamily="18" charset="0"/>
                <a:ea typeface="Calibri" panose="020F0502020204030204" pitchFamily="34" charset="0"/>
                <a:cs typeface="Times New Roman" panose="02020603050405020304" pitchFamily="18" charset="0"/>
              </a:rPr>
              <a:t> ataq: hər şey problemsiz şəkildə, düzgün işləyir.</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9E003375-3089-4BAE-B24A-F9892C9ED3DF}"/>
              </a:ext>
            </a:extLst>
          </p:cNvPr>
          <p:cNvPicPr/>
          <p:nvPr/>
        </p:nvPicPr>
        <p:blipFill>
          <a:blip r:embed="rId2"/>
          <a:stretch>
            <a:fillRect/>
          </a:stretch>
        </p:blipFill>
        <p:spPr>
          <a:xfrm>
            <a:off x="6783705" y="106760"/>
            <a:ext cx="4680000" cy="2160000"/>
          </a:xfrm>
          <a:prstGeom prst="rect">
            <a:avLst/>
          </a:prstGeom>
        </p:spPr>
      </p:pic>
      <p:sp>
        <p:nvSpPr>
          <p:cNvPr id="4" name="Rectangle 3">
            <a:extLst>
              <a:ext uri="{FF2B5EF4-FFF2-40B4-BE49-F238E27FC236}">
                <a16:creationId xmlns:a16="http://schemas.microsoft.com/office/drawing/2014/main" id="{648AAAAC-C395-41B6-8D47-08E1CBD0A3EA}"/>
              </a:ext>
            </a:extLst>
          </p:cNvPr>
          <p:cNvSpPr/>
          <p:nvPr/>
        </p:nvSpPr>
        <p:spPr>
          <a:xfrm>
            <a:off x="6896172" y="2266760"/>
            <a:ext cx="4455066" cy="463397"/>
          </a:xfrm>
          <a:prstGeom prst="rect">
            <a:avLst/>
          </a:prstGeom>
        </p:spPr>
        <p:txBody>
          <a:bodyPr wrap="none">
            <a:spAutoFit/>
          </a:bodyPr>
          <a:lstStyle/>
          <a:p>
            <a:pPr algn="ctr">
              <a:lnSpc>
                <a:spcPct val="150000"/>
              </a:lnSpc>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4.23. </a:t>
            </a:r>
            <a:r>
              <a:rPr lang="az-Latn-AZ" dirty="0">
                <a:latin typeface="Times New Roman" panose="02020603050405020304" pitchFamily="18" charset="0"/>
                <a:ea typeface="Calibri" panose="020F0502020204030204" pitchFamily="34" charset="0"/>
                <a:cs typeface="Times New Roman" panose="02020603050405020304" pitchFamily="18" charset="0"/>
              </a:rPr>
              <a:t>“</a:t>
            </a:r>
            <a:r>
              <a:rPr lang="az-Latn-AZ" dirty="0" err="1">
                <a:latin typeface="Times New Roman" panose="02020603050405020304" pitchFamily="18" charset="0"/>
                <a:ea typeface="Calibri" panose="020F0502020204030204" pitchFamily="34" charset="0"/>
                <a:cs typeface="Times New Roman" panose="02020603050405020304" pitchFamily="18" charset="0"/>
              </a:rPr>
              <a:t>InterVlan</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Routing”i</a:t>
            </a:r>
            <a:r>
              <a:rPr lang="az-Latn-AZ" dirty="0">
                <a:latin typeface="Times New Roman" panose="02020603050405020304" pitchFamily="18" charset="0"/>
                <a:ea typeface="Calibri" panose="020F0502020204030204" pitchFamily="34" charset="0"/>
                <a:cs typeface="Times New Roman" panose="02020603050405020304" pitchFamily="18" charset="0"/>
              </a:rPr>
              <a:t> yoxlanılması</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5F8CACBA-F931-490D-B189-9FC4C74DE760}"/>
              </a:ext>
            </a:extLst>
          </p:cNvPr>
          <p:cNvSpPr/>
          <p:nvPr/>
        </p:nvSpPr>
        <p:spPr>
          <a:xfrm>
            <a:off x="6783705" y="3528546"/>
            <a:ext cx="5170170" cy="2540888"/>
          </a:xfrm>
          <a:prstGeom prst="rect">
            <a:avLst/>
          </a:prstGeom>
        </p:spPr>
        <p:txBody>
          <a:bodyPr wrap="squar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Bizə tapşırıq verilmişdi ki, bütün şəbəkədə </a:t>
            </a:r>
            <a:r>
              <a:rPr lang="az-Latn-AZ" dirty="0" err="1">
                <a:latin typeface="Times New Roman" panose="02020603050405020304" pitchFamily="18" charset="0"/>
                <a:ea typeface="Calibri" panose="020F0502020204030204" pitchFamily="34" charset="0"/>
                <a:cs typeface="Times New Roman" panose="02020603050405020304" pitchFamily="18" charset="0"/>
              </a:rPr>
              <a:t>hostlar</a:t>
            </a:r>
            <a:r>
              <a:rPr lang="az-Latn-AZ" dirty="0">
                <a:latin typeface="Times New Roman" panose="02020603050405020304" pitchFamily="18" charset="0"/>
                <a:ea typeface="Calibri" panose="020F0502020204030204" pitchFamily="34" charset="0"/>
                <a:cs typeface="Times New Roman" panose="02020603050405020304" pitchFamily="18" charset="0"/>
              </a:rPr>
              <a:t> bir-birilərin görə </a:t>
            </a:r>
            <a:r>
              <a:rPr lang="az-Latn-AZ" dirty="0" err="1">
                <a:latin typeface="Times New Roman" panose="02020603050405020304" pitchFamily="18" charset="0"/>
                <a:ea typeface="Calibri" panose="020F0502020204030204" pitchFamily="34" charset="0"/>
                <a:cs typeface="Times New Roman" panose="02020603050405020304" pitchFamily="18" charset="0"/>
              </a:rPr>
              <a:t>bilməlidirlər</a:t>
            </a:r>
            <a:r>
              <a:rPr lang="az-Latn-AZ" dirty="0">
                <a:latin typeface="Times New Roman" panose="02020603050405020304" pitchFamily="18" charset="0"/>
                <a:ea typeface="Calibri" panose="020F0502020204030204" pitchFamily="34" charset="0"/>
                <a:cs typeface="Times New Roman" panose="02020603050405020304" pitchFamily="18" charset="0"/>
              </a:rPr>
              <a:t>. Amma biz indi “IT”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vlan’da</a:t>
            </a:r>
            <a:r>
              <a:rPr lang="az-Latn-AZ" dirty="0">
                <a:latin typeface="Times New Roman" panose="02020603050405020304" pitchFamily="18" charset="0"/>
                <a:ea typeface="Calibri" panose="020F0502020204030204" pitchFamily="34" charset="0"/>
                <a:cs typeface="Times New Roman" panose="02020603050405020304" pitchFamily="18" charset="0"/>
              </a:rPr>
              <a:t> olan </a:t>
            </a:r>
            <a:r>
              <a:rPr lang="az-Latn-AZ" dirty="0" err="1">
                <a:latin typeface="Times New Roman" panose="02020603050405020304" pitchFamily="18" charset="0"/>
                <a:ea typeface="Calibri" panose="020F0502020204030204" pitchFamily="34" charset="0"/>
                <a:cs typeface="Times New Roman" panose="02020603050405020304" pitchFamily="18" charset="0"/>
              </a:rPr>
              <a:t>PC’dən</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Logistika</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vlan’da</a:t>
            </a:r>
            <a:r>
              <a:rPr lang="az-Latn-AZ" dirty="0">
                <a:latin typeface="Times New Roman" panose="02020603050405020304" pitchFamily="18" charset="0"/>
                <a:ea typeface="Calibri" panose="020F0502020204030204" pitchFamily="34" charset="0"/>
                <a:cs typeface="Times New Roman" panose="02020603050405020304" pitchFamily="18" charset="0"/>
              </a:rPr>
              <a:t> olan </a:t>
            </a:r>
            <a:r>
              <a:rPr lang="az-Latn-AZ" dirty="0" err="1">
                <a:latin typeface="Times New Roman" panose="02020603050405020304" pitchFamily="18" charset="0"/>
                <a:ea typeface="Calibri" panose="020F0502020204030204" pitchFamily="34" charset="0"/>
                <a:cs typeface="Times New Roman" panose="02020603050405020304" pitchFamily="18" charset="0"/>
              </a:rPr>
              <a:t>PC’ə</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ping</a:t>
            </a:r>
            <a:r>
              <a:rPr lang="az-Latn-AZ" dirty="0">
                <a:latin typeface="Times New Roman" panose="02020603050405020304" pitchFamily="18" charset="0"/>
                <a:ea typeface="Calibri" panose="020F0502020204030204" pitchFamily="34" charset="0"/>
                <a:cs typeface="Times New Roman" panose="02020603050405020304" pitchFamily="18" charset="0"/>
              </a:rPr>
              <a:t> atsaq (Şək.4.24) görəcəyik ki, onlar bir-birilərin görmürlər. “</a:t>
            </a:r>
            <a:r>
              <a:rPr lang="az-Latn-AZ" dirty="0" err="1">
                <a:latin typeface="Times New Roman" panose="02020603050405020304" pitchFamily="18" charset="0"/>
                <a:ea typeface="Calibri" panose="020F0502020204030204" pitchFamily="34" charset="0"/>
                <a:cs typeface="Times New Roman" panose="02020603050405020304" pitchFamily="18" charset="0"/>
              </a:rPr>
              <a:t>Destination</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host</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unreachable</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error’un</a:t>
            </a:r>
            <a:r>
              <a:rPr lang="az-Latn-AZ" dirty="0">
                <a:latin typeface="Times New Roman" panose="02020603050405020304" pitchFamily="18" charset="0"/>
                <a:ea typeface="Calibri" panose="020F0502020204030204" pitchFamily="34" charset="0"/>
                <a:cs typeface="Times New Roman" panose="02020603050405020304" pitchFamily="18" charset="0"/>
              </a:rPr>
              <a:t> verir.</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AD84D94A-FED7-4D21-927D-1713EDB051E7}"/>
              </a:ext>
            </a:extLst>
          </p:cNvPr>
          <p:cNvPicPr/>
          <p:nvPr/>
        </p:nvPicPr>
        <p:blipFill>
          <a:blip r:embed="rId3"/>
          <a:stretch>
            <a:fillRect/>
          </a:stretch>
        </p:blipFill>
        <p:spPr>
          <a:xfrm>
            <a:off x="38100" y="3671365"/>
            <a:ext cx="4680000" cy="2160000"/>
          </a:xfrm>
          <a:prstGeom prst="rect">
            <a:avLst/>
          </a:prstGeom>
        </p:spPr>
      </p:pic>
      <p:sp>
        <p:nvSpPr>
          <p:cNvPr id="7" name="Rectangle 6">
            <a:extLst>
              <a:ext uri="{FF2B5EF4-FFF2-40B4-BE49-F238E27FC236}">
                <a16:creationId xmlns:a16="http://schemas.microsoft.com/office/drawing/2014/main" id="{B8F07359-F0A5-426F-B1B1-A640BF367337}"/>
              </a:ext>
            </a:extLst>
          </p:cNvPr>
          <p:cNvSpPr/>
          <p:nvPr/>
        </p:nvSpPr>
        <p:spPr>
          <a:xfrm>
            <a:off x="38100" y="5891076"/>
            <a:ext cx="4680000" cy="878895"/>
          </a:xfrm>
          <a:prstGeom prst="rect">
            <a:avLst/>
          </a:prstGeom>
        </p:spPr>
        <p:txBody>
          <a:bodyPr wrap="square">
            <a:spAutoFit/>
          </a:bodyPr>
          <a:lstStyle/>
          <a:p>
            <a:pPr algn="ctr">
              <a:lnSpc>
                <a:spcPct val="150000"/>
              </a:lnSpc>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4.24. </a:t>
            </a:r>
            <a:r>
              <a:rPr lang="az-Latn-AZ" dirty="0">
                <a:latin typeface="Times New Roman" panose="02020603050405020304" pitchFamily="18" charset="0"/>
                <a:ea typeface="Calibri" panose="020F0502020204030204" pitchFamily="34" charset="0"/>
                <a:cs typeface="Times New Roman" panose="02020603050405020304" pitchFamily="18" charset="0"/>
              </a:rPr>
              <a:t>“IT”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vlan’da</a:t>
            </a:r>
            <a:r>
              <a:rPr lang="az-Latn-AZ" dirty="0">
                <a:latin typeface="Times New Roman" panose="02020603050405020304" pitchFamily="18" charset="0"/>
                <a:ea typeface="Calibri" panose="020F0502020204030204" pitchFamily="34" charset="0"/>
                <a:cs typeface="Times New Roman" panose="02020603050405020304" pitchFamily="18" charset="0"/>
              </a:rPr>
              <a:t> olan </a:t>
            </a:r>
            <a:r>
              <a:rPr lang="az-Latn-AZ" dirty="0" err="1">
                <a:latin typeface="Times New Roman" panose="02020603050405020304" pitchFamily="18" charset="0"/>
                <a:ea typeface="Calibri" panose="020F0502020204030204" pitchFamily="34" charset="0"/>
                <a:cs typeface="Times New Roman" panose="02020603050405020304" pitchFamily="18" charset="0"/>
              </a:rPr>
              <a:t>PC’dən</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Logistika</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vlan’da</a:t>
            </a:r>
            <a:r>
              <a:rPr lang="az-Latn-AZ" dirty="0">
                <a:latin typeface="Times New Roman" panose="02020603050405020304" pitchFamily="18" charset="0"/>
                <a:ea typeface="Calibri" panose="020F0502020204030204" pitchFamily="34" charset="0"/>
                <a:cs typeface="Times New Roman" panose="02020603050405020304" pitchFamily="18" charset="0"/>
              </a:rPr>
              <a:t> olan </a:t>
            </a:r>
            <a:r>
              <a:rPr lang="az-Latn-AZ" dirty="0" err="1">
                <a:latin typeface="Times New Roman" panose="02020603050405020304" pitchFamily="18" charset="0"/>
                <a:ea typeface="Calibri" panose="020F0502020204030204" pitchFamily="34" charset="0"/>
                <a:cs typeface="Times New Roman" panose="02020603050405020304" pitchFamily="18" charset="0"/>
              </a:rPr>
              <a:t>PC’ə</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ping</a:t>
            </a:r>
            <a:r>
              <a:rPr lang="az-Latn-AZ" dirty="0">
                <a:latin typeface="Times New Roman" panose="02020603050405020304" pitchFamily="18" charset="0"/>
                <a:ea typeface="Calibri" panose="020F0502020204030204" pitchFamily="34" charset="0"/>
                <a:cs typeface="Times New Roman" panose="02020603050405020304" pitchFamily="18" charset="0"/>
              </a:rPr>
              <a:t> atılması</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6696125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A50B44A-8804-4806-8F70-ADC577B46E09}"/>
              </a:ext>
            </a:extLst>
          </p:cNvPr>
          <p:cNvSpPr/>
          <p:nvPr/>
        </p:nvSpPr>
        <p:spPr>
          <a:xfrm>
            <a:off x="0" y="0"/>
            <a:ext cx="5133975" cy="2956387"/>
          </a:xfrm>
          <a:prstGeom prst="rect">
            <a:avLst/>
          </a:prstGeom>
        </p:spPr>
        <p:txBody>
          <a:bodyPr wrap="squar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Yəni ICMP </a:t>
            </a:r>
            <a:r>
              <a:rPr lang="az-Latn-AZ" dirty="0" err="1">
                <a:latin typeface="Times New Roman" panose="02020603050405020304" pitchFamily="18" charset="0"/>
                <a:ea typeface="Calibri" panose="020F0502020204030204" pitchFamily="34" charset="0"/>
                <a:cs typeface="Times New Roman" panose="02020603050405020304" pitchFamily="18" charset="0"/>
              </a:rPr>
              <a:t>packet’i</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default-gateway</a:t>
            </a:r>
            <a:r>
              <a:rPr lang="az-Latn-AZ" dirty="0">
                <a:latin typeface="Times New Roman" panose="02020603050405020304" pitchFamily="18" charset="0"/>
                <a:ea typeface="Calibri" panose="020F0502020204030204" pitchFamily="34" charset="0"/>
                <a:cs typeface="Times New Roman" panose="02020603050405020304" pitchFamily="18" charset="0"/>
              </a:rPr>
              <a:t> rolunu oynayan </a:t>
            </a:r>
            <a:r>
              <a:rPr lang="az-Latn-AZ" dirty="0" err="1">
                <a:latin typeface="Times New Roman" panose="02020603050405020304" pitchFamily="18" charset="0"/>
                <a:ea typeface="Calibri" panose="020F0502020204030204" pitchFamily="34" charset="0"/>
                <a:cs typeface="Times New Roman" panose="02020603050405020304" pitchFamily="18" charset="0"/>
              </a:rPr>
              <a:t>router’a</a:t>
            </a:r>
            <a:r>
              <a:rPr lang="az-Latn-AZ" dirty="0">
                <a:latin typeface="Times New Roman" panose="02020603050405020304" pitchFamily="18" charset="0"/>
                <a:ea typeface="Calibri" panose="020F0502020204030204" pitchFamily="34" charset="0"/>
                <a:cs typeface="Times New Roman" panose="02020603050405020304" pitchFamily="18" charset="0"/>
              </a:rPr>
              <a:t> çatır və orda qırılır. Hətta bunu sübut da edə bilərik. Həmin ICMP </a:t>
            </a:r>
            <a:r>
              <a:rPr lang="az-Latn-AZ" dirty="0" err="1">
                <a:latin typeface="Times New Roman" panose="02020603050405020304" pitchFamily="18" charset="0"/>
                <a:ea typeface="Calibri" panose="020F0502020204030204" pitchFamily="34" charset="0"/>
                <a:cs typeface="Times New Roman" panose="02020603050405020304" pitchFamily="18" charset="0"/>
              </a:rPr>
              <a:t>packet’in</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Default</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Gateway’də</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qırıldığını</a:t>
            </a:r>
            <a:r>
              <a:rPr lang="az-Latn-AZ" dirty="0">
                <a:latin typeface="Times New Roman" panose="02020603050405020304" pitchFamily="18" charset="0"/>
                <a:ea typeface="Calibri" panose="020F0502020204030204" pitchFamily="34" charset="0"/>
                <a:cs typeface="Times New Roman" panose="02020603050405020304" pitchFamily="18" charset="0"/>
              </a:rPr>
              <a:t> sübut etmək  üçün “</a:t>
            </a:r>
            <a:r>
              <a:rPr lang="az-Latn-AZ" dirty="0" err="1">
                <a:latin typeface="Times New Roman" panose="02020603050405020304" pitchFamily="18" charset="0"/>
                <a:ea typeface="Calibri" panose="020F0502020204030204" pitchFamily="34" charset="0"/>
                <a:cs typeface="Times New Roman" panose="02020603050405020304" pitchFamily="18" charset="0"/>
              </a:rPr>
              <a:t>Logistika</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vlan’dakı</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PC’nın</a:t>
            </a:r>
            <a:r>
              <a:rPr lang="az-Latn-AZ" dirty="0">
                <a:latin typeface="Times New Roman" panose="02020603050405020304" pitchFamily="18" charset="0"/>
                <a:ea typeface="Calibri" panose="020F0502020204030204" pitchFamily="34" charset="0"/>
                <a:cs typeface="Times New Roman" panose="02020603050405020304" pitchFamily="18" charset="0"/>
              </a:rPr>
              <a:t> IP ünvanına “</a:t>
            </a:r>
            <a:r>
              <a:rPr lang="az-Latn-AZ" b="1" dirty="0" err="1">
                <a:latin typeface="Times New Roman" panose="02020603050405020304" pitchFamily="18" charset="0"/>
                <a:ea typeface="Calibri" panose="020F0502020204030204" pitchFamily="34" charset="0"/>
                <a:cs typeface="Times New Roman" panose="02020603050405020304" pitchFamily="18" charset="0"/>
              </a:rPr>
              <a:t>tracert</a:t>
            </a:r>
            <a:r>
              <a:rPr lang="az-Latn-AZ" dirty="0">
                <a:latin typeface="Times New Roman" panose="02020603050405020304" pitchFamily="18" charset="0"/>
                <a:ea typeface="Calibri" panose="020F0502020204030204" pitchFamily="34" charset="0"/>
                <a:cs typeface="Times New Roman" panose="02020603050405020304" pitchFamily="18" charset="0"/>
              </a:rPr>
              <a:t>” edək (Şək.4.25): Bəli </a:t>
            </a:r>
            <a:r>
              <a:rPr lang="az-Latn-AZ" dirty="0" err="1">
                <a:latin typeface="Times New Roman" panose="02020603050405020304" pitchFamily="18" charset="0"/>
                <a:ea typeface="Calibri" panose="020F0502020204030204" pitchFamily="34" charset="0"/>
                <a:cs typeface="Times New Roman" panose="02020603050405020304" pitchFamily="18" charset="0"/>
              </a:rPr>
              <a:t>dədiyimiz</a:t>
            </a:r>
            <a:r>
              <a:rPr lang="az-Latn-AZ" dirty="0">
                <a:latin typeface="Times New Roman" panose="02020603050405020304" pitchFamily="18" charset="0"/>
                <a:ea typeface="Calibri" panose="020F0502020204030204" pitchFamily="34" charset="0"/>
                <a:cs typeface="Times New Roman" panose="02020603050405020304" pitchFamily="18" charset="0"/>
              </a:rPr>
              <a:t> kimi, həqiqətən də bu ICMP </a:t>
            </a:r>
            <a:r>
              <a:rPr lang="az-Latn-AZ" dirty="0" err="1">
                <a:latin typeface="Times New Roman" panose="02020603050405020304" pitchFamily="18" charset="0"/>
                <a:ea typeface="Calibri" panose="020F0502020204030204" pitchFamily="34" charset="0"/>
                <a:cs typeface="Times New Roman" panose="02020603050405020304" pitchFamily="18" charset="0"/>
              </a:rPr>
              <a:t>Packet’i</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default</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gateway’də</a:t>
            </a:r>
            <a:r>
              <a:rPr lang="az-Latn-AZ" dirty="0">
                <a:latin typeface="Times New Roman" panose="02020603050405020304" pitchFamily="18" charset="0"/>
                <a:ea typeface="Calibri" panose="020F0502020204030204" pitchFamily="34" charset="0"/>
                <a:cs typeface="Times New Roman" panose="02020603050405020304" pitchFamily="18" charset="0"/>
              </a:rPr>
              <a:t> qırılır, onu keçə bilmir.</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94E6F38F-AE1C-4C04-B6D5-4FA6C8C11DE0}"/>
              </a:ext>
            </a:extLst>
          </p:cNvPr>
          <p:cNvPicPr/>
          <p:nvPr/>
        </p:nvPicPr>
        <p:blipFill>
          <a:blip r:embed="rId2"/>
          <a:stretch>
            <a:fillRect/>
          </a:stretch>
        </p:blipFill>
        <p:spPr>
          <a:xfrm>
            <a:off x="7058027" y="131493"/>
            <a:ext cx="4680000" cy="2160000"/>
          </a:xfrm>
          <a:prstGeom prst="rect">
            <a:avLst/>
          </a:prstGeom>
        </p:spPr>
      </p:pic>
      <p:sp>
        <p:nvSpPr>
          <p:cNvPr id="4" name="Rectangle 3">
            <a:extLst>
              <a:ext uri="{FF2B5EF4-FFF2-40B4-BE49-F238E27FC236}">
                <a16:creationId xmlns:a16="http://schemas.microsoft.com/office/drawing/2014/main" id="{C6C6B2FE-628A-4229-8588-4D0673AB203A}"/>
              </a:ext>
            </a:extLst>
          </p:cNvPr>
          <p:cNvSpPr/>
          <p:nvPr/>
        </p:nvSpPr>
        <p:spPr>
          <a:xfrm>
            <a:off x="7058027" y="2307389"/>
            <a:ext cx="4680000" cy="878895"/>
          </a:xfrm>
          <a:prstGeom prst="rect">
            <a:avLst/>
          </a:prstGeom>
        </p:spPr>
        <p:txBody>
          <a:bodyPr wrap="square">
            <a:spAutoFit/>
          </a:bodyPr>
          <a:lstStyle/>
          <a:p>
            <a:pPr algn="ctr">
              <a:lnSpc>
                <a:spcPct val="150000"/>
              </a:lnSpc>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4.25. </a:t>
            </a:r>
            <a:r>
              <a:rPr lang="az-Latn-AZ" dirty="0">
                <a:latin typeface="Times New Roman" panose="02020603050405020304" pitchFamily="18" charset="0"/>
                <a:ea typeface="Calibri" panose="020F0502020204030204" pitchFamily="34" charset="0"/>
                <a:cs typeface="Times New Roman" panose="02020603050405020304" pitchFamily="18" charset="0"/>
              </a:rPr>
              <a:t>“</a:t>
            </a:r>
            <a:r>
              <a:rPr lang="az-Latn-AZ" dirty="0" err="1">
                <a:latin typeface="Times New Roman" panose="02020603050405020304" pitchFamily="18" charset="0"/>
                <a:ea typeface="Calibri" panose="020F0502020204030204" pitchFamily="34" charset="0"/>
                <a:cs typeface="Times New Roman" panose="02020603050405020304" pitchFamily="18" charset="0"/>
              </a:rPr>
              <a:t>Logistika</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vlan’dakı</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PC’nın</a:t>
            </a:r>
            <a:r>
              <a:rPr lang="az-Latn-AZ" dirty="0">
                <a:latin typeface="Times New Roman" panose="02020603050405020304" pitchFamily="18" charset="0"/>
                <a:ea typeface="Calibri" panose="020F0502020204030204" pitchFamily="34" charset="0"/>
                <a:cs typeface="Times New Roman" panose="02020603050405020304" pitchFamily="18" charset="0"/>
              </a:rPr>
              <a:t> IP ünvanına “</a:t>
            </a:r>
            <a:r>
              <a:rPr lang="az-Latn-AZ" b="1" dirty="0" err="1">
                <a:latin typeface="Times New Roman" panose="02020603050405020304" pitchFamily="18" charset="0"/>
                <a:ea typeface="Calibri" panose="020F0502020204030204" pitchFamily="34" charset="0"/>
                <a:cs typeface="Times New Roman" panose="02020603050405020304" pitchFamily="18" charset="0"/>
              </a:rPr>
              <a:t>tracert</a:t>
            </a:r>
            <a:r>
              <a:rPr lang="az-Latn-AZ" dirty="0">
                <a:latin typeface="Times New Roman" panose="02020603050405020304" pitchFamily="18" charset="0"/>
                <a:ea typeface="Calibri" panose="020F0502020204030204" pitchFamily="34" charset="0"/>
                <a:cs typeface="Times New Roman" panose="02020603050405020304" pitchFamily="18" charset="0"/>
              </a:rPr>
              <a:t>” edilməsi</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12C85001-6DEA-4517-8AC2-C0AB967FB038}"/>
              </a:ext>
            </a:extLst>
          </p:cNvPr>
          <p:cNvSpPr/>
          <p:nvPr/>
        </p:nvSpPr>
        <p:spPr>
          <a:xfrm>
            <a:off x="0" y="3489422"/>
            <a:ext cx="12192000" cy="2956387"/>
          </a:xfrm>
          <a:prstGeom prst="rect">
            <a:avLst/>
          </a:prstGeom>
        </p:spPr>
        <p:txBody>
          <a:bodyPr wrap="squar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Bunun isə səbəbi ona görədir ki, “F3-Router”i “F1-Router”un daxilində olan şəbəkələri və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vlanları</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subnetleri</a:t>
            </a:r>
            <a:r>
              <a:rPr lang="az-Latn-AZ" dirty="0">
                <a:latin typeface="Times New Roman" panose="02020603050405020304" pitchFamily="18" charset="0"/>
                <a:ea typeface="Calibri" panose="020F0502020204030204" pitchFamily="34" charset="0"/>
                <a:cs typeface="Times New Roman" panose="02020603050405020304" pitchFamily="18" charset="0"/>
              </a:rPr>
              <a:t> görə bilmir. </a:t>
            </a:r>
            <a:r>
              <a:rPr lang="az-Latn-AZ" dirty="0" err="1">
                <a:latin typeface="Times New Roman" panose="02020603050405020304" pitchFamily="18" charset="0"/>
                <a:ea typeface="Calibri" panose="020F0502020204030204" pitchFamily="34" charset="0"/>
                <a:cs typeface="Times New Roman" panose="02020603050405020304" pitchFamily="18" charset="0"/>
              </a:rPr>
              <a:t>Router’ların</a:t>
            </a:r>
            <a:r>
              <a:rPr lang="az-Latn-AZ" dirty="0">
                <a:latin typeface="Times New Roman" panose="02020603050405020304" pitchFamily="18" charset="0"/>
                <a:ea typeface="Calibri" panose="020F0502020204030204" pitchFamily="34" charset="0"/>
                <a:cs typeface="Times New Roman" panose="02020603050405020304" pitchFamily="18" charset="0"/>
              </a:rPr>
              <a:t> bir-birilərinin daxilində olan şəbəkələr və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vlanlar</a:t>
            </a:r>
            <a:r>
              <a:rPr lang="az-Latn-AZ" dirty="0">
                <a:latin typeface="Times New Roman" panose="02020603050405020304" pitchFamily="18" charset="0"/>
                <a:ea typeface="Calibri" panose="020F0502020204030204" pitchFamily="34" charset="0"/>
                <a:cs typeface="Times New Roman" panose="02020603050405020304" pitchFamily="18" charset="0"/>
              </a:rPr>
              <a:t> barədə məlumatlı olması üçün, bir-birilərinin daxili şəbəkələrini görə bilməsi üçün biz hər hansı bir dinamiki </a:t>
            </a:r>
            <a:r>
              <a:rPr lang="az-Latn-AZ" dirty="0" err="1">
                <a:latin typeface="Times New Roman" panose="02020603050405020304" pitchFamily="18" charset="0"/>
                <a:ea typeface="Calibri" panose="020F0502020204030204" pitchFamily="34" charset="0"/>
                <a:cs typeface="Times New Roman" panose="02020603050405020304" pitchFamily="18" charset="0"/>
              </a:rPr>
              <a:t>marşrutlaşdırma</a:t>
            </a:r>
            <a:r>
              <a:rPr lang="az-Latn-AZ" dirty="0">
                <a:latin typeface="Times New Roman" panose="02020603050405020304" pitchFamily="18" charset="0"/>
                <a:ea typeface="Calibri" panose="020F0502020204030204" pitchFamily="34" charset="0"/>
                <a:cs typeface="Times New Roman" panose="02020603050405020304" pitchFamily="18" charset="0"/>
              </a:rPr>
              <a:t> protokolundan istifadə edərək şəbəkəmizdə olan bütün </a:t>
            </a:r>
            <a:r>
              <a:rPr lang="az-Latn-AZ" dirty="0" err="1">
                <a:latin typeface="Times New Roman" panose="02020603050405020304" pitchFamily="18" charset="0"/>
                <a:ea typeface="Calibri" panose="020F0502020204030204" pitchFamily="34" charset="0"/>
                <a:cs typeface="Times New Roman" panose="02020603050405020304" pitchFamily="18" charset="0"/>
              </a:rPr>
              <a:t>router’larda</a:t>
            </a:r>
            <a:r>
              <a:rPr lang="az-Latn-AZ" dirty="0">
                <a:latin typeface="Times New Roman" panose="02020603050405020304" pitchFamily="18" charset="0"/>
                <a:ea typeface="Calibri" panose="020F0502020204030204" pitchFamily="34" charset="0"/>
                <a:cs typeface="Times New Roman" panose="02020603050405020304" pitchFamily="18" charset="0"/>
              </a:rPr>
              <a:t> onu </a:t>
            </a:r>
            <a:r>
              <a:rPr lang="az-Latn-AZ" dirty="0" err="1">
                <a:latin typeface="Times New Roman" panose="02020603050405020304" pitchFamily="18" charset="0"/>
                <a:ea typeface="Calibri" panose="020F0502020204030204" pitchFamily="34" charset="0"/>
                <a:cs typeface="Times New Roman" panose="02020603050405020304" pitchFamily="18" charset="0"/>
              </a:rPr>
              <a:t>kökləməliyik</a:t>
            </a:r>
            <a:r>
              <a:rPr lang="az-Latn-AZ" dirty="0">
                <a:latin typeface="Times New Roman" panose="02020603050405020304" pitchFamily="18" charset="0"/>
                <a:ea typeface="Calibri" panose="020F0502020204030204" pitchFamily="34" charset="0"/>
                <a:cs typeface="Times New Roman" panose="02020603050405020304" pitchFamily="18" charset="0"/>
              </a:rPr>
              <a:t> ki, </a:t>
            </a:r>
            <a:r>
              <a:rPr lang="az-Latn-AZ" dirty="0" err="1">
                <a:latin typeface="Times New Roman" panose="02020603050405020304" pitchFamily="18" charset="0"/>
                <a:ea typeface="Calibri" panose="020F0502020204030204" pitchFamily="34" charset="0"/>
                <a:cs typeface="Times New Roman" panose="02020603050405020304" pitchFamily="18" charset="0"/>
              </a:rPr>
              <a:t>router’lar</a:t>
            </a:r>
            <a:r>
              <a:rPr lang="az-Latn-AZ" dirty="0">
                <a:latin typeface="Times New Roman" panose="02020603050405020304" pitchFamily="18" charset="0"/>
                <a:ea typeface="Calibri" panose="020F0502020204030204" pitchFamily="34" charset="0"/>
                <a:cs typeface="Times New Roman" panose="02020603050405020304" pitchFamily="18" charset="0"/>
              </a:rPr>
              <a:t> bir-birilərinin daxilində olan şəbəkələri elan eləsinlər və digərləri həmin elanları öz “</a:t>
            </a:r>
            <a:r>
              <a:rPr lang="az-Latn-AZ" dirty="0" err="1">
                <a:latin typeface="Times New Roman" panose="02020603050405020304" pitchFamily="18" charset="0"/>
                <a:ea typeface="Calibri" panose="020F0502020204030204" pitchFamily="34" charset="0"/>
                <a:cs typeface="Times New Roman" panose="02020603050405020304" pitchFamily="18" charset="0"/>
              </a:rPr>
              <a:t>routing</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table”da</a:t>
            </a:r>
            <a:r>
              <a:rPr lang="az-Latn-AZ" dirty="0">
                <a:latin typeface="Times New Roman" panose="02020603050405020304" pitchFamily="18" charset="0"/>
                <a:ea typeface="Calibri" panose="020F0502020204030204" pitchFamily="34" charset="0"/>
                <a:cs typeface="Times New Roman" panose="02020603050405020304" pitchFamily="18" charset="0"/>
              </a:rPr>
              <a:t> qeyd etsinlər və həmin şəbəkələrə cavabdeh olan </a:t>
            </a:r>
            <a:r>
              <a:rPr lang="az-Latn-AZ" dirty="0" err="1">
                <a:latin typeface="Times New Roman" panose="02020603050405020304" pitchFamily="18" charset="0"/>
                <a:ea typeface="Calibri" panose="020F0502020204030204" pitchFamily="34" charset="0"/>
                <a:cs typeface="Times New Roman" panose="02020603050405020304" pitchFamily="18" charset="0"/>
              </a:rPr>
              <a:t>router’i</a:t>
            </a:r>
            <a:r>
              <a:rPr lang="az-Latn-AZ" dirty="0">
                <a:latin typeface="Times New Roman" panose="02020603050405020304" pitchFamily="18" charset="0"/>
                <a:ea typeface="Calibri" panose="020F0502020204030204" pitchFamily="34" charset="0"/>
                <a:cs typeface="Times New Roman" panose="02020603050405020304" pitchFamily="18" charset="0"/>
              </a:rPr>
              <a:t> tanısınlar ki, həmin ünvana getmək  lazım olanda hansı </a:t>
            </a:r>
            <a:r>
              <a:rPr lang="az-Latn-AZ" dirty="0" err="1">
                <a:latin typeface="Times New Roman" panose="02020603050405020304" pitchFamily="18" charset="0"/>
                <a:ea typeface="Calibri" panose="020F0502020204030204" pitchFamily="34" charset="0"/>
                <a:cs typeface="Times New Roman" panose="02020603050405020304" pitchFamily="18" charset="0"/>
              </a:rPr>
              <a:t>router’a</a:t>
            </a:r>
            <a:r>
              <a:rPr lang="az-Latn-AZ" dirty="0">
                <a:latin typeface="Times New Roman" panose="02020603050405020304" pitchFamily="18" charset="0"/>
                <a:ea typeface="Calibri" panose="020F0502020204030204" pitchFamily="34" charset="0"/>
                <a:cs typeface="Times New Roman" panose="02020603050405020304" pitchFamily="18" charset="0"/>
              </a:rPr>
              <a:t> müraciət </a:t>
            </a:r>
            <a:r>
              <a:rPr lang="az-Latn-AZ" dirty="0" err="1">
                <a:latin typeface="Times New Roman" panose="02020603050405020304" pitchFamily="18" charset="0"/>
                <a:ea typeface="Calibri" panose="020F0502020204030204" pitchFamily="34" charset="0"/>
                <a:cs typeface="Times New Roman" panose="02020603050405020304" pitchFamily="18" charset="0"/>
              </a:rPr>
              <a:t>edəcəklərindən</a:t>
            </a:r>
            <a:r>
              <a:rPr lang="az-Latn-AZ" dirty="0">
                <a:latin typeface="Times New Roman" panose="02020603050405020304" pitchFamily="18" charset="0"/>
                <a:ea typeface="Calibri" panose="020F0502020204030204" pitchFamily="34" charset="0"/>
                <a:cs typeface="Times New Roman" panose="02020603050405020304" pitchFamily="18" charset="0"/>
              </a:rPr>
              <a:t> xəbərləri olsun. Bir neçə dinamiki </a:t>
            </a:r>
            <a:r>
              <a:rPr lang="az-Latn-AZ" dirty="0" err="1">
                <a:latin typeface="Times New Roman" panose="02020603050405020304" pitchFamily="18" charset="0"/>
                <a:ea typeface="Calibri" panose="020F0502020204030204" pitchFamily="34" charset="0"/>
                <a:cs typeface="Times New Roman" panose="02020603050405020304" pitchFamily="18" charset="0"/>
              </a:rPr>
              <a:t>marşrutlaşdırma</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protokol’u</a:t>
            </a:r>
            <a:r>
              <a:rPr lang="az-Latn-AZ" dirty="0">
                <a:latin typeface="Times New Roman" panose="02020603050405020304" pitchFamily="18" charset="0"/>
                <a:ea typeface="Calibri" panose="020F0502020204030204" pitchFamily="34" charset="0"/>
                <a:cs typeface="Times New Roman" panose="02020603050405020304" pitchFamily="18" charset="0"/>
              </a:rPr>
              <a:t> mövcuddur. Biz dinamiki </a:t>
            </a:r>
            <a:r>
              <a:rPr lang="az-Latn-AZ" dirty="0" err="1">
                <a:latin typeface="Times New Roman" panose="02020603050405020304" pitchFamily="18" charset="0"/>
                <a:ea typeface="Calibri" panose="020F0502020204030204" pitchFamily="34" charset="0"/>
                <a:cs typeface="Times New Roman" panose="02020603050405020304" pitchFamily="18" charset="0"/>
              </a:rPr>
              <a:t>marşrutlaşdırma</a:t>
            </a:r>
            <a:r>
              <a:rPr lang="az-Latn-AZ" dirty="0">
                <a:latin typeface="Times New Roman" panose="02020603050405020304" pitchFamily="18" charset="0"/>
                <a:ea typeface="Calibri" panose="020F0502020204030204" pitchFamily="34" charset="0"/>
                <a:cs typeface="Times New Roman" panose="02020603050405020304" pitchFamily="18" charset="0"/>
              </a:rPr>
              <a:t> protokolu olaraq “</a:t>
            </a:r>
            <a:r>
              <a:rPr lang="az-Latn-AZ" b="1" dirty="0">
                <a:latin typeface="Times New Roman" panose="02020603050405020304" pitchFamily="18" charset="0"/>
                <a:ea typeface="Calibri" panose="020F0502020204030204" pitchFamily="34" charset="0"/>
                <a:cs typeface="Times New Roman" panose="02020603050405020304" pitchFamily="18" charset="0"/>
              </a:rPr>
              <a:t>OSPF (</a:t>
            </a:r>
            <a:r>
              <a:rPr lang="az-Latn-AZ" b="1" dirty="0" err="1">
                <a:latin typeface="Times New Roman" panose="02020603050405020304" pitchFamily="18" charset="0"/>
                <a:ea typeface="Calibri" panose="020F0502020204030204" pitchFamily="34" charset="0"/>
                <a:cs typeface="Times New Roman" panose="02020603050405020304" pitchFamily="18" charset="0"/>
              </a:rPr>
              <a:t>Opən</a:t>
            </a:r>
            <a:r>
              <a:rPr lang="az-Latn-AZ" b="1" dirty="0">
                <a:latin typeface="Times New Roman" panose="02020603050405020304" pitchFamily="18" charset="0"/>
                <a:ea typeface="Calibri" panose="020F0502020204030204" pitchFamily="34" charset="0"/>
                <a:cs typeface="Times New Roman" panose="02020603050405020304" pitchFamily="18" charset="0"/>
              </a:rPr>
              <a:t> </a:t>
            </a:r>
            <a:r>
              <a:rPr lang="az-Latn-AZ" b="1" dirty="0" err="1">
                <a:latin typeface="Times New Roman" panose="02020603050405020304" pitchFamily="18" charset="0"/>
                <a:ea typeface="Calibri" panose="020F0502020204030204" pitchFamily="34" charset="0"/>
                <a:cs typeface="Times New Roman" panose="02020603050405020304" pitchFamily="18" charset="0"/>
              </a:rPr>
              <a:t>Shortest</a:t>
            </a:r>
            <a:r>
              <a:rPr lang="az-Latn-AZ" b="1" dirty="0">
                <a:latin typeface="Times New Roman" panose="02020603050405020304" pitchFamily="18" charset="0"/>
                <a:ea typeface="Calibri" panose="020F0502020204030204" pitchFamily="34" charset="0"/>
                <a:cs typeface="Times New Roman" panose="02020603050405020304" pitchFamily="18" charset="0"/>
              </a:rPr>
              <a:t> </a:t>
            </a:r>
            <a:r>
              <a:rPr lang="az-Latn-AZ" b="1" dirty="0" err="1">
                <a:latin typeface="Times New Roman" panose="02020603050405020304" pitchFamily="18" charset="0"/>
                <a:ea typeface="Calibri" panose="020F0502020204030204" pitchFamily="34" charset="0"/>
                <a:cs typeface="Times New Roman" panose="02020603050405020304" pitchFamily="18" charset="0"/>
              </a:rPr>
              <a:t>Path</a:t>
            </a:r>
            <a:r>
              <a:rPr lang="az-Latn-AZ" b="1" dirty="0">
                <a:latin typeface="Times New Roman" panose="02020603050405020304" pitchFamily="18" charset="0"/>
                <a:ea typeface="Calibri" panose="020F0502020204030204" pitchFamily="34" charset="0"/>
                <a:cs typeface="Times New Roman" panose="02020603050405020304" pitchFamily="18" charset="0"/>
              </a:rPr>
              <a:t> </a:t>
            </a:r>
            <a:r>
              <a:rPr lang="az-Latn-AZ" b="1" dirty="0" err="1">
                <a:latin typeface="Times New Roman" panose="02020603050405020304" pitchFamily="18" charset="0"/>
                <a:ea typeface="Calibri" panose="020F0502020204030204" pitchFamily="34" charset="0"/>
                <a:cs typeface="Times New Roman" panose="02020603050405020304" pitchFamily="18" charset="0"/>
              </a:rPr>
              <a:t>First</a:t>
            </a:r>
            <a:r>
              <a:rPr lang="az-Latn-AZ" b="1" dirty="0">
                <a:latin typeface="Times New Roman" panose="02020603050405020304" pitchFamily="18" charset="0"/>
                <a:ea typeface="Calibri" panose="020F0502020204030204" pitchFamily="34" charset="0"/>
                <a:cs typeface="Times New Roman" panose="02020603050405020304" pitchFamily="18" charset="0"/>
              </a:rPr>
              <a:t>)</a:t>
            </a:r>
            <a:r>
              <a:rPr lang="az-Latn-AZ" dirty="0">
                <a:latin typeface="Times New Roman" panose="02020603050405020304" pitchFamily="18" charset="0"/>
                <a:ea typeface="Calibri" panose="020F0502020204030204" pitchFamily="34" charset="0"/>
                <a:cs typeface="Times New Roman" panose="02020603050405020304" pitchFamily="18" charset="0"/>
              </a:rPr>
              <a:t>” seçək.</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7214073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1FD2C09-7EAD-433F-8221-2827D731FEAE}"/>
              </a:ext>
            </a:extLst>
          </p:cNvPr>
          <p:cNvSpPr txBox="1"/>
          <p:nvPr/>
        </p:nvSpPr>
        <p:spPr>
          <a:xfrm>
            <a:off x="454867" y="257426"/>
            <a:ext cx="11628275" cy="401585"/>
          </a:xfrm>
          <a:prstGeom prst="rect">
            <a:avLst/>
          </a:prstGeom>
          <a:noFill/>
        </p:spPr>
        <p:txBody>
          <a:bodyPr wrap="square">
            <a:spAutoFit/>
          </a:bodyPr>
          <a:lstStyle/>
          <a:p>
            <a:pPr marL="0" marR="0" algn="ctr">
              <a:lnSpc>
                <a:spcPct val="150000"/>
              </a:lnSpc>
              <a:spcBef>
                <a:spcPts val="0"/>
              </a:spcBef>
              <a:spcAft>
                <a:spcPts val="0"/>
              </a:spcAft>
              <a:tabLst>
                <a:tab pos="773430" algn="r"/>
                <a:tab pos="5563870" algn="l"/>
              </a:tabLst>
            </a:pPr>
            <a:r>
              <a:rPr lang="az-Latn-AZ" sz="15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 </a:t>
            </a: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Real mühitdə şəbəkə modelinin analizi</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Рисунок 3">
            <a:extLst>
              <a:ext uri="{FF2B5EF4-FFF2-40B4-BE49-F238E27FC236}">
                <a16:creationId xmlns:a16="http://schemas.microsoft.com/office/drawing/2014/main" id="{4794E71C-A0C2-8EE0-A5ED-76D6961FE051}"/>
              </a:ext>
            </a:extLst>
          </p:cNvPr>
          <p:cNvPicPr>
            <a:picLocks noChangeAspect="1"/>
          </p:cNvPicPr>
          <p:nvPr/>
        </p:nvPicPr>
        <p:blipFill>
          <a:blip r:embed="rId2"/>
          <a:stretch>
            <a:fillRect/>
          </a:stretch>
        </p:blipFill>
        <p:spPr>
          <a:xfrm>
            <a:off x="528316" y="1261734"/>
            <a:ext cx="3976447" cy="3842838"/>
          </a:xfrm>
          <a:prstGeom prst="rect">
            <a:avLst/>
          </a:prstGeom>
        </p:spPr>
      </p:pic>
      <p:sp>
        <p:nvSpPr>
          <p:cNvPr id="6" name="TextBox 5">
            <a:extLst>
              <a:ext uri="{FF2B5EF4-FFF2-40B4-BE49-F238E27FC236}">
                <a16:creationId xmlns:a16="http://schemas.microsoft.com/office/drawing/2014/main" id="{F584BFCE-FB20-C9E0-4B4B-843024CDCB47}"/>
              </a:ext>
            </a:extLst>
          </p:cNvPr>
          <p:cNvSpPr txBox="1"/>
          <p:nvPr/>
        </p:nvSpPr>
        <p:spPr>
          <a:xfrm>
            <a:off x="528316" y="5194681"/>
            <a:ext cx="3976447" cy="401585"/>
          </a:xfrm>
          <a:prstGeom prst="rect">
            <a:avLst/>
          </a:prstGeom>
          <a:noFill/>
        </p:spPr>
        <p:txBody>
          <a:bodyPr wrap="square">
            <a:spAutoFit/>
          </a:bodyPr>
          <a:lstStyle/>
          <a:p>
            <a:pPr marL="0" marR="0" algn="ctr">
              <a:lnSpc>
                <a:spcPct val="150000"/>
              </a:lnSpc>
              <a:spcBef>
                <a:spcPts val="0"/>
              </a:spcBef>
              <a:spcAft>
                <a:spcPts val="0"/>
              </a:spcAft>
              <a:tabLst>
                <a:tab pos="773430" algn="r"/>
                <a:tab pos="5563870" algn="l"/>
              </a:tabLs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1.15.</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Putty konfiqurasiya ekranı.</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Рисунок 3">
            <a:extLst>
              <a:ext uri="{FF2B5EF4-FFF2-40B4-BE49-F238E27FC236}">
                <a16:creationId xmlns:a16="http://schemas.microsoft.com/office/drawing/2014/main" id="{FD508367-409E-4788-AC73-61C7C813EAB0}"/>
              </a:ext>
            </a:extLst>
          </p:cNvPr>
          <p:cNvPicPr>
            <a:picLocks noChangeAspect="1"/>
          </p:cNvPicPr>
          <p:nvPr/>
        </p:nvPicPr>
        <p:blipFill>
          <a:blip r:embed="rId3"/>
          <a:stretch>
            <a:fillRect/>
          </a:stretch>
        </p:blipFill>
        <p:spPr>
          <a:xfrm>
            <a:off x="5366612" y="1261734"/>
            <a:ext cx="5313634" cy="3757568"/>
          </a:xfrm>
          <a:prstGeom prst="rect">
            <a:avLst/>
          </a:prstGeom>
        </p:spPr>
      </p:pic>
      <p:sp>
        <p:nvSpPr>
          <p:cNvPr id="7" name="TextBox 6">
            <a:extLst>
              <a:ext uri="{FF2B5EF4-FFF2-40B4-BE49-F238E27FC236}">
                <a16:creationId xmlns:a16="http://schemas.microsoft.com/office/drawing/2014/main" id="{498094F5-22DF-4008-A2CC-F7D82566F47A}"/>
              </a:ext>
            </a:extLst>
          </p:cNvPr>
          <p:cNvSpPr txBox="1"/>
          <p:nvPr/>
        </p:nvSpPr>
        <p:spPr>
          <a:xfrm>
            <a:off x="5366611" y="4993888"/>
            <a:ext cx="5313635" cy="401585"/>
          </a:xfrm>
          <a:prstGeom prst="rect">
            <a:avLst/>
          </a:prstGeom>
          <a:noFill/>
        </p:spPr>
        <p:txBody>
          <a:bodyPr wrap="square">
            <a:spAutoFit/>
          </a:bodyPr>
          <a:lstStyle/>
          <a:p>
            <a:pPr marL="0" marR="0" algn="ctr">
              <a:lnSpc>
                <a:spcPct val="150000"/>
              </a:lnSpc>
              <a:spcBef>
                <a:spcPts val="0"/>
              </a:spcBef>
              <a:spcAft>
                <a:spcPts val="0"/>
              </a:spcAft>
              <a:tabLst>
                <a:tab pos="773430" algn="r"/>
                <a:tab pos="5563870" algn="l"/>
              </a:tabLs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1.16.</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PC-1 IP ünvanının tərifi</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8328221"/>
      </p:ext>
    </p:extLst>
  </p:cSld>
  <p:clrMapOvr>
    <a:masterClrMapping/>
  </p:clrMapOvr>
  <p:transition spd="med">
    <p:pull/>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D613EDF-084F-4B48-B525-8037122BB90C}"/>
              </a:ext>
            </a:extLst>
          </p:cNvPr>
          <p:cNvSpPr/>
          <p:nvPr/>
        </p:nvSpPr>
        <p:spPr>
          <a:xfrm>
            <a:off x="76200" y="81064"/>
            <a:ext cx="12049125" cy="3787383"/>
          </a:xfrm>
          <a:prstGeom prst="rect">
            <a:avLst/>
          </a:prstGeom>
        </p:spPr>
        <p:txBody>
          <a:bodyPr wrap="squar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a:t>
            </a:r>
            <a:r>
              <a:rPr lang="az-Latn-AZ" b="1" dirty="0">
                <a:latin typeface="Times New Roman" panose="02020603050405020304" pitchFamily="18" charset="0"/>
                <a:ea typeface="Calibri" panose="020F0502020204030204" pitchFamily="34" charset="0"/>
                <a:cs typeface="Times New Roman" panose="02020603050405020304" pitchFamily="18" charset="0"/>
              </a:rPr>
              <a:t>F1-Router</a:t>
            </a:r>
            <a:r>
              <a:rPr lang="az-Latn-AZ" dirty="0">
                <a:latin typeface="Times New Roman" panose="02020603050405020304" pitchFamily="18" charset="0"/>
                <a:ea typeface="Calibri" panose="020F0502020204030204" pitchFamily="34" charset="0"/>
                <a:cs typeface="Times New Roman" panose="02020603050405020304" pitchFamily="18" charset="0"/>
              </a:rPr>
              <a:t>”a daxil olaraq, </a:t>
            </a:r>
            <a:r>
              <a:rPr lang="az-Latn-AZ" dirty="0" err="1">
                <a:latin typeface="Times New Roman" panose="02020603050405020304" pitchFamily="18" charset="0"/>
                <a:ea typeface="Calibri" panose="020F0502020204030204" pitchFamily="34" charset="0"/>
                <a:cs typeface="Times New Roman" panose="02020603050405020304" pitchFamily="18" charset="0"/>
              </a:rPr>
              <a:t>OSPF’i</a:t>
            </a:r>
            <a:r>
              <a:rPr lang="az-Latn-AZ" dirty="0">
                <a:latin typeface="Times New Roman" panose="02020603050405020304" pitchFamily="18" charset="0"/>
                <a:ea typeface="Calibri" panose="020F0502020204030204" pitchFamily="34" charset="0"/>
                <a:cs typeface="Times New Roman" panose="02020603050405020304" pitchFamily="18" charset="0"/>
              </a:rPr>
              <a:t> kökləməyə başlayaq (Şək.4.26):</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en-US" dirty="0">
                <a:latin typeface="Times New Roman" panose="02020603050405020304" pitchFamily="18" charset="0"/>
                <a:ea typeface="Calibri" panose="020F0502020204030204" pitchFamily="34" charset="0"/>
                <a:cs typeface="Times New Roman" panose="02020603050405020304" pitchFamily="18" charset="0"/>
              </a:rPr>
              <a:t>“</a:t>
            </a:r>
            <a:r>
              <a:rPr lang="en-US" b="1" dirty="0">
                <a:latin typeface="Times New Roman" panose="02020603050405020304" pitchFamily="18" charset="0"/>
                <a:ea typeface="Calibri" panose="020F0502020204030204" pitchFamily="34" charset="0"/>
                <a:cs typeface="Times New Roman" panose="02020603050405020304" pitchFamily="18" charset="0"/>
              </a:rPr>
              <a:t>router </a:t>
            </a:r>
            <a:r>
              <a:rPr lang="en-US" b="1" dirty="0" err="1">
                <a:latin typeface="Times New Roman" panose="02020603050405020304" pitchFamily="18" charset="0"/>
                <a:ea typeface="Calibri" panose="020F0502020204030204" pitchFamily="34" charset="0"/>
                <a:cs typeface="Times New Roman" panose="02020603050405020304" pitchFamily="18" charset="0"/>
              </a:rPr>
              <a:t>ospf</a:t>
            </a:r>
            <a:r>
              <a:rPr lang="en-US" b="1" dirty="0">
                <a:latin typeface="Times New Roman" panose="02020603050405020304" pitchFamily="18" charset="0"/>
                <a:ea typeface="Calibri" panose="020F0502020204030204" pitchFamily="34" charset="0"/>
                <a:cs typeface="Times New Roman" panose="02020603050405020304" pitchFamily="18" charset="0"/>
              </a:rPr>
              <a:t> 10”-- </a:t>
            </a:r>
            <a:r>
              <a:rPr lang="en-US" dirty="0" err="1">
                <a:latin typeface="Times New Roman" panose="02020603050405020304" pitchFamily="18" charset="0"/>
                <a:ea typeface="Calibri" panose="020F0502020204030204" pitchFamily="34" charset="0"/>
                <a:cs typeface="Times New Roman" panose="02020603050405020304" pitchFamily="18" charset="0"/>
              </a:rPr>
              <a:t>burda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ospf</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protocol’u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aktivləşdiririk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və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ona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hər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hansı</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bir</a:t>
            </a:r>
            <a:r>
              <a:rPr lang="en-US" dirty="0">
                <a:latin typeface="Times New Roman" panose="02020603050405020304" pitchFamily="18" charset="0"/>
                <a:ea typeface="Calibri" panose="020F0502020204030204" pitchFamily="34" charset="0"/>
                <a:cs typeface="Times New Roman" panose="02020603050405020304" pitchFamily="18" charset="0"/>
              </a:rPr>
              <a:t> proses ID </a:t>
            </a:r>
            <a:r>
              <a:rPr lang="en-US" dirty="0" err="1">
                <a:latin typeface="Times New Roman" panose="02020603050405020304" pitchFamily="18" charset="0"/>
                <a:ea typeface="Calibri" panose="020F0502020204030204" pitchFamily="34" charset="0"/>
                <a:cs typeface="Times New Roman" panose="02020603050405020304" pitchFamily="18" charset="0"/>
              </a:rPr>
              <a:t>təyin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etdik</a:t>
            </a:r>
            <a:r>
              <a:rPr lang="en-US" dirty="0">
                <a:latin typeface="Times New Roman" panose="02020603050405020304" pitchFamily="18" charset="0"/>
                <a:ea typeface="Calibri" panose="020F0502020204030204" pitchFamily="34" charset="0"/>
                <a:cs typeface="Times New Roman" panose="02020603050405020304" pitchFamily="18" charset="0"/>
              </a:rPr>
              <a:t>, 10 </a:t>
            </a:r>
            <a:r>
              <a:rPr lang="en-US" dirty="0" err="1">
                <a:latin typeface="Times New Roman" panose="02020603050405020304" pitchFamily="18" charset="0"/>
                <a:ea typeface="Calibri" panose="020F0502020204030204" pitchFamily="34" charset="0"/>
                <a:cs typeface="Times New Roman" panose="02020603050405020304" pitchFamily="18" charset="0"/>
              </a:rPr>
              <a:t>ID’ni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təyin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etdik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bütün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router’larda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eyni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olacaq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a:t>
            </a:r>
            <a:r>
              <a:rPr lang="en-US" dirty="0">
                <a:latin typeface="Times New Roman" panose="02020603050405020304" pitchFamily="18" charset="0"/>
                <a:ea typeface="Calibri" panose="020F0502020204030204" pitchFamily="34" charset="0"/>
                <a:cs typeface="Times New Roman" panose="02020603050405020304" pitchFamily="18" charset="0"/>
              </a:rPr>
              <a:t> process ID;</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en-US" dirty="0">
                <a:latin typeface="Times New Roman" panose="02020603050405020304" pitchFamily="18" charset="0"/>
                <a:ea typeface="Calibri" panose="020F0502020204030204" pitchFamily="34" charset="0"/>
                <a:cs typeface="Times New Roman" panose="02020603050405020304" pitchFamily="18" charset="0"/>
              </a:rPr>
              <a:t>“</a:t>
            </a:r>
            <a:r>
              <a:rPr lang="en-US" b="1" dirty="0">
                <a:latin typeface="Times New Roman" panose="02020603050405020304" pitchFamily="18" charset="0"/>
                <a:ea typeface="Calibri" panose="020F0502020204030204" pitchFamily="34" charset="0"/>
                <a:cs typeface="Times New Roman" panose="02020603050405020304" pitchFamily="18" charset="0"/>
              </a:rPr>
              <a:t>network …” </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daha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sonra</a:t>
            </a:r>
            <a:r>
              <a:rPr lang="en-US" dirty="0">
                <a:latin typeface="Times New Roman" panose="02020603050405020304" pitchFamily="18" charset="0"/>
                <a:ea typeface="Calibri" panose="020F0502020204030204" pitchFamily="34" charset="0"/>
                <a:cs typeface="Times New Roman" panose="02020603050405020304" pitchFamily="18" charset="0"/>
              </a:rPr>
              <a:t> “F1-Router” un </a:t>
            </a:r>
            <a:r>
              <a:rPr lang="en-US" dirty="0" err="1">
                <a:latin typeface="Times New Roman" panose="02020603050405020304" pitchFamily="18" charset="0"/>
                <a:ea typeface="Calibri" panose="020F0502020204030204" pitchFamily="34" charset="0"/>
                <a:cs typeface="Times New Roman" panose="02020603050405020304" pitchFamily="18" charset="0"/>
              </a:rPr>
              <a:t>cavabdeh</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olduğu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şəbəkələri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burda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qeyd</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edirik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elan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edən</a:t>
            </a:r>
            <a:r>
              <a:rPr lang="en-US" dirty="0">
                <a:latin typeface="Times New Roman" panose="02020603050405020304" pitchFamily="18" charset="0"/>
                <a:ea typeface="Calibri" panose="020F0502020204030204" pitchFamily="34" charset="0"/>
                <a:cs typeface="Times New Roman" panose="02020603050405020304" pitchFamily="18" charset="0"/>
              </a:rPr>
              <a:t> zaman </a:t>
            </a:r>
            <a:r>
              <a:rPr lang="en-US" dirty="0" err="1">
                <a:latin typeface="Times New Roman" panose="02020603050405020304" pitchFamily="18" charset="0"/>
                <a:ea typeface="Calibri" panose="020F0502020204030204" pitchFamily="34" charset="0"/>
                <a:cs typeface="Times New Roman" panose="02020603050405020304" pitchFamily="18" charset="0"/>
              </a:rPr>
              <a:t>desin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mən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şəbəkələrə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cavabdehlik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daşıyıram</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Topologiyadan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baxanda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görürük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ki</a:t>
            </a:r>
            <a:r>
              <a:rPr lang="en-US" dirty="0">
                <a:latin typeface="Times New Roman" panose="02020603050405020304" pitchFamily="18" charset="0"/>
                <a:ea typeface="Calibri" panose="020F0502020204030204" pitchFamily="34" charset="0"/>
                <a:cs typeface="Times New Roman" panose="02020603050405020304" pitchFamily="18" charset="0"/>
              </a:rPr>
              <a:t>, “F1-Router” 5 </a:t>
            </a:r>
            <a:r>
              <a:rPr lang="en-US" dirty="0" err="1">
                <a:latin typeface="Times New Roman" panose="02020603050405020304" pitchFamily="18" charset="0"/>
                <a:ea typeface="Calibri" panose="020F0502020204030204" pitchFamily="34" charset="0"/>
                <a:cs typeface="Times New Roman" panose="02020603050405020304" pitchFamily="18" charset="0"/>
              </a:rPr>
              <a:t>şəbəkəyə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cavabdehlik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daşıyır</a:t>
            </a:r>
            <a:r>
              <a:rPr lang="en-US" dirty="0">
                <a:latin typeface="Times New Roman" panose="02020603050405020304" pitchFamily="18" charset="0"/>
                <a:ea typeface="Calibri" panose="020F0502020204030204" pitchFamily="34" charset="0"/>
                <a:cs typeface="Times New Roman" panose="02020603050405020304" pitchFamily="18" charset="0"/>
              </a:rPr>
              <a:t>, 10.10.10.4/30; 10.10.10.8/30; 192.168.8.0/24; 192.168.7.0/24; </a:t>
            </a:r>
            <a:r>
              <a:rPr lang="en-US" dirty="0" err="1">
                <a:latin typeface="Times New Roman" panose="02020603050405020304" pitchFamily="18" charset="0"/>
                <a:ea typeface="Calibri" panose="020F0502020204030204" pitchFamily="34" charset="0"/>
                <a:cs typeface="Times New Roman" panose="02020603050405020304" pitchFamily="18" charset="0"/>
              </a:rPr>
              <a:t>və</a:t>
            </a:r>
            <a:r>
              <a:rPr lang="en-US" dirty="0">
                <a:latin typeface="Times New Roman" panose="02020603050405020304" pitchFamily="18" charset="0"/>
                <a:ea typeface="Calibri" panose="020F0502020204030204" pitchFamily="34" charset="0"/>
                <a:cs typeface="Times New Roman" panose="02020603050405020304" pitchFamily="18" charset="0"/>
              </a:rPr>
              <a:t> 192.168.6.0/24 </a:t>
            </a:r>
            <a:r>
              <a:rPr lang="en-US" dirty="0" err="1">
                <a:latin typeface="Times New Roman" panose="02020603050405020304" pitchFamily="18" charset="0"/>
                <a:ea typeface="Calibri" panose="020F0502020204030204" pitchFamily="34" charset="0"/>
                <a:cs typeface="Times New Roman" panose="02020603050405020304" pitchFamily="18" charset="0"/>
              </a:rPr>
              <a:t>şəbəkələrinə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Birinci</a:t>
            </a:r>
            <a:r>
              <a:rPr lang="en-US" dirty="0">
                <a:latin typeface="Times New Roman" panose="02020603050405020304" pitchFamily="18" charset="0"/>
                <a:ea typeface="Calibri" panose="020F0502020204030204" pitchFamily="34" charset="0"/>
                <a:cs typeface="Times New Roman" panose="02020603050405020304" pitchFamily="18" charset="0"/>
              </a:rPr>
              <a:t> 10.10.10.4./30 </a:t>
            </a:r>
            <a:r>
              <a:rPr lang="en-US" dirty="0" err="1">
                <a:latin typeface="Times New Roman" panose="02020603050405020304" pitchFamily="18" charset="0"/>
                <a:ea typeface="Calibri" panose="020F0502020204030204" pitchFamily="34" charset="0"/>
                <a:cs typeface="Times New Roman" panose="02020603050405020304" pitchFamily="18" charset="0"/>
              </a:rPr>
              <a:t>subnetini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elan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edək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və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a:t>
            </a:r>
            <a:r>
              <a:rPr lang="en-US" dirty="0">
                <a:latin typeface="Times New Roman" panose="02020603050405020304" pitchFamily="18" charset="0"/>
                <a:ea typeface="Calibri" panose="020F0502020204030204" pitchFamily="34" charset="0"/>
                <a:cs typeface="Times New Roman" panose="02020603050405020304" pitchFamily="18" charset="0"/>
              </a:rPr>
              <a:t> network </a:t>
            </a:r>
            <a:r>
              <a:rPr lang="en-US" dirty="0" err="1">
                <a:latin typeface="Times New Roman" panose="02020603050405020304" pitchFamily="18" charset="0"/>
                <a:ea typeface="Calibri" panose="020F0502020204030204" pitchFamily="34" charset="0"/>
                <a:cs typeface="Times New Roman" panose="02020603050405020304" pitchFamily="18" charset="0"/>
              </a:rPr>
              <a:t>üçün</a:t>
            </a:r>
            <a:r>
              <a:rPr lang="en-US" dirty="0">
                <a:latin typeface="Times New Roman" panose="02020603050405020304" pitchFamily="18" charset="0"/>
                <a:ea typeface="Calibri" panose="020F0502020204030204" pitchFamily="34" charset="0"/>
                <a:cs typeface="Times New Roman" panose="02020603050405020304" pitchFamily="18" charset="0"/>
              </a:rPr>
              <a:t> “area” </a:t>
            </a:r>
            <a:r>
              <a:rPr lang="en-US" dirty="0" err="1">
                <a:latin typeface="Times New Roman" panose="02020603050405020304" pitchFamily="18" charset="0"/>
                <a:ea typeface="Calibri" panose="020F0502020204030204" pitchFamily="34" charset="0"/>
                <a:cs typeface="Times New Roman" panose="02020603050405020304" pitchFamily="18" charset="0"/>
              </a:rPr>
              <a:t>elan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etməliyik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məs</a:t>
            </a:r>
            <a:r>
              <a:rPr lang="en-US" dirty="0">
                <a:latin typeface="Times New Roman" panose="02020603050405020304" pitchFamily="18" charset="0"/>
                <a:ea typeface="Calibri" panose="020F0502020204030204" pitchFamily="34" charset="0"/>
                <a:cs typeface="Times New Roman" panose="02020603050405020304" pitchFamily="18" charset="0"/>
              </a:rPr>
              <a:t>, “area 0” </a:t>
            </a:r>
            <a:r>
              <a:rPr lang="en-US" dirty="0" err="1">
                <a:latin typeface="Times New Roman" panose="02020603050405020304" pitchFamily="18" charset="0"/>
                <a:ea typeface="Calibri" panose="020F0502020204030204" pitchFamily="34" charset="0"/>
                <a:cs typeface="Times New Roman" panose="02020603050405020304" pitchFamily="18" charset="0"/>
              </a:rPr>
              <a:t>seçək</a:t>
            </a:r>
            <a:r>
              <a:rPr lang="en-US" dirty="0">
                <a:latin typeface="Times New Roman" panose="02020603050405020304" pitchFamily="18" charset="0"/>
                <a:ea typeface="Calibri" panose="020F0502020204030204" pitchFamily="34" charset="0"/>
                <a:cs typeface="Times New Roman" panose="02020603050405020304" pitchFamily="18" charset="0"/>
              </a:rPr>
              <a:t>, backbone area;</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en-US" dirty="0">
                <a:latin typeface="Times New Roman" panose="02020603050405020304" pitchFamily="18" charset="0"/>
                <a:ea typeface="Calibri" panose="020F0502020204030204" pitchFamily="34" charset="0"/>
                <a:cs typeface="Times New Roman" panose="02020603050405020304" pitchFamily="18" charset="0"/>
              </a:rPr>
              <a:t>“</a:t>
            </a:r>
            <a:r>
              <a:rPr lang="en-US" b="1" dirty="0">
                <a:latin typeface="Times New Roman" panose="02020603050405020304" pitchFamily="18" charset="0"/>
                <a:ea typeface="Calibri" panose="020F0502020204030204" pitchFamily="34" charset="0"/>
                <a:cs typeface="Times New Roman" panose="02020603050405020304" pitchFamily="18" charset="0"/>
              </a:rPr>
              <a:t>network 10.10.10.4 255.255.255.252 area 0”</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en-US" dirty="0" err="1">
                <a:latin typeface="Times New Roman" panose="02020603050405020304" pitchFamily="18" charset="0"/>
                <a:ea typeface="Calibri" panose="020F0502020204030204" pitchFamily="34" charset="0"/>
                <a:cs typeface="Times New Roman" panose="02020603050405020304" pitchFamily="18" charset="0"/>
              </a:rPr>
              <a:t>Daha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sonra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digər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şəbəkələri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eyni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qayda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ilə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elan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edək</a:t>
            </a:r>
            <a:r>
              <a:rPr lang="en-US" dirty="0">
                <a:latin typeface="Times New Roman" panose="02020603050405020304" pitchFamily="18" charset="0"/>
                <a:ea typeface="Calibri" panose="020F0502020204030204" pitchFamily="34" charset="0"/>
                <a:cs typeface="Times New Roman" panose="02020603050405020304" pitchFamily="18" charset="0"/>
              </a:rPr>
              <a:t> “F1-Router”da </a:t>
            </a:r>
            <a:r>
              <a:rPr lang="en-US" dirty="0" err="1">
                <a:latin typeface="Times New Roman" panose="02020603050405020304" pitchFamily="18" charset="0"/>
                <a:ea typeface="Calibri" panose="020F0502020204030204" pitchFamily="34" charset="0"/>
                <a:cs typeface="Times New Roman" panose="02020603050405020304" pitchFamily="18" charset="0"/>
              </a:rPr>
              <a:t>və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sonda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yaddaşa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vərək</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A picture containing text, screenshot, font, number&#10;&#10;Description automatically generated">
            <a:extLst>
              <a:ext uri="{FF2B5EF4-FFF2-40B4-BE49-F238E27FC236}">
                <a16:creationId xmlns:a16="http://schemas.microsoft.com/office/drawing/2014/main" id="{5B7E529A-47B4-44BF-B2F5-57B754E609C9}"/>
              </a:ext>
            </a:extLst>
          </p:cNvPr>
          <p:cNvPicPr/>
          <p:nvPr/>
        </p:nvPicPr>
        <p:blipFill>
          <a:blip r:embed="rId2"/>
          <a:stretch>
            <a:fillRect/>
          </a:stretch>
        </p:blipFill>
        <p:spPr>
          <a:xfrm>
            <a:off x="3756000" y="3868447"/>
            <a:ext cx="4680000" cy="2160000"/>
          </a:xfrm>
          <a:prstGeom prst="rect">
            <a:avLst/>
          </a:prstGeom>
        </p:spPr>
      </p:pic>
      <p:sp>
        <p:nvSpPr>
          <p:cNvPr id="4" name="Rectangle 3">
            <a:extLst>
              <a:ext uri="{FF2B5EF4-FFF2-40B4-BE49-F238E27FC236}">
                <a16:creationId xmlns:a16="http://schemas.microsoft.com/office/drawing/2014/main" id="{5C85AF9E-7F03-4D6E-A53F-C7F55B64BCAF}"/>
              </a:ext>
            </a:extLst>
          </p:cNvPr>
          <p:cNvSpPr/>
          <p:nvPr/>
        </p:nvSpPr>
        <p:spPr>
          <a:xfrm>
            <a:off x="4416694" y="6028447"/>
            <a:ext cx="3358612" cy="463397"/>
          </a:xfrm>
          <a:prstGeom prst="rect">
            <a:avLst/>
          </a:prstGeom>
        </p:spPr>
        <p:txBody>
          <a:bodyPr wrap="none">
            <a:spAutoFit/>
          </a:bodyPr>
          <a:lstStyle/>
          <a:p>
            <a:pPr algn="ctr">
              <a:lnSpc>
                <a:spcPct val="150000"/>
              </a:lnSpc>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4.26. </a:t>
            </a:r>
            <a:r>
              <a:rPr lang="az-Latn-AZ" dirty="0" err="1">
                <a:latin typeface="Times New Roman" panose="02020603050405020304" pitchFamily="18" charset="0"/>
                <a:ea typeface="Calibri" panose="020F0502020204030204" pitchFamily="34" charset="0"/>
                <a:cs typeface="Times New Roman" panose="02020603050405020304" pitchFamily="18" charset="0"/>
              </a:rPr>
              <a:t>OSPF’inin</a:t>
            </a:r>
            <a:r>
              <a:rPr lang="az-Latn-AZ" dirty="0">
                <a:latin typeface="Times New Roman" panose="02020603050405020304" pitchFamily="18" charset="0"/>
                <a:ea typeface="Calibri" panose="020F0502020204030204" pitchFamily="34" charset="0"/>
                <a:cs typeface="Times New Roman" panose="02020603050405020304" pitchFamily="18" charset="0"/>
              </a:rPr>
              <a:t> köklənməsi</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6744727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6D6AB80-883C-4A24-A28F-C725D5ECC2C1}"/>
              </a:ext>
            </a:extLst>
          </p:cNvPr>
          <p:cNvSpPr/>
          <p:nvPr/>
        </p:nvSpPr>
        <p:spPr>
          <a:xfrm>
            <a:off x="6019800" y="0"/>
            <a:ext cx="5857875" cy="3371885"/>
          </a:xfrm>
          <a:prstGeom prst="rect">
            <a:avLst/>
          </a:prstGeom>
        </p:spPr>
        <p:txBody>
          <a:bodyPr wrap="squar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Etdiyimiz “OSPF” konfiqurasiyasına baxmaq üçün  bunu etmək  üçün “</a:t>
            </a:r>
            <a:r>
              <a:rPr lang="az-Latn-AZ" dirty="0" err="1">
                <a:latin typeface="Times New Roman" panose="02020603050405020304" pitchFamily="18" charset="0"/>
                <a:ea typeface="Calibri" panose="020F0502020204030204" pitchFamily="34" charset="0"/>
                <a:cs typeface="Times New Roman" panose="02020603050405020304" pitchFamily="18" charset="0"/>
              </a:rPr>
              <a:t>sh</a:t>
            </a:r>
            <a:r>
              <a:rPr lang="az-Latn-AZ" dirty="0">
                <a:latin typeface="Times New Roman" panose="02020603050405020304" pitchFamily="18" charset="0"/>
                <a:ea typeface="Calibri" panose="020F0502020204030204" pitchFamily="34" charset="0"/>
                <a:cs typeface="Times New Roman" panose="02020603050405020304" pitchFamily="18" charset="0"/>
              </a:rPr>
              <a:t> ip </a:t>
            </a:r>
            <a:r>
              <a:rPr lang="az-Latn-AZ" dirty="0" err="1">
                <a:latin typeface="Times New Roman" panose="02020603050405020304" pitchFamily="18" charset="0"/>
                <a:ea typeface="Calibri" panose="020F0502020204030204" pitchFamily="34" charset="0"/>
                <a:cs typeface="Times New Roman" panose="02020603050405020304" pitchFamily="18" charset="0"/>
              </a:rPr>
              <a:t>ospf</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int</a:t>
            </a:r>
            <a:r>
              <a:rPr lang="az-Latn-AZ" dirty="0">
                <a:latin typeface="Times New Roman" panose="02020603050405020304" pitchFamily="18" charset="0"/>
                <a:ea typeface="Calibri" panose="020F0502020204030204" pitchFamily="34" charset="0"/>
                <a:cs typeface="Times New Roman" panose="02020603050405020304" pitchFamily="18" charset="0"/>
              </a:rPr>
              <a:t>” , “</a:t>
            </a:r>
            <a:r>
              <a:rPr lang="az-Latn-AZ" dirty="0" err="1">
                <a:latin typeface="Times New Roman" panose="02020603050405020304" pitchFamily="18" charset="0"/>
                <a:ea typeface="Calibri" panose="020F0502020204030204" pitchFamily="34" charset="0"/>
                <a:cs typeface="Times New Roman" panose="02020603050405020304" pitchFamily="18" charset="0"/>
              </a:rPr>
              <a:t>sh</a:t>
            </a:r>
            <a:r>
              <a:rPr lang="az-Latn-AZ" dirty="0">
                <a:latin typeface="Times New Roman" panose="02020603050405020304" pitchFamily="18" charset="0"/>
                <a:ea typeface="Calibri" panose="020F0502020204030204" pitchFamily="34" charset="0"/>
                <a:cs typeface="Times New Roman" panose="02020603050405020304" pitchFamily="18" charset="0"/>
              </a:rPr>
              <a:t> ip </a:t>
            </a:r>
            <a:r>
              <a:rPr lang="az-Latn-AZ" dirty="0" err="1">
                <a:latin typeface="Times New Roman" panose="02020603050405020304" pitchFamily="18" charset="0"/>
                <a:ea typeface="Calibri" panose="020F0502020204030204" pitchFamily="34" charset="0"/>
                <a:cs typeface="Times New Roman" panose="02020603050405020304" pitchFamily="18" charset="0"/>
              </a:rPr>
              <a:t>ospf</a:t>
            </a:r>
            <a:r>
              <a:rPr lang="az-Latn-AZ" dirty="0">
                <a:latin typeface="Times New Roman" panose="02020603050405020304" pitchFamily="18" charset="0"/>
                <a:ea typeface="Calibri" panose="020F0502020204030204" pitchFamily="34" charset="0"/>
                <a:cs typeface="Times New Roman" panose="02020603050405020304" pitchFamily="18" charset="0"/>
              </a:rPr>
              <a:t>” , “</a:t>
            </a:r>
            <a:r>
              <a:rPr lang="az-Latn-AZ" dirty="0" err="1">
                <a:latin typeface="Times New Roman" panose="02020603050405020304" pitchFamily="18" charset="0"/>
                <a:ea typeface="Calibri" panose="020F0502020204030204" pitchFamily="34" charset="0"/>
                <a:cs typeface="Times New Roman" panose="02020603050405020304" pitchFamily="18" charset="0"/>
              </a:rPr>
              <a:t>sh</a:t>
            </a:r>
            <a:r>
              <a:rPr lang="az-Latn-AZ" dirty="0">
                <a:latin typeface="Times New Roman" panose="02020603050405020304" pitchFamily="18" charset="0"/>
                <a:ea typeface="Calibri" panose="020F0502020204030204" pitchFamily="34" charset="0"/>
                <a:cs typeface="Times New Roman" panose="02020603050405020304" pitchFamily="18" charset="0"/>
              </a:rPr>
              <a:t> ip </a:t>
            </a:r>
            <a:r>
              <a:rPr lang="az-Latn-AZ" dirty="0" err="1">
                <a:latin typeface="Times New Roman" panose="02020603050405020304" pitchFamily="18" charset="0"/>
                <a:ea typeface="Calibri" panose="020F0502020204030204" pitchFamily="34" charset="0"/>
                <a:cs typeface="Times New Roman" panose="02020603050405020304" pitchFamily="18" charset="0"/>
              </a:rPr>
              <a:t>ospf</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neighbor</a:t>
            </a:r>
            <a:r>
              <a:rPr lang="az-Latn-AZ" dirty="0">
                <a:latin typeface="Times New Roman" panose="02020603050405020304" pitchFamily="18" charset="0"/>
                <a:ea typeface="Calibri" panose="020F0502020204030204" pitchFamily="34" charset="0"/>
                <a:cs typeface="Times New Roman" panose="02020603050405020304" pitchFamily="18" charset="0"/>
              </a:rPr>
              <a:t>” kimi </a:t>
            </a:r>
            <a:r>
              <a:rPr lang="az-Latn-AZ" dirty="0" err="1">
                <a:latin typeface="Times New Roman" panose="02020603050405020304" pitchFamily="18" charset="0"/>
                <a:ea typeface="Calibri" panose="020F0502020204030204" pitchFamily="34" charset="0"/>
                <a:cs typeface="Times New Roman" panose="02020603050405020304" pitchFamily="18" charset="0"/>
              </a:rPr>
              <a:t>command’lardan</a:t>
            </a:r>
            <a:r>
              <a:rPr lang="az-Latn-AZ" dirty="0">
                <a:latin typeface="Times New Roman" panose="02020603050405020304" pitchFamily="18" charset="0"/>
                <a:ea typeface="Calibri" panose="020F0502020204030204" pitchFamily="34" charset="0"/>
                <a:cs typeface="Times New Roman" panose="02020603050405020304" pitchFamily="18" charset="0"/>
              </a:rPr>
              <a:t> istifadə edə bilərik. Hal-hazırda </a:t>
            </a:r>
            <a:r>
              <a:rPr lang="az-Latn-AZ" dirty="0" err="1">
                <a:latin typeface="Times New Roman" panose="02020603050405020304" pitchFamily="18" charset="0"/>
                <a:ea typeface="Calibri" panose="020F0502020204030204" pitchFamily="34" charset="0"/>
                <a:cs typeface="Times New Roman" panose="02020603050405020304" pitchFamily="18" charset="0"/>
              </a:rPr>
              <a:t>basqa</a:t>
            </a:r>
            <a:r>
              <a:rPr lang="az-Latn-AZ" dirty="0">
                <a:latin typeface="Times New Roman" panose="02020603050405020304" pitchFamily="18" charset="0"/>
                <a:ea typeface="Calibri" panose="020F0502020204030204" pitchFamily="34" charset="0"/>
                <a:cs typeface="Times New Roman" panose="02020603050405020304" pitchFamily="18" charset="0"/>
              </a:rPr>
              <a:t> heç bir </a:t>
            </a:r>
            <a:r>
              <a:rPr lang="az-Latn-AZ" dirty="0" err="1">
                <a:latin typeface="Times New Roman" panose="02020603050405020304" pitchFamily="18" charset="0"/>
                <a:ea typeface="Calibri" panose="020F0502020204030204" pitchFamily="34" charset="0"/>
                <a:cs typeface="Times New Roman" panose="02020603050405020304" pitchFamily="18" charset="0"/>
              </a:rPr>
              <a:t>router’da</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OSPF”i</a:t>
            </a:r>
            <a:r>
              <a:rPr lang="az-Latn-AZ" dirty="0">
                <a:latin typeface="Times New Roman" panose="02020603050405020304" pitchFamily="18" charset="0"/>
                <a:ea typeface="Calibri" panose="020F0502020204030204" pitchFamily="34" charset="0"/>
                <a:cs typeface="Times New Roman" panose="02020603050405020304" pitchFamily="18" charset="0"/>
              </a:rPr>
              <a:t> konfiqurasiya </a:t>
            </a:r>
            <a:r>
              <a:rPr lang="az-Latn-AZ" dirty="0" err="1">
                <a:latin typeface="Times New Roman" panose="02020603050405020304" pitchFamily="18" charset="0"/>
                <a:ea typeface="Calibri" panose="020F0502020204030204" pitchFamily="34" charset="0"/>
                <a:cs typeface="Times New Roman" panose="02020603050405020304" pitchFamily="18" charset="0"/>
              </a:rPr>
              <a:t>etməyimizə</a:t>
            </a:r>
            <a:r>
              <a:rPr lang="az-Latn-AZ" dirty="0">
                <a:latin typeface="Times New Roman" panose="02020603050405020304" pitchFamily="18" charset="0"/>
                <a:ea typeface="Calibri" panose="020F0502020204030204" pitchFamily="34" charset="0"/>
                <a:cs typeface="Times New Roman" panose="02020603050405020304" pitchFamily="18" charset="0"/>
              </a:rPr>
              <a:t> görə, “</a:t>
            </a:r>
            <a:r>
              <a:rPr lang="az-Latn-AZ" dirty="0" err="1">
                <a:latin typeface="Times New Roman" panose="02020603050405020304" pitchFamily="18" charset="0"/>
                <a:ea typeface="Calibri" panose="020F0502020204030204" pitchFamily="34" charset="0"/>
                <a:cs typeface="Times New Roman" panose="02020603050405020304" pitchFamily="18" charset="0"/>
              </a:rPr>
              <a:t>neighbor</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command’da</a:t>
            </a:r>
            <a:r>
              <a:rPr lang="az-Latn-AZ" dirty="0">
                <a:latin typeface="Times New Roman" panose="02020603050405020304" pitchFamily="18" charset="0"/>
                <a:ea typeface="Calibri" panose="020F0502020204030204" pitchFamily="34" charset="0"/>
                <a:cs typeface="Times New Roman" panose="02020603050405020304" pitchFamily="18" charset="0"/>
              </a:rPr>
              <a:t> heç bir </a:t>
            </a:r>
            <a:r>
              <a:rPr lang="az-Latn-AZ" dirty="0" err="1">
                <a:latin typeface="Times New Roman" panose="02020603050405020304" pitchFamily="18" charset="0"/>
                <a:ea typeface="Calibri" panose="020F0502020204030204" pitchFamily="34" charset="0"/>
                <a:cs typeface="Times New Roman" panose="02020603050405020304" pitchFamily="18" charset="0"/>
              </a:rPr>
              <a:t>info</a:t>
            </a:r>
            <a:r>
              <a:rPr lang="az-Latn-AZ" dirty="0">
                <a:latin typeface="Times New Roman" panose="02020603050405020304" pitchFamily="18" charset="0"/>
                <a:ea typeface="Calibri" panose="020F0502020204030204" pitchFamily="34" charset="0"/>
                <a:cs typeface="Times New Roman" panose="02020603050405020304" pitchFamily="18" charset="0"/>
              </a:rPr>
              <a:t> əldə edə </a:t>
            </a:r>
            <a:r>
              <a:rPr lang="az-Latn-AZ" dirty="0" err="1">
                <a:latin typeface="Times New Roman" panose="02020603050405020304" pitchFamily="18" charset="0"/>
                <a:ea typeface="Calibri" panose="020F0502020204030204" pitchFamily="34" charset="0"/>
                <a:cs typeface="Times New Roman" panose="02020603050405020304" pitchFamily="18" charset="0"/>
              </a:rPr>
              <a:t>bilməyəcəyik</a:t>
            </a:r>
            <a:r>
              <a:rPr lang="az-Latn-AZ" dirty="0">
                <a:latin typeface="Times New Roman" panose="02020603050405020304" pitchFamily="18" charset="0"/>
                <a:ea typeface="Calibri" panose="020F0502020204030204" pitchFamily="34" charset="0"/>
                <a:cs typeface="Times New Roman" panose="02020603050405020304" pitchFamily="18" charset="0"/>
              </a:rPr>
              <a:t>, amma digər komandaları ları yoxlaya bilərik (Şək.4.27). Gördüyümüz kimi, “</a:t>
            </a:r>
            <a:r>
              <a:rPr lang="az-Latn-AZ" dirty="0" err="1">
                <a:latin typeface="Times New Roman" panose="02020603050405020304" pitchFamily="18" charset="0"/>
                <a:ea typeface="Calibri" panose="020F0502020204030204" pitchFamily="34" charset="0"/>
                <a:cs typeface="Times New Roman" panose="02020603050405020304" pitchFamily="18" charset="0"/>
              </a:rPr>
              <a:t>Backbone</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area</a:t>
            </a:r>
            <a:r>
              <a:rPr lang="az-Latn-AZ" dirty="0">
                <a:latin typeface="Times New Roman" panose="02020603050405020304" pitchFamily="18" charset="0"/>
                <a:ea typeface="Calibri" panose="020F0502020204030204" pitchFamily="34" charset="0"/>
                <a:cs typeface="Times New Roman" panose="02020603050405020304" pitchFamily="18" charset="0"/>
              </a:rPr>
              <a:t> 0)”da 5 dənə </a:t>
            </a:r>
            <a:r>
              <a:rPr lang="az-Latn-AZ" dirty="0" err="1">
                <a:latin typeface="Times New Roman" panose="02020603050405020304" pitchFamily="18" charset="0"/>
                <a:ea typeface="Calibri" panose="020F0502020204030204" pitchFamily="34" charset="0"/>
                <a:cs typeface="Times New Roman" panose="02020603050405020304" pitchFamily="18" charset="0"/>
              </a:rPr>
              <a:t>interface</a:t>
            </a:r>
            <a:r>
              <a:rPr lang="az-Latn-AZ" dirty="0">
                <a:latin typeface="Times New Roman" panose="02020603050405020304" pitchFamily="18" charset="0"/>
                <a:ea typeface="Calibri" panose="020F0502020204030204" pitchFamily="34" charset="0"/>
                <a:cs typeface="Times New Roman" panose="02020603050405020304" pitchFamily="18" charset="0"/>
              </a:rPr>
              <a:t> olduğun göstərir və həqiqətən də belədir.</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A screenshot of a computer code&#10;&#10;Description automatically generated with low confidence">
            <a:extLst>
              <a:ext uri="{FF2B5EF4-FFF2-40B4-BE49-F238E27FC236}">
                <a16:creationId xmlns:a16="http://schemas.microsoft.com/office/drawing/2014/main" id="{B9B19B56-A128-4E33-9CF2-98CE5AD3B738}"/>
              </a:ext>
            </a:extLst>
          </p:cNvPr>
          <p:cNvPicPr/>
          <p:nvPr/>
        </p:nvPicPr>
        <p:blipFill>
          <a:blip r:embed="rId2"/>
          <a:stretch>
            <a:fillRect/>
          </a:stretch>
        </p:blipFill>
        <p:spPr>
          <a:xfrm>
            <a:off x="76200" y="1333466"/>
            <a:ext cx="5400000" cy="4680000"/>
          </a:xfrm>
          <a:prstGeom prst="rect">
            <a:avLst/>
          </a:prstGeom>
        </p:spPr>
      </p:pic>
      <p:sp>
        <p:nvSpPr>
          <p:cNvPr id="4" name="Rectangle 3">
            <a:extLst>
              <a:ext uri="{FF2B5EF4-FFF2-40B4-BE49-F238E27FC236}">
                <a16:creationId xmlns:a16="http://schemas.microsoft.com/office/drawing/2014/main" id="{8D838D5D-8218-4471-8DD3-422B02D605AF}"/>
              </a:ext>
            </a:extLst>
          </p:cNvPr>
          <p:cNvSpPr/>
          <p:nvPr/>
        </p:nvSpPr>
        <p:spPr>
          <a:xfrm>
            <a:off x="203525" y="6016702"/>
            <a:ext cx="4660250" cy="463397"/>
          </a:xfrm>
          <a:prstGeom prst="rect">
            <a:avLst/>
          </a:prstGeom>
        </p:spPr>
        <p:txBody>
          <a:bodyPr wrap="none">
            <a:spAutoFit/>
          </a:bodyPr>
          <a:lstStyle/>
          <a:p>
            <a:pPr algn="ctr">
              <a:lnSpc>
                <a:spcPct val="150000"/>
              </a:lnSpc>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4.27. </a:t>
            </a:r>
            <a:r>
              <a:rPr lang="az-Latn-AZ" dirty="0">
                <a:latin typeface="Times New Roman" panose="02020603050405020304" pitchFamily="18" charset="0"/>
                <a:ea typeface="Calibri" panose="020F0502020204030204" pitchFamily="34" charset="0"/>
                <a:cs typeface="Times New Roman" panose="02020603050405020304" pitchFamily="18" charset="0"/>
              </a:rPr>
              <a:t>“OSPF” konfiqurasiyasına baxılması</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37397353"/>
      </p:ext>
    </p:ext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BA6C9C4-2579-4DFC-9475-F7902755590D}"/>
              </a:ext>
            </a:extLst>
          </p:cNvPr>
          <p:cNvSpPr/>
          <p:nvPr/>
        </p:nvSpPr>
        <p:spPr>
          <a:xfrm>
            <a:off x="0" y="36282"/>
            <a:ext cx="6257925" cy="2540888"/>
          </a:xfrm>
          <a:prstGeom prst="rect">
            <a:avLst/>
          </a:prstGeom>
        </p:spPr>
        <p:txBody>
          <a:bodyPr wrap="squar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a:t>
            </a:r>
            <a:r>
              <a:rPr lang="az-Latn-AZ" b="1" dirty="0">
                <a:latin typeface="Times New Roman" panose="02020603050405020304" pitchFamily="18" charset="0"/>
                <a:ea typeface="Calibri" panose="020F0502020204030204" pitchFamily="34" charset="0"/>
                <a:cs typeface="Times New Roman" panose="02020603050405020304" pitchFamily="18" charset="0"/>
              </a:rPr>
              <a:t>F2-Router”: </a:t>
            </a:r>
            <a:r>
              <a:rPr lang="az-Latn-AZ" dirty="0">
                <a:latin typeface="Times New Roman" panose="02020603050405020304" pitchFamily="18" charset="0"/>
                <a:ea typeface="Calibri" panose="020F0502020204030204" pitchFamily="34" charset="0"/>
                <a:cs typeface="Times New Roman" panose="02020603050405020304" pitchFamily="18" charset="0"/>
              </a:rPr>
              <a:t>İndi keçək, “F2-Router”da “</a:t>
            </a:r>
            <a:r>
              <a:rPr lang="az-Latn-AZ" dirty="0" err="1">
                <a:latin typeface="Times New Roman" panose="02020603050405020304" pitchFamily="18" charset="0"/>
                <a:ea typeface="Calibri" panose="020F0502020204030204" pitchFamily="34" charset="0"/>
                <a:cs typeface="Times New Roman" panose="02020603050405020304" pitchFamily="18" charset="0"/>
              </a:rPr>
              <a:t>OSPF”i</a:t>
            </a:r>
            <a:r>
              <a:rPr lang="az-Latn-AZ" dirty="0">
                <a:latin typeface="Times New Roman" panose="02020603050405020304" pitchFamily="18" charset="0"/>
                <a:ea typeface="Calibri" panose="020F0502020204030204" pitchFamily="34" charset="0"/>
                <a:cs typeface="Times New Roman" panose="02020603050405020304" pitchFamily="18" charset="0"/>
              </a:rPr>
              <a:t> konfiqurasiya etməyə (Şək.4.28). </a:t>
            </a:r>
            <a:r>
              <a:rPr lang="en-US" dirty="0">
                <a:latin typeface="Times New Roman" panose="02020603050405020304" pitchFamily="18" charset="0"/>
                <a:ea typeface="Calibri" panose="020F0502020204030204" pitchFamily="34" charset="0"/>
                <a:cs typeface="Times New Roman" panose="02020603050405020304" pitchFamily="18" charset="0"/>
              </a:rPr>
              <a:t>Bu </a:t>
            </a:r>
            <a:r>
              <a:rPr lang="en-US" dirty="0" err="1">
                <a:latin typeface="Times New Roman" panose="02020603050405020304" pitchFamily="18" charset="0"/>
                <a:ea typeface="Calibri" panose="020F0502020204030204" pitchFamily="34" charset="0"/>
                <a:cs typeface="Times New Roman" panose="02020603050405020304" pitchFamily="18" charset="0"/>
              </a:rPr>
              <a:t>router’da</a:t>
            </a:r>
            <a:r>
              <a:rPr lang="en-US" dirty="0">
                <a:latin typeface="Times New Roman" panose="02020603050405020304" pitchFamily="18" charset="0"/>
                <a:ea typeface="Calibri" panose="020F0502020204030204" pitchFamily="34" charset="0"/>
                <a:cs typeface="Times New Roman" panose="02020603050405020304" pitchFamily="18" charset="0"/>
              </a:rPr>
              <a:t> 5 </a:t>
            </a:r>
            <a:r>
              <a:rPr lang="en-US" dirty="0" err="1">
                <a:latin typeface="Times New Roman" panose="02020603050405020304" pitchFamily="18" charset="0"/>
                <a:ea typeface="Calibri" panose="020F0502020204030204" pitchFamily="34" charset="0"/>
                <a:cs typeface="Times New Roman" panose="02020603050405020304" pitchFamily="18" charset="0"/>
              </a:rPr>
              <a:t>şəbəkəye</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cavabdehlik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dashiyir</a:t>
            </a:r>
            <a:r>
              <a:rPr lang="en-US" dirty="0">
                <a:latin typeface="Times New Roman" panose="02020603050405020304" pitchFamily="18" charset="0"/>
                <a:ea typeface="Calibri" panose="020F0502020204030204" pitchFamily="34" charset="0"/>
                <a:cs typeface="Times New Roman" panose="02020603050405020304" pitchFamily="18" charset="0"/>
              </a:rPr>
              <a:t>: 10.10.10.0/24; 10.10.10.8/24; 192.168.3.0/24; 192.168.4.0/24 </a:t>
            </a:r>
            <a:r>
              <a:rPr lang="en-US" dirty="0" err="1">
                <a:latin typeface="Times New Roman" panose="02020603050405020304" pitchFamily="18" charset="0"/>
                <a:ea typeface="Calibri" panose="020F0502020204030204" pitchFamily="34" charset="0"/>
                <a:cs typeface="Times New Roman" panose="02020603050405020304" pitchFamily="18" charset="0"/>
              </a:rPr>
              <a:t>və</a:t>
            </a:r>
            <a:r>
              <a:rPr lang="en-US" dirty="0">
                <a:latin typeface="Times New Roman" panose="02020603050405020304" pitchFamily="18" charset="0"/>
                <a:ea typeface="Calibri" panose="020F0502020204030204" pitchFamily="34" charset="0"/>
                <a:cs typeface="Times New Roman" panose="02020603050405020304" pitchFamily="18" charset="0"/>
              </a:rPr>
              <a:t> 192.168.5.0/24 </a:t>
            </a:r>
            <a:r>
              <a:rPr lang="en-US" dirty="0" err="1">
                <a:latin typeface="Times New Roman" panose="02020603050405020304" pitchFamily="18" charset="0"/>
                <a:ea typeface="Calibri" panose="020F0502020204030204" pitchFamily="34" charset="0"/>
                <a:cs typeface="Times New Roman" panose="02020603050405020304" pitchFamily="18" charset="0"/>
              </a:rPr>
              <a:t>şəbəkəlerine</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Burda</a:t>
            </a:r>
            <a:r>
              <a:rPr lang="en-US" dirty="0">
                <a:latin typeface="Times New Roman" panose="02020603050405020304" pitchFamily="18" charset="0"/>
                <a:ea typeface="Calibri" panose="020F0502020204030204" pitchFamily="34" charset="0"/>
                <a:cs typeface="Times New Roman" panose="02020603050405020304" pitchFamily="18" charset="0"/>
              </a:rPr>
              <a:t> da </a:t>
            </a:r>
            <a:r>
              <a:rPr lang="en-US" dirty="0" err="1">
                <a:latin typeface="Times New Roman" panose="02020603050405020304" pitchFamily="18" charset="0"/>
                <a:ea typeface="Calibri" panose="020F0502020204030204" pitchFamily="34" charset="0"/>
                <a:cs typeface="Times New Roman" panose="02020603050405020304" pitchFamily="18" charset="0"/>
              </a:rPr>
              <a:t>sehebekələri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elan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ələmeye</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başlayan</a:t>
            </a:r>
            <a:r>
              <a:rPr lang="en-US" dirty="0">
                <a:latin typeface="Times New Roman" panose="02020603050405020304" pitchFamily="18" charset="0"/>
                <a:ea typeface="Calibri" panose="020F0502020204030204" pitchFamily="34" charset="0"/>
                <a:cs typeface="Times New Roman" panose="02020603050405020304" pitchFamily="18" charset="0"/>
              </a:rPr>
              <a:t> zaman “</a:t>
            </a:r>
            <a:r>
              <a:rPr lang="en-US" b="1" dirty="0">
                <a:latin typeface="Times New Roman" panose="02020603050405020304" pitchFamily="18" charset="0"/>
                <a:ea typeface="Calibri" panose="020F0502020204030204" pitchFamily="34" charset="0"/>
                <a:cs typeface="Times New Roman" panose="02020603050405020304" pitchFamily="18" charset="0"/>
              </a:rPr>
              <a:t>router </a:t>
            </a:r>
            <a:r>
              <a:rPr lang="en-US" b="1" dirty="0" err="1">
                <a:latin typeface="Times New Roman" panose="02020603050405020304" pitchFamily="18" charset="0"/>
                <a:ea typeface="Calibri" panose="020F0502020204030204" pitchFamily="34" charset="0"/>
                <a:cs typeface="Times New Roman" panose="02020603050405020304" pitchFamily="18" charset="0"/>
              </a:rPr>
              <a:t>ospf</a:t>
            </a:r>
            <a:r>
              <a:rPr lang="en-US" b="1" dirty="0">
                <a:latin typeface="Times New Roman" panose="02020603050405020304" pitchFamily="18" charset="0"/>
                <a:ea typeface="Calibri" panose="020F0502020204030204" pitchFamily="34" charset="0"/>
                <a:cs typeface="Times New Roman" panose="02020603050405020304" pitchFamily="18" charset="0"/>
              </a:rPr>
              <a:t> 10” </a:t>
            </a:r>
            <a:r>
              <a:rPr lang="en-US" dirty="0" err="1">
                <a:latin typeface="Times New Roman" panose="02020603050405020304" pitchFamily="18" charset="0"/>
                <a:ea typeface="Calibri" panose="020F0502020204030204" pitchFamily="34" charset="0"/>
                <a:cs typeface="Times New Roman" panose="02020603050405020304" pitchFamily="18" charset="0"/>
              </a:rPr>
              <a:t>yəni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eyni</a:t>
            </a:r>
            <a:r>
              <a:rPr lang="en-US" dirty="0">
                <a:latin typeface="Times New Roman" panose="02020603050405020304" pitchFamily="18" charset="0"/>
                <a:ea typeface="Calibri" panose="020F0502020204030204" pitchFamily="34" charset="0"/>
                <a:cs typeface="Times New Roman" panose="02020603050405020304" pitchFamily="18" charset="0"/>
              </a:rPr>
              <a:t> “Process </a:t>
            </a:r>
            <a:r>
              <a:rPr lang="en-US" dirty="0" err="1">
                <a:latin typeface="Times New Roman" panose="02020603050405020304" pitchFamily="18" charset="0"/>
                <a:ea typeface="Calibri" panose="020F0502020204030204" pitchFamily="34" charset="0"/>
                <a:cs typeface="Times New Roman" panose="02020603050405020304" pitchFamily="18" charset="0"/>
              </a:rPr>
              <a:t>ID”ni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qeyd</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etməliyik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bütün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router’larda</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D03652EC-8790-4DB6-BE0C-74C83B1F7820}"/>
              </a:ext>
            </a:extLst>
          </p:cNvPr>
          <p:cNvPicPr/>
          <p:nvPr/>
        </p:nvPicPr>
        <p:blipFill>
          <a:blip r:embed="rId2"/>
          <a:stretch>
            <a:fillRect/>
          </a:stretch>
        </p:blipFill>
        <p:spPr>
          <a:xfrm>
            <a:off x="7051650" y="277724"/>
            <a:ext cx="4680000" cy="1800000"/>
          </a:xfrm>
          <a:prstGeom prst="rect">
            <a:avLst/>
          </a:prstGeom>
        </p:spPr>
      </p:pic>
      <p:sp>
        <p:nvSpPr>
          <p:cNvPr id="4" name="Rectangle 3">
            <a:extLst>
              <a:ext uri="{FF2B5EF4-FFF2-40B4-BE49-F238E27FC236}">
                <a16:creationId xmlns:a16="http://schemas.microsoft.com/office/drawing/2014/main" id="{ADC6BD5B-FB8D-48D3-9138-9837065AFE0F}"/>
              </a:ext>
            </a:extLst>
          </p:cNvPr>
          <p:cNvSpPr/>
          <p:nvPr/>
        </p:nvSpPr>
        <p:spPr>
          <a:xfrm>
            <a:off x="7051649" y="2151873"/>
            <a:ext cx="4755391" cy="646331"/>
          </a:xfrm>
          <a:prstGeom prst="rect">
            <a:avLst/>
          </a:prstGeom>
        </p:spPr>
        <p:txBody>
          <a:bodyPr wrap="square">
            <a:spAutoFit/>
          </a:bodyPr>
          <a:lstStyle/>
          <a:p>
            <a:pPr algn="ctr">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4.28. </a:t>
            </a:r>
            <a:r>
              <a:rPr lang="az-Latn-AZ" dirty="0">
                <a:latin typeface="Times New Roman" panose="02020603050405020304" pitchFamily="18" charset="0"/>
                <a:ea typeface="Calibri" panose="020F0502020204030204" pitchFamily="34" charset="0"/>
                <a:cs typeface="Times New Roman" panose="02020603050405020304" pitchFamily="18" charset="0"/>
              </a:rPr>
              <a:t>“F2-Router”da “</a:t>
            </a:r>
            <a:r>
              <a:rPr lang="az-Latn-AZ" dirty="0" err="1">
                <a:latin typeface="Times New Roman" panose="02020603050405020304" pitchFamily="18" charset="0"/>
                <a:ea typeface="Calibri" panose="020F0502020204030204" pitchFamily="34" charset="0"/>
                <a:cs typeface="Times New Roman" panose="02020603050405020304" pitchFamily="18" charset="0"/>
              </a:rPr>
              <a:t>OSPF”i</a:t>
            </a:r>
            <a:r>
              <a:rPr lang="az-Latn-AZ" dirty="0">
                <a:latin typeface="Times New Roman" panose="02020603050405020304" pitchFamily="18" charset="0"/>
                <a:ea typeface="Calibri" panose="020F0502020204030204" pitchFamily="34" charset="0"/>
                <a:cs typeface="Times New Roman" panose="02020603050405020304" pitchFamily="18" charset="0"/>
              </a:rPr>
              <a:t>  konfiqurasiyası edilməsi</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A0A7BCF7-6102-4FBE-B992-DB56ED8F63D7}"/>
              </a:ext>
            </a:extLst>
          </p:cNvPr>
          <p:cNvSpPr/>
          <p:nvPr/>
        </p:nvSpPr>
        <p:spPr>
          <a:xfrm>
            <a:off x="7051648" y="3259854"/>
            <a:ext cx="5045101" cy="2125390"/>
          </a:xfrm>
          <a:prstGeom prst="rect">
            <a:avLst/>
          </a:prstGeom>
        </p:spPr>
        <p:txBody>
          <a:bodyPr wrap="squar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Bundan sonra “</a:t>
            </a:r>
            <a:r>
              <a:rPr lang="az-Latn-AZ" dirty="0" err="1">
                <a:latin typeface="Times New Roman" panose="02020603050405020304" pitchFamily="18" charset="0"/>
                <a:ea typeface="Calibri" panose="020F0502020204030204" pitchFamily="34" charset="0"/>
                <a:cs typeface="Times New Roman" panose="02020603050405020304" pitchFamily="18" charset="0"/>
              </a:rPr>
              <a:t>sh</a:t>
            </a:r>
            <a:r>
              <a:rPr lang="az-Latn-AZ" dirty="0">
                <a:latin typeface="Times New Roman" panose="02020603050405020304" pitchFamily="18" charset="0"/>
                <a:ea typeface="Calibri" panose="020F0502020204030204" pitchFamily="34" charset="0"/>
                <a:cs typeface="Times New Roman" panose="02020603050405020304" pitchFamily="18" charset="0"/>
              </a:rPr>
              <a:t> ip </a:t>
            </a:r>
            <a:r>
              <a:rPr lang="az-Latn-AZ" dirty="0" err="1">
                <a:latin typeface="Times New Roman" panose="02020603050405020304" pitchFamily="18" charset="0"/>
                <a:ea typeface="Calibri" panose="020F0502020204030204" pitchFamily="34" charset="0"/>
                <a:cs typeface="Times New Roman" panose="02020603050405020304" pitchFamily="18" charset="0"/>
              </a:rPr>
              <a:t>ospf</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neighbor</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sh</a:t>
            </a:r>
            <a:r>
              <a:rPr lang="az-Latn-AZ" dirty="0">
                <a:latin typeface="Times New Roman" panose="02020603050405020304" pitchFamily="18" charset="0"/>
                <a:ea typeface="Calibri" panose="020F0502020204030204" pitchFamily="34" charset="0"/>
                <a:cs typeface="Times New Roman" panose="02020603050405020304" pitchFamily="18" charset="0"/>
              </a:rPr>
              <a:t> ip </a:t>
            </a:r>
            <a:r>
              <a:rPr lang="az-Latn-AZ" dirty="0" err="1">
                <a:latin typeface="Times New Roman" panose="02020603050405020304" pitchFamily="18" charset="0"/>
                <a:ea typeface="Calibri" panose="020F0502020204030204" pitchFamily="34" charset="0"/>
                <a:cs typeface="Times New Roman" panose="02020603050405020304" pitchFamily="18" charset="0"/>
              </a:rPr>
              <a:t>ospf</a:t>
            </a:r>
            <a:r>
              <a:rPr lang="az-Latn-AZ" dirty="0">
                <a:latin typeface="Times New Roman" panose="02020603050405020304" pitchFamily="18" charset="0"/>
                <a:ea typeface="Calibri" panose="020F0502020204030204" pitchFamily="34" charset="0"/>
                <a:cs typeface="Times New Roman" panose="02020603050405020304" pitchFamily="18" charset="0"/>
              </a:rPr>
              <a:t>” kimi </a:t>
            </a:r>
            <a:r>
              <a:rPr lang="az-Latn-AZ" dirty="0" err="1">
                <a:latin typeface="Times New Roman" panose="02020603050405020304" pitchFamily="18" charset="0"/>
                <a:ea typeface="Calibri" panose="020F0502020204030204" pitchFamily="34" charset="0"/>
                <a:cs typeface="Times New Roman" panose="02020603050405020304" pitchFamily="18" charset="0"/>
              </a:rPr>
              <a:t>commandlar’la</a:t>
            </a:r>
            <a:r>
              <a:rPr lang="az-Latn-AZ" dirty="0">
                <a:latin typeface="Times New Roman" panose="02020603050405020304" pitchFamily="18" charset="0"/>
                <a:ea typeface="Calibri" panose="020F0502020204030204" pitchFamily="34" charset="0"/>
                <a:cs typeface="Times New Roman" panose="02020603050405020304" pitchFamily="18" charset="0"/>
              </a:rPr>
              <a:t> OSPF protokolunu monitorinq edə bilərik (Şək.4.29); gördüyümüz kimi “F1-Router”in 192.168.8.1 </a:t>
            </a:r>
            <a:r>
              <a:rPr lang="az-Latn-AZ" dirty="0" err="1">
                <a:latin typeface="Times New Roman" panose="02020603050405020304" pitchFamily="18" charset="0"/>
                <a:ea typeface="Calibri" panose="020F0502020204030204" pitchFamily="34" charset="0"/>
                <a:cs typeface="Times New Roman" panose="02020603050405020304" pitchFamily="18" charset="0"/>
              </a:rPr>
              <a:t>interface’i</a:t>
            </a:r>
            <a:r>
              <a:rPr lang="az-Latn-AZ" dirty="0">
                <a:latin typeface="Times New Roman" panose="02020603050405020304" pitchFamily="18" charset="0"/>
                <a:ea typeface="Calibri" panose="020F0502020204030204" pitchFamily="34" charset="0"/>
                <a:cs typeface="Times New Roman" panose="02020603050405020304" pitchFamily="18" charset="0"/>
              </a:rPr>
              <a:t> ilə “OSPF </a:t>
            </a:r>
            <a:r>
              <a:rPr lang="az-Latn-AZ" dirty="0" err="1">
                <a:latin typeface="Times New Roman" panose="02020603050405020304" pitchFamily="18" charset="0"/>
                <a:ea typeface="Calibri" panose="020F0502020204030204" pitchFamily="34" charset="0"/>
                <a:cs typeface="Times New Roman" panose="02020603050405020304" pitchFamily="18" charset="0"/>
              </a:rPr>
              <a:t>neighborhood</a:t>
            </a:r>
            <a:r>
              <a:rPr lang="az-Latn-AZ" dirty="0">
                <a:latin typeface="Times New Roman" panose="02020603050405020304" pitchFamily="18" charset="0"/>
                <a:ea typeface="Calibri" panose="020F0502020204030204" pitchFamily="34" charset="0"/>
                <a:cs typeface="Times New Roman" panose="02020603050405020304" pitchFamily="18" charset="0"/>
              </a:rPr>
              <a:t>” əlaqəsi qurulubdur;</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descr="A screenshot of a computer&#10;&#10;Description automatically generated with medium confidence">
            <a:extLst>
              <a:ext uri="{FF2B5EF4-FFF2-40B4-BE49-F238E27FC236}">
                <a16:creationId xmlns:a16="http://schemas.microsoft.com/office/drawing/2014/main" id="{C8DC0198-006B-4B7F-9F1B-49C8766234D9}"/>
              </a:ext>
            </a:extLst>
          </p:cNvPr>
          <p:cNvPicPr/>
          <p:nvPr/>
        </p:nvPicPr>
        <p:blipFill>
          <a:blip r:embed="rId3"/>
          <a:stretch>
            <a:fillRect/>
          </a:stretch>
        </p:blipFill>
        <p:spPr>
          <a:xfrm>
            <a:off x="95251" y="3259854"/>
            <a:ext cx="6120000" cy="2520000"/>
          </a:xfrm>
          <a:prstGeom prst="rect">
            <a:avLst/>
          </a:prstGeom>
        </p:spPr>
      </p:pic>
      <p:sp>
        <p:nvSpPr>
          <p:cNvPr id="7" name="Rectangle 6">
            <a:extLst>
              <a:ext uri="{FF2B5EF4-FFF2-40B4-BE49-F238E27FC236}">
                <a16:creationId xmlns:a16="http://schemas.microsoft.com/office/drawing/2014/main" id="{3E882429-2E8C-4AEB-85E3-6DBF7390C2F2}"/>
              </a:ext>
            </a:extLst>
          </p:cNvPr>
          <p:cNvSpPr/>
          <p:nvPr/>
        </p:nvSpPr>
        <p:spPr>
          <a:xfrm>
            <a:off x="439882" y="5779854"/>
            <a:ext cx="5025735" cy="463397"/>
          </a:xfrm>
          <a:prstGeom prst="rect">
            <a:avLst/>
          </a:prstGeom>
        </p:spPr>
        <p:txBody>
          <a:bodyPr wrap="none">
            <a:spAutoFit/>
          </a:bodyPr>
          <a:lstStyle/>
          <a:p>
            <a:pPr algn="ctr">
              <a:lnSpc>
                <a:spcPct val="150000"/>
              </a:lnSpc>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4.29. </a:t>
            </a:r>
            <a:r>
              <a:rPr lang="az-Latn-AZ" dirty="0">
                <a:latin typeface="Times New Roman" panose="02020603050405020304" pitchFamily="18" charset="0"/>
                <a:ea typeface="Calibri" panose="020F0502020204030204" pitchFamily="34" charset="0"/>
                <a:cs typeface="Times New Roman" panose="02020603050405020304" pitchFamily="18" charset="0"/>
              </a:rPr>
              <a:t>OSPF protokolunun monitorinq edilməsi</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7918140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D8B3FC5-BA45-452E-96E1-098617F0F924}"/>
              </a:ext>
            </a:extLst>
          </p:cNvPr>
          <p:cNvSpPr/>
          <p:nvPr/>
        </p:nvSpPr>
        <p:spPr>
          <a:xfrm>
            <a:off x="0" y="70780"/>
            <a:ext cx="6096000" cy="2125390"/>
          </a:xfrm>
          <a:prstGeom prst="rect">
            <a:avLst/>
          </a:prstGeom>
        </p:spPr>
        <p:txBody>
          <a:bodyPr>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a:t>
            </a:r>
            <a:r>
              <a:rPr lang="az-Latn-AZ" b="1" dirty="0">
                <a:latin typeface="Times New Roman" panose="02020603050405020304" pitchFamily="18" charset="0"/>
                <a:ea typeface="Calibri" panose="020F0502020204030204" pitchFamily="34" charset="0"/>
                <a:cs typeface="Times New Roman" panose="02020603050405020304" pitchFamily="18" charset="0"/>
              </a:rPr>
              <a:t>F3-Router”: </a:t>
            </a:r>
            <a:r>
              <a:rPr lang="az-Latn-AZ" dirty="0">
                <a:latin typeface="Times New Roman" panose="02020603050405020304" pitchFamily="18" charset="0"/>
                <a:ea typeface="Calibri" panose="020F0502020204030204" pitchFamily="34" charset="0"/>
                <a:cs typeface="Times New Roman" panose="02020603050405020304" pitchFamily="18" charset="0"/>
              </a:rPr>
              <a:t>İndi Növbə, sonuncu “F3-Router”da </a:t>
            </a:r>
            <a:r>
              <a:rPr lang="az-Latn-AZ" dirty="0" err="1">
                <a:latin typeface="Times New Roman" panose="02020603050405020304" pitchFamily="18" charset="0"/>
                <a:ea typeface="Calibri" panose="020F0502020204030204" pitchFamily="34" charset="0"/>
                <a:cs typeface="Times New Roman" panose="02020603050405020304" pitchFamily="18" charset="0"/>
              </a:rPr>
              <a:t>OSPF”i</a:t>
            </a:r>
            <a:r>
              <a:rPr lang="az-Latn-AZ" dirty="0">
                <a:latin typeface="Times New Roman" panose="02020603050405020304" pitchFamily="18" charset="0"/>
                <a:ea typeface="Calibri" panose="020F0502020204030204" pitchFamily="34" charset="0"/>
                <a:cs typeface="Times New Roman" panose="02020603050405020304" pitchFamily="18" charset="0"/>
              </a:rPr>
              <a:t> konfiqurasiya </a:t>
            </a:r>
            <a:r>
              <a:rPr lang="az-Latn-AZ" dirty="0" err="1">
                <a:latin typeface="Times New Roman" panose="02020603050405020304" pitchFamily="18" charset="0"/>
                <a:ea typeface="Calibri" panose="020F0502020204030204" pitchFamily="34" charset="0"/>
                <a:cs typeface="Times New Roman" panose="02020603050405020304" pitchFamily="18" charset="0"/>
              </a:rPr>
              <a:t>etməkdədir</a:t>
            </a:r>
            <a:r>
              <a:rPr lang="az-Latn-AZ" dirty="0">
                <a:latin typeface="Times New Roman" panose="02020603050405020304" pitchFamily="18" charset="0"/>
                <a:ea typeface="Calibri" panose="020F0502020204030204" pitchFamily="34" charset="0"/>
                <a:cs typeface="Times New Roman" panose="02020603050405020304" pitchFamily="18" charset="0"/>
              </a:rPr>
              <a:t> (Şək.4.30). Bu </a:t>
            </a:r>
            <a:r>
              <a:rPr lang="az-Latn-AZ" dirty="0" err="1">
                <a:latin typeface="Times New Roman" panose="02020603050405020304" pitchFamily="18" charset="0"/>
                <a:ea typeface="Calibri" panose="020F0502020204030204" pitchFamily="34" charset="0"/>
                <a:cs typeface="Times New Roman" panose="02020603050405020304" pitchFamily="18" charset="0"/>
              </a:rPr>
              <a:t>router</a:t>
            </a:r>
            <a:r>
              <a:rPr lang="az-Latn-AZ" dirty="0">
                <a:latin typeface="Times New Roman" panose="02020603050405020304" pitchFamily="18" charset="0"/>
                <a:ea typeface="Calibri" panose="020F0502020204030204" pitchFamily="34" charset="0"/>
                <a:cs typeface="Times New Roman" panose="02020603050405020304" pitchFamily="18" charset="0"/>
              </a:rPr>
              <a:t> isə, 10.10.10.0/30; 10.10.10.4/30; 192.168.1.0/24 və 192.168.2.0/24 şəbəkələrinə cavabdehlik daşıyır. Burda da bu şəbəkələri elan edən zaman, </a:t>
            </a:r>
            <a:r>
              <a:rPr lang="az-Latn-AZ" dirty="0" err="1">
                <a:latin typeface="Times New Roman" panose="02020603050405020304" pitchFamily="18" charset="0"/>
                <a:ea typeface="Calibri" panose="020F0502020204030204" pitchFamily="34" charset="0"/>
                <a:cs typeface="Times New Roman" panose="02020603050405020304" pitchFamily="18" charset="0"/>
              </a:rPr>
              <a:t>area</a:t>
            </a:r>
            <a:r>
              <a:rPr lang="az-Latn-AZ" dirty="0">
                <a:latin typeface="Times New Roman" panose="02020603050405020304" pitchFamily="18" charset="0"/>
                <a:ea typeface="Calibri" panose="020F0502020204030204" pitchFamily="34" charset="0"/>
                <a:cs typeface="Times New Roman" panose="02020603050405020304" pitchFamily="18" charset="0"/>
              </a:rPr>
              <a:t> 0 olan </a:t>
            </a:r>
            <a:r>
              <a:rPr lang="az-Latn-AZ" dirty="0" err="1">
                <a:latin typeface="Times New Roman" panose="02020603050405020304" pitchFamily="18" charset="0"/>
                <a:ea typeface="Calibri" panose="020F0502020204030204" pitchFamily="34" charset="0"/>
                <a:cs typeface="Times New Roman" panose="02020603050405020304" pitchFamily="18" charset="0"/>
              </a:rPr>
              <a:t>backbone</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area’a</a:t>
            </a:r>
            <a:r>
              <a:rPr lang="az-Latn-AZ" dirty="0">
                <a:latin typeface="Times New Roman" panose="02020603050405020304" pitchFamily="18" charset="0"/>
                <a:ea typeface="Calibri" panose="020F0502020204030204" pitchFamily="34" charset="0"/>
                <a:cs typeface="Times New Roman" panose="02020603050405020304" pitchFamily="18" charset="0"/>
              </a:rPr>
              <a:t> salınmalıdır.</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A picture containing text, font, line, screenshot&#10;&#10;Description automatically generated">
            <a:extLst>
              <a:ext uri="{FF2B5EF4-FFF2-40B4-BE49-F238E27FC236}">
                <a16:creationId xmlns:a16="http://schemas.microsoft.com/office/drawing/2014/main" id="{63AA74AC-E22B-43DD-A7E6-A4E6246CE3C7}"/>
              </a:ext>
            </a:extLst>
          </p:cNvPr>
          <p:cNvPicPr/>
          <p:nvPr/>
        </p:nvPicPr>
        <p:blipFill>
          <a:blip r:embed="rId2"/>
          <a:stretch>
            <a:fillRect/>
          </a:stretch>
        </p:blipFill>
        <p:spPr>
          <a:xfrm>
            <a:off x="6593205" y="166370"/>
            <a:ext cx="5400000" cy="2160000"/>
          </a:xfrm>
          <a:prstGeom prst="rect">
            <a:avLst/>
          </a:prstGeom>
        </p:spPr>
      </p:pic>
      <p:sp>
        <p:nvSpPr>
          <p:cNvPr id="4" name="Rectangle 3">
            <a:extLst>
              <a:ext uri="{FF2B5EF4-FFF2-40B4-BE49-F238E27FC236}">
                <a16:creationId xmlns:a16="http://schemas.microsoft.com/office/drawing/2014/main" id="{7BB0D268-C8FE-4920-A8E7-2A42ED075669}"/>
              </a:ext>
            </a:extLst>
          </p:cNvPr>
          <p:cNvSpPr/>
          <p:nvPr/>
        </p:nvSpPr>
        <p:spPr>
          <a:xfrm>
            <a:off x="6593205" y="2326370"/>
            <a:ext cx="5400000" cy="646331"/>
          </a:xfrm>
          <a:prstGeom prst="rect">
            <a:avLst/>
          </a:prstGeom>
        </p:spPr>
        <p:txBody>
          <a:bodyPr wrap="square">
            <a:spAutoFit/>
          </a:bodyPr>
          <a:lstStyle/>
          <a:p>
            <a:pPr algn="ctr">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4.30.</a:t>
            </a:r>
            <a:r>
              <a:rPr lang="az-Latn-AZ" dirty="0">
                <a:latin typeface="Times New Roman" panose="02020603050405020304" pitchFamily="18" charset="0"/>
                <a:ea typeface="Calibri" panose="020F0502020204030204" pitchFamily="34" charset="0"/>
                <a:cs typeface="Times New Roman" panose="02020603050405020304" pitchFamily="18" charset="0"/>
              </a:rPr>
              <a:t> “F3-Router”da </a:t>
            </a:r>
            <a:r>
              <a:rPr lang="az-Latn-AZ" dirty="0" err="1">
                <a:latin typeface="Times New Roman" panose="02020603050405020304" pitchFamily="18" charset="0"/>
                <a:ea typeface="Calibri" panose="020F0502020204030204" pitchFamily="34" charset="0"/>
                <a:cs typeface="Times New Roman" panose="02020603050405020304" pitchFamily="18" charset="0"/>
              </a:rPr>
              <a:t>OSPF”inin</a:t>
            </a:r>
            <a:r>
              <a:rPr lang="az-Latn-AZ" dirty="0">
                <a:latin typeface="Times New Roman" panose="02020603050405020304" pitchFamily="18" charset="0"/>
                <a:ea typeface="Calibri" panose="020F0502020204030204" pitchFamily="34" charset="0"/>
                <a:cs typeface="Times New Roman" panose="02020603050405020304" pitchFamily="18" charset="0"/>
              </a:rPr>
              <a:t> konfiqurasiya edilməsi</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97185EF9-A74B-4AB9-8BC7-C0245318811C}"/>
              </a:ext>
            </a:extLst>
          </p:cNvPr>
          <p:cNvSpPr/>
          <p:nvPr/>
        </p:nvSpPr>
        <p:spPr>
          <a:xfrm>
            <a:off x="6593203" y="3105227"/>
            <a:ext cx="5400001" cy="3371885"/>
          </a:xfrm>
          <a:prstGeom prst="rect">
            <a:avLst/>
          </a:prstGeom>
        </p:spPr>
        <p:txBody>
          <a:bodyPr wrap="squar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Burda da bitirdik OSPF konfiqurasiyanı, indi isə “</a:t>
            </a:r>
            <a:r>
              <a:rPr lang="az-Latn-AZ" dirty="0" err="1">
                <a:latin typeface="Times New Roman" panose="02020603050405020304" pitchFamily="18" charset="0"/>
                <a:ea typeface="Calibri" panose="020F0502020204030204" pitchFamily="34" charset="0"/>
                <a:cs typeface="Times New Roman" panose="02020603050405020304" pitchFamily="18" charset="0"/>
              </a:rPr>
              <a:t>sh</a:t>
            </a:r>
            <a:r>
              <a:rPr lang="az-Latn-AZ" dirty="0">
                <a:latin typeface="Times New Roman" panose="02020603050405020304" pitchFamily="18" charset="0"/>
                <a:ea typeface="Calibri" panose="020F0502020204030204" pitchFamily="34" charset="0"/>
                <a:cs typeface="Times New Roman" panose="02020603050405020304" pitchFamily="18" charset="0"/>
              </a:rPr>
              <a:t> ip </a:t>
            </a:r>
            <a:r>
              <a:rPr lang="az-Latn-AZ" dirty="0" err="1">
                <a:latin typeface="Times New Roman" panose="02020603050405020304" pitchFamily="18" charset="0"/>
                <a:ea typeface="Calibri" panose="020F0502020204030204" pitchFamily="34" charset="0"/>
                <a:cs typeface="Times New Roman" panose="02020603050405020304" pitchFamily="18" charset="0"/>
              </a:rPr>
              <a:t>ospf</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neighbor</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sh</a:t>
            </a:r>
            <a:r>
              <a:rPr lang="az-Latn-AZ" dirty="0">
                <a:latin typeface="Times New Roman" panose="02020603050405020304" pitchFamily="18" charset="0"/>
                <a:ea typeface="Calibri" panose="020F0502020204030204" pitchFamily="34" charset="0"/>
                <a:cs typeface="Times New Roman" panose="02020603050405020304" pitchFamily="18" charset="0"/>
              </a:rPr>
              <a:t> ip </a:t>
            </a:r>
            <a:r>
              <a:rPr lang="az-Latn-AZ" dirty="0" err="1">
                <a:latin typeface="Times New Roman" panose="02020603050405020304" pitchFamily="18" charset="0"/>
                <a:ea typeface="Calibri" panose="020F0502020204030204" pitchFamily="34" charset="0"/>
                <a:cs typeface="Times New Roman" panose="02020603050405020304" pitchFamily="18" charset="0"/>
              </a:rPr>
              <a:t>ospf</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process</a:t>
            </a:r>
            <a:r>
              <a:rPr lang="az-Latn-AZ" dirty="0">
                <a:latin typeface="Times New Roman" panose="02020603050405020304" pitchFamily="18" charset="0"/>
                <a:ea typeface="Calibri" panose="020F0502020204030204" pitchFamily="34" charset="0"/>
                <a:cs typeface="Times New Roman" panose="02020603050405020304" pitchFamily="18" charset="0"/>
              </a:rPr>
              <a:t> ID”; “</a:t>
            </a:r>
            <a:r>
              <a:rPr lang="az-Latn-AZ" dirty="0" err="1">
                <a:latin typeface="Times New Roman" panose="02020603050405020304" pitchFamily="18" charset="0"/>
                <a:ea typeface="Calibri" panose="020F0502020204030204" pitchFamily="34" charset="0"/>
                <a:cs typeface="Times New Roman" panose="02020603050405020304" pitchFamily="18" charset="0"/>
              </a:rPr>
              <a:t>sh</a:t>
            </a:r>
            <a:r>
              <a:rPr lang="az-Latn-AZ" dirty="0">
                <a:latin typeface="Times New Roman" panose="02020603050405020304" pitchFamily="18" charset="0"/>
                <a:ea typeface="Calibri" panose="020F0502020204030204" pitchFamily="34" charset="0"/>
                <a:cs typeface="Times New Roman" panose="02020603050405020304" pitchFamily="18" charset="0"/>
              </a:rPr>
              <a:t>  ip </a:t>
            </a:r>
            <a:r>
              <a:rPr lang="az-Latn-AZ" dirty="0" err="1">
                <a:latin typeface="Times New Roman" panose="02020603050405020304" pitchFamily="18" charset="0"/>
                <a:ea typeface="Calibri" panose="020F0502020204030204" pitchFamily="34" charset="0"/>
                <a:cs typeface="Times New Roman" panose="02020603050405020304" pitchFamily="18" charset="0"/>
              </a:rPr>
              <a:t>ospf</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interface</a:t>
            </a:r>
            <a:r>
              <a:rPr lang="az-Latn-AZ" dirty="0">
                <a:latin typeface="Times New Roman" panose="02020603050405020304" pitchFamily="18" charset="0"/>
                <a:ea typeface="Calibri" panose="020F0502020204030204" pitchFamily="34" charset="0"/>
                <a:cs typeface="Times New Roman" panose="02020603050405020304" pitchFamily="18" charset="0"/>
              </a:rPr>
              <a:t>” kimi </a:t>
            </a:r>
            <a:r>
              <a:rPr lang="az-Latn-AZ" dirty="0" err="1">
                <a:latin typeface="Times New Roman" panose="02020603050405020304" pitchFamily="18" charset="0"/>
                <a:ea typeface="Calibri" panose="020F0502020204030204" pitchFamily="34" charset="0"/>
                <a:cs typeface="Times New Roman" panose="02020603050405020304" pitchFamily="18" charset="0"/>
              </a:rPr>
              <a:t>command’lar</a:t>
            </a:r>
            <a:r>
              <a:rPr lang="az-Latn-AZ" dirty="0">
                <a:latin typeface="Times New Roman" panose="02020603050405020304" pitchFamily="18" charset="0"/>
                <a:ea typeface="Calibri" panose="020F0502020204030204" pitchFamily="34" charset="0"/>
                <a:cs typeface="Times New Roman" panose="02020603050405020304" pitchFamily="18" charset="0"/>
              </a:rPr>
              <a:t> vasitəsilə </a:t>
            </a:r>
            <a:r>
              <a:rPr lang="az-Latn-AZ" dirty="0" err="1">
                <a:latin typeface="Times New Roman" panose="02020603050405020304" pitchFamily="18" charset="0"/>
                <a:ea typeface="Calibri" panose="020F0502020204030204" pitchFamily="34" charset="0"/>
                <a:cs typeface="Times New Roman" panose="02020603050405020304" pitchFamily="18" charset="0"/>
              </a:rPr>
              <a:t>OSPF”in</a:t>
            </a:r>
            <a:r>
              <a:rPr lang="az-Latn-AZ" dirty="0">
                <a:latin typeface="Times New Roman" panose="02020603050405020304" pitchFamily="18" charset="0"/>
                <a:ea typeface="Calibri" panose="020F0502020204030204" pitchFamily="34" charset="0"/>
                <a:cs typeface="Times New Roman" panose="02020603050405020304" pitchFamily="18" charset="0"/>
              </a:rPr>
              <a:t> statusuna baxa bilərik bu </a:t>
            </a:r>
            <a:r>
              <a:rPr lang="az-Latn-AZ" dirty="0" err="1">
                <a:latin typeface="Times New Roman" panose="02020603050405020304" pitchFamily="18" charset="0"/>
                <a:ea typeface="Calibri" panose="020F0502020204030204" pitchFamily="34" charset="0"/>
                <a:cs typeface="Times New Roman" panose="02020603050405020304" pitchFamily="18" charset="0"/>
              </a:rPr>
              <a:t>router’da</a:t>
            </a:r>
            <a:r>
              <a:rPr lang="az-Latn-AZ" dirty="0">
                <a:latin typeface="Times New Roman" panose="02020603050405020304" pitchFamily="18" charset="0"/>
                <a:ea typeface="Calibri" panose="020F0502020204030204" pitchFamily="34" charset="0"/>
                <a:cs typeface="Times New Roman" panose="02020603050405020304" pitchFamily="18" charset="0"/>
              </a:rPr>
              <a:t> (Şək.4.31):</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Gördüyümüz kimi “F1-Router”in 2 dənə OSPF qonşusu var, həqiqətən də belədir. </a:t>
            </a:r>
            <a:r>
              <a:rPr lang="en-US" dirty="0" err="1">
                <a:latin typeface="Times New Roman" panose="02020603050405020304" pitchFamily="18" charset="0"/>
                <a:ea typeface="Calibri" panose="020F0502020204030204" pitchFamily="34" charset="0"/>
                <a:cs typeface="Times New Roman" panose="02020603050405020304" pitchFamily="18" charset="0"/>
              </a:rPr>
              <a:t>Daha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sonra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onun</a:t>
            </a:r>
            <a:r>
              <a:rPr lang="en-US" dirty="0">
                <a:latin typeface="Times New Roman" panose="02020603050405020304" pitchFamily="18" charset="0"/>
                <a:ea typeface="Calibri" panose="020F0502020204030204" pitchFamily="34" charset="0"/>
                <a:cs typeface="Times New Roman" panose="02020603050405020304" pitchFamily="18" charset="0"/>
              </a:rPr>
              <a:t> “OSPF Routing” </a:t>
            </a:r>
            <a:r>
              <a:rPr lang="en-US" dirty="0" err="1">
                <a:latin typeface="Times New Roman" panose="02020603050405020304" pitchFamily="18" charset="0"/>
                <a:ea typeface="Calibri" panose="020F0502020204030204" pitchFamily="34" charset="0"/>
                <a:cs typeface="Times New Roman" panose="02020603050405020304" pitchFamily="18" charset="0"/>
              </a:rPr>
              <a:t>prosesin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yerinə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yetirən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interface’i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olan</a:t>
            </a:r>
            <a:r>
              <a:rPr lang="en-US" dirty="0">
                <a:latin typeface="Times New Roman" panose="02020603050405020304" pitchFamily="18" charset="0"/>
                <a:ea typeface="Calibri" panose="020F0502020204030204" pitchFamily="34" charset="0"/>
                <a:cs typeface="Times New Roman" panose="02020603050405020304" pitchFamily="18" charset="0"/>
              </a:rPr>
              <a:t> 192.168.2.1’i </a:t>
            </a:r>
            <a:r>
              <a:rPr lang="en-US" dirty="0" err="1">
                <a:latin typeface="Times New Roman" panose="02020603050405020304" pitchFamily="18" charset="0"/>
                <a:ea typeface="Calibri" panose="020F0502020204030204" pitchFamily="34" charset="0"/>
                <a:cs typeface="Times New Roman" panose="02020603050405020304" pitchFamily="18" charset="0"/>
              </a:rPr>
              <a:t>görə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bilirik</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descr="A screenshot of a computer program&#10;&#10;Description automatically generated with low confidence">
            <a:extLst>
              <a:ext uri="{FF2B5EF4-FFF2-40B4-BE49-F238E27FC236}">
                <a16:creationId xmlns:a16="http://schemas.microsoft.com/office/drawing/2014/main" id="{8C28F134-A6E8-465F-8C88-C2E7C1A15645}"/>
              </a:ext>
            </a:extLst>
          </p:cNvPr>
          <p:cNvPicPr/>
          <p:nvPr/>
        </p:nvPicPr>
        <p:blipFill>
          <a:blip r:embed="rId3"/>
          <a:stretch>
            <a:fillRect/>
          </a:stretch>
        </p:blipFill>
        <p:spPr>
          <a:xfrm>
            <a:off x="198796" y="3267229"/>
            <a:ext cx="5400000" cy="2160000"/>
          </a:xfrm>
          <a:prstGeom prst="rect">
            <a:avLst/>
          </a:prstGeom>
        </p:spPr>
      </p:pic>
      <p:sp>
        <p:nvSpPr>
          <p:cNvPr id="7" name="Rectangle 6">
            <a:extLst>
              <a:ext uri="{FF2B5EF4-FFF2-40B4-BE49-F238E27FC236}">
                <a16:creationId xmlns:a16="http://schemas.microsoft.com/office/drawing/2014/main" id="{3D25141F-7E15-4EC3-9C5B-1F8950F91616}"/>
              </a:ext>
            </a:extLst>
          </p:cNvPr>
          <p:cNvSpPr/>
          <p:nvPr/>
        </p:nvSpPr>
        <p:spPr>
          <a:xfrm>
            <a:off x="921331" y="5588077"/>
            <a:ext cx="3954929" cy="463397"/>
          </a:xfrm>
          <a:prstGeom prst="rect">
            <a:avLst/>
          </a:prstGeom>
        </p:spPr>
        <p:txBody>
          <a:bodyPr wrap="none">
            <a:spAutoFit/>
          </a:bodyPr>
          <a:lstStyle/>
          <a:p>
            <a:pPr algn="ctr">
              <a:lnSpc>
                <a:spcPct val="150000"/>
              </a:lnSpc>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4.31.</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OSPF”in</a:t>
            </a:r>
            <a:r>
              <a:rPr lang="az-Latn-AZ" dirty="0">
                <a:latin typeface="Times New Roman" panose="02020603050405020304" pitchFamily="18" charset="0"/>
                <a:ea typeface="Calibri" panose="020F0502020204030204" pitchFamily="34" charset="0"/>
                <a:cs typeface="Times New Roman" panose="02020603050405020304" pitchFamily="18" charset="0"/>
              </a:rPr>
              <a:t> statusuna baxılması</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1330431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62EA822-B7AE-43BB-A588-B73030BC2B4A}"/>
              </a:ext>
            </a:extLst>
          </p:cNvPr>
          <p:cNvSpPr/>
          <p:nvPr/>
        </p:nvSpPr>
        <p:spPr>
          <a:xfrm>
            <a:off x="0" y="157785"/>
            <a:ext cx="12192000" cy="5400000"/>
          </a:xfrm>
          <a:prstGeom prst="rect">
            <a:avLst/>
          </a:prstGeom>
        </p:spPr>
        <p:txBody>
          <a:bodyPr wrap="square">
            <a:spAutoFit/>
          </a:bodyPr>
          <a:lstStyle/>
          <a:p>
            <a:pPr algn="just">
              <a:lnSpc>
                <a:spcPct val="150000"/>
              </a:lnSpc>
              <a:spcAft>
                <a:spcPts val="0"/>
              </a:spcAft>
              <a:tabLst>
                <a:tab pos="1271905" algn="l"/>
              </a:tabLst>
            </a:pPr>
            <a:r>
              <a:rPr lang="az-Latn-AZ" dirty="0">
                <a:latin typeface="Times New Roman" panose="02020603050405020304" pitchFamily="18" charset="0"/>
                <a:ea typeface="Calibri" panose="020F0502020204030204" pitchFamily="34" charset="0"/>
                <a:cs typeface="Times New Roman" panose="02020603050405020304" pitchFamily="18" charset="0"/>
              </a:rPr>
              <a:t>Biz “OSPF” </a:t>
            </a:r>
            <a:r>
              <a:rPr lang="az-Latn-AZ" dirty="0" err="1">
                <a:latin typeface="Times New Roman" panose="02020603050405020304" pitchFamily="18" charset="0"/>
                <a:ea typeface="Calibri" panose="020F0502020204030204" pitchFamily="34" charset="0"/>
                <a:cs typeface="Times New Roman" panose="02020603050405020304" pitchFamily="18" charset="0"/>
              </a:rPr>
              <a:t>protokol’u</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konfiqurasiyasın</a:t>
            </a:r>
            <a:r>
              <a:rPr lang="az-Latn-AZ" dirty="0">
                <a:latin typeface="Times New Roman" panose="02020603050405020304" pitchFamily="18" charset="0"/>
                <a:ea typeface="Calibri" panose="020F0502020204030204" pitchFamily="34" charset="0"/>
                <a:cs typeface="Times New Roman" panose="02020603050405020304" pitchFamily="18" charset="0"/>
              </a:rPr>
              <a:t> tamamilə bitirdik şəbəkədə olan bütün </a:t>
            </a:r>
            <a:r>
              <a:rPr lang="az-Latn-AZ" dirty="0" err="1">
                <a:latin typeface="Times New Roman" panose="02020603050405020304" pitchFamily="18" charset="0"/>
                <a:ea typeface="Calibri" panose="020F0502020204030204" pitchFamily="34" charset="0"/>
                <a:cs typeface="Times New Roman" panose="02020603050405020304" pitchFamily="18" charset="0"/>
              </a:rPr>
              <a:t>Router’larda</a:t>
            </a:r>
            <a:r>
              <a:rPr lang="az-Latn-AZ" dirty="0">
                <a:latin typeface="Times New Roman" panose="02020603050405020304" pitchFamily="18" charset="0"/>
                <a:ea typeface="Calibri" panose="020F0502020204030204" pitchFamily="34" charset="0"/>
                <a:cs typeface="Times New Roman" panose="02020603050405020304" pitchFamily="18" charset="0"/>
              </a:rPr>
              <a:t>. Əgər, “OSPF” düzgün konfiqurasiya </a:t>
            </a:r>
            <a:r>
              <a:rPr lang="az-Latn-AZ" dirty="0" err="1">
                <a:latin typeface="Times New Roman" panose="02020603050405020304" pitchFamily="18" charset="0"/>
                <a:ea typeface="Calibri" panose="020F0502020204030204" pitchFamily="34" charset="0"/>
                <a:cs typeface="Times New Roman" panose="02020603050405020304" pitchFamily="18" charset="0"/>
              </a:rPr>
              <a:t>olunubdursa</a:t>
            </a:r>
            <a:r>
              <a:rPr lang="az-Latn-AZ" dirty="0">
                <a:latin typeface="Times New Roman" panose="02020603050405020304" pitchFamily="18" charset="0"/>
                <a:ea typeface="Calibri" panose="020F0502020204030204" pitchFamily="34" charset="0"/>
                <a:cs typeface="Times New Roman" panose="02020603050405020304" pitchFamily="18" charset="0"/>
              </a:rPr>
              <a:t>, biz heç bir problem olmadan fərqli mərtəbələrdə yerləşən departament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VLAN’lardan</a:t>
            </a:r>
            <a:r>
              <a:rPr lang="az-Latn-AZ" dirty="0">
                <a:latin typeface="Times New Roman" panose="02020603050405020304" pitchFamily="18" charset="0"/>
                <a:ea typeface="Calibri" panose="020F0502020204030204" pitchFamily="34" charset="0"/>
                <a:cs typeface="Times New Roman" panose="02020603050405020304" pitchFamily="18" charset="0"/>
              </a:rPr>
              <a:t> bir-birinə </a:t>
            </a:r>
            <a:r>
              <a:rPr lang="az-Latn-AZ" dirty="0" err="1">
                <a:latin typeface="Times New Roman" panose="02020603050405020304" pitchFamily="18" charset="0"/>
                <a:ea typeface="Calibri" panose="020F0502020204030204" pitchFamily="34" charset="0"/>
                <a:cs typeface="Times New Roman" panose="02020603050405020304" pitchFamily="18" charset="0"/>
              </a:rPr>
              <a:t>ping</a:t>
            </a:r>
            <a:r>
              <a:rPr lang="az-Latn-AZ" dirty="0">
                <a:latin typeface="Times New Roman" panose="02020603050405020304" pitchFamily="18" charset="0"/>
                <a:ea typeface="Calibri" panose="020F0502020204030204" pitchFamily="34" charset="0"/>
                <a:cs typeface="Times New Roman" panose="02020603050405020304" pitchFamily="18" charset="0"/>
              </a:rPr>
              <a:t> ataraq onlar arasındakı </a:t>
            </a:r>
            <a:r>
              <a:rPr lang="az-Latn-AZ" dirty="0" err="1">
                <a:latin typeface="Times New Roman" panose="02020603050405020304" pitchFamily="18" charset="0"/>
                <a:ea typeface="Calibri" panose="020F0502020204030204" pitchFamily="34" charset="0"/>
                <a:cs typeface="Times New Roman" panose="02020603050405020304" pitchFamily="18" charset="0"/>
              </a:rPr>
              <a:t>connection’u</a:t>
            </a:r>
            <a:r>
              <a:rPr lang="az-Latn-AZ" dirty="0">
                <a:latin typeface="Times New Roman" panose="02020603050405020304" pitchFamily="18" charset="0"/>
                <a:ea typeface="Calibri" panose="020F0502020204030204" pitchFamily="34" charset="0"/>
                <a:cs typeface="Times New Roman" panose="02020603050405020304" pitchFamily="18" charset="0"/>
              </a:rPr>
              <a:t> yoxlaya bilərik (Şək.4.32), əgər </a:t>
            </a:r>
            <a:r>
              <a:rPr lang="az-Latn-AZ" dirty="0" err="1">
                <a:latin typeface="Times New Roman" panose="02020603050405020304" pitchFamily="18" charset="0"/>
                <a:ea typeface="Calibri" panose="020F0502020204030204" pitchFamily="34" charset="0"/>
                <a:cs typeface="Times New Roman" panose="02020603050405020304" pitchFamily="18" charset="0"/>
              </a:rPr>
              <a:t>ping’lər</a:t>
            </a:r>
            <a:r>
              <a:rPr lang="az-Latn-AZ" dirty="0">
                <a:latin typeface="Times New Roman" panose="02020603050405020304" pitchFamily="18" charset="0"/>
                <a:ea typeface="Calibri" panose="020F0502020204030204" pitchFamily="34" charset="0"/>
                <a:cs typeface="Times New Roman" panose="02020603050405020304" pitchFamily="18" charset="0"/>
              </a:rPr>
              <a:t> düzgün getsə, </a:t>
            </a:r>
            <a:r>
              <a:rPr lang="az-Latn-AZ" dirty="0" err="1">
                <a:latin typeface="Times New Roman" panose="02020603050405020304" pitchFamily="18" charset="0"/>
                <a:ea typeface="Calibri" panose="020F0502020204030204" pitchFamily="34" charset="0"/>
                <a:cs typeface="Times New Roman" panose="02020603050405020304" pitchFamily="18" charset="0"/>
              </a:rPr>
              <a:t>dəməli</a:t>
            </a:r>
            <a:r>
              <a:rPr lang="az-Latn-AZ" dirty="0">
                <a:latin typeface="Times New Roman" panose="02020603050405020304" pitchFamily="18" charset="0"/>
                <a:ea typeface="Calibri" panose="020F0502020204030204" pitchFamily="34" charset="0"/>
                <a:cs typeface="Times New Roman" panose="02020603050405020304" pitchFamily="18" charset="0"/>
              </a:rPr>
              <a:t> həm </a:t>
            </a:r>
            <a:r>
              <a:rPr lang="az-Latn-AZ" dirty="0" err="1">
                <a:latin typeface="Times New Roman" panose="02020603050405020304" pitchFamily="18" charset="0"/>
                <a:ea typeface="Calibri" panose="020F0502020204030204" pitchFamily="34" charset="0"/>
                <a:cs typeface="Times New Roman" panose="02020603050405020304" pitchFamily="18" charset="0"/>
              </a:rPr>
              <a:t>connection</a:t>
            </a:r>
            <a:r>
              <a:rPr lang="az-Latn-AZ" dirty="0">
                <a:latin typeface="Times New Roman" panose="02020603050405020304" pitchFamily="18" charset="0"/>
                <a:ea typeface="Calibri" panose="020F0502020204030204" pitchFamily="34" charset="0"/>
                <a:cs typeface="Times New Roman" panose="02020603050405020304" pitchFamily="18" charset="0"/>
              </a:rPr>
              <a:t>, həm də konfiqurasiya düzgün edilibdir.</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tabLst>
                <a:tab pos="1271905" algn="l"/>
              </a:tabLst>
            </a:pPr>
            <a:r>
              <a:rPr lang="az-Latn-AZ" dirty="0">
                <a:latin typeface="Times New Roman" panose="02020603050405020304" pitchFamily="18" charset="0"/>
                <a:ea typeface="Calibri" panose="020F0502020204030204" pitchFamily="34" charset="0"/>
                <a:cs typeface="Times New Roman" panose="02020603050405020304" pitchFamily="18" charset="0"/>
              </a:rPr>
              <a:t>Gəlin “İT” departamentinin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VLAN’dan</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Logistika</a:t>
            </a:r>
            <a:r>
              <a:rPr lang="az-Latn-AZ" dirty="0">
                <a:latin typeface="Times New Roman" panose="02020603050405020304" pitchFamily="18" charset="0"/>
                <a:ea typeface="Calibri" panose="020F0502020204030204" pitchFamily="34" charset="0"/>
                <a:cs typeface="Times New Roman" panose="02020603050405020304" pitchFamily="18" charset="0"/>
              </a:rPr>
              <a:t>” departamentinin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VLAN’da</a:t>
            </a:r>
            <a:r>
              <a:rPr lang="az-Latn-AZ" dirty="0">
                <a:latin typeface="Times New Roman" panose="02020603050405020304" pitchFamily="18" charset="0"/>
                <a:ea typeface="Calibri" panose="020F0502020204030204" pitchFamily="34" charset="0"/>
                <a:cs typeface="Times New Roman" panose="02020603050405020304" pitchFamily="18" charset="0"/>
              </a:rPr>
              <a:t> olan </a:t>
            </a:r>
            <a:r>
              <a:rPr lang="az-Latn-AZ" dirty="0" err="1">
                <a:latin typeface="Times New Roman" panose="02020603050405020304" pitchFamily="18" charset="0"/>
                <a:ea typeface="Calibri" panose="020F0502020204030204" pitchFamily="34" charset="0"/>
                <a:cs typeface="Times New Roman" panose="02020603050405020304" pitchFamily="18" charset="0"/>
              </a:rPr>
              <a:t>PC’ə</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ping</a:t>
            </a:r>
            <a:r>
              <a:rPr lang="az-Latn-AZ" dirty="0">
                <a:latin typeface="Times New Roman" panose="02020603050405020304" pitchFamily="18" charset="0"/>
                <a:ea typeface="Calibri" panose="020F0502020204030204" pitchFamily="34" charset="0"/>
                <a:cs typeface="Times New Roman" panose="02020603050405020304" pitchFamily="18" charset="0"/>
              </a:rPr>
              <a:t> ataq, </a:t>
            </a:r>
            <a:r>
              <a:rPr lang="az-Latn-AZ" dirty="0" err="1">
                <a:latin typeface="Times New Roman" panose="02020603050405020304" pitchFamily="18" charset="0"/>
                <a:ea typeface="Calibri" panose="020F0502020204030204" pitchFamily="34" charset="0"/>
                <a:cs typeface="Times New Roman" panose="02020603050405020304" pitchFamily="18" charset="0"/>
              </a:rPr>
              <a:t>OSPF’i</a:t>
            </a:r>
            <a:r>
              <a:rPr lang="az-Latn-AZ" dirty="0">
                <a:latin typeface="Times New Roman" panose="02020603050405020304" pitchFamily="18" charset="0"/>
                <a:ea typeface="Calibri" panose="020F0502020204030204" pitchFamily="34" charset="0"/>
                <a:cs typeface="Times New Roman" panose="02020603050405020304" pitchFamily="18" charset="0"/>
              </a:rPr>
              <a:t> konfiqurasiya </a:t>
            </a:r>
            <a:r>
              <a:rPr lang="az-Latn-AZ" dirty="0" err="1">
                <a:latin typeface="Times New Roman" panose="02020603050405020304" pitchFamily="18" charset="0"/>
                <a:ea typeface="Calibri" panose="020F0502020204030204" pitchFamily="34" charset="0"/>
                <a:cs typeface="Times New Roman" panose="02020603050405020304" pitchFamily="18" charset="0"/>
              </a:rPr>
              <a:t>etməmişdən</a:t>
            </a:r>
            <a:r>
              <a:rPr lang="az-Latn-AZ" dirty="0">
                <a:latin typeface="Times New Roman" panose="02020603050405020304" pitchFamily="18" charset="0"/>
                <a:ea typeface="Calibri" panose="020F0502020204030204" pitchFamily="34" charset="0"/>
                <a:cs typeface="Times New Roman" panose="02020603050405020304" pitchFamily="18" charset="0"/>
              </a:rPr>
              <a:t> əvvəl </a:t>
            </a:r>
            <a:r>
              <a:rPr lang="az-Latn-AZ" dirty="0" err="1">
                <a:latin typeface="Times New Roman" panose="02020603050405020304" pitchFamily="18" charset="0"/>
                <a:ea typeface="Calibri" panose="020F0502020204030204" pitchFamily="34" charset="0"/>
                <a:cs typeface="Times New Roman" panose="02020603050405020304" pitchFamily="18" charset="0"/>
              </a:rPr>
              <a:t>ping</a:t>
            </a:r>
            <a:r>
              <a:rPr lang="az-Latn-AZ" dirty="0">
                <a:latin typeface="Times New Roman" panose="02020603050405020304" pitchFamily="18" charset="0"/>
                <a:ea typeface="Calibri" panose="020F0502020204030204" pitchFamily="34" charset="0"/>
                <a:cs typeface="Times New Roman" panose="02020603050405020304" pitchFamily="18" charset="0"/>
              </a:rPr>
              <a:t> getmirdi, İndi </a:t>
            </a:r>
            <a:r>
              <a:rPr lang="az-Latn-AZ" dirty="0" err="1">
                <a:latin typeface="Times New Roman" panose="02020603050405020304" pitchFamily="18" charset="0"/>
                <a:ea typeface="Calibri" panose="020F0502020204030204" pitchFamily="34" charset="0"/>
                <a:cs typeface="Times New Roman" panose="02020603050405020304" pitchFamily="18" charset="0"/>
              </a:rPr>
              <a:t>getməlidi</a:t>
            </a:r>
            <a:r>
              <a:rPr lang="az-Latn-AZ" dirty="0">
                <a:latin typeface="Times New Roman" panose="02020603050405020304" pitchFamily="18" charset="0"/>
                <a:ea typeface="Calibri" panose="020F0502020204030204" pitchFamily="34" charset="0"/>
                <a:cs typeface="Times New Roman" panose="02020603050405020304" pitchFamily="18" charset="0"/>
              </a:rPr>
              <a:t>: Bəli getdi.</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A picture containing text, screenshot, font, number&#10;&#10;Description automatically generated">
            <a:extLst>
              <a:ext uri="{FF2B5EF4-FFF2-40B4-BE49-F238E27FC236}">
                <a16:creationId xmlns:a16="http://schemas.microsoft.com/office/drawing/2014/main" id="{576324F6-FB9B-4530-9A50-AAF4F9A7BE84}"/>
              </a:ext>
            </a:extLst>
          </p:cNvPr>
          <p:cNvPicPr/>
          <p:nvPr/>
        </p:nvPicPr>
        <p:blipFill>
          <a:blip r:embed="rId2"/>
          <a:stretch>
            <a:fillRect/>
          </a:stretch>
        </p:blipFill>
        <p:spPr>
          <a:xfrm>
            <a:off x="3396000" y="2857785"/>
            <a:ext cx="5400000" cy="2160000"/>
          </a:xfrm>
          <a:prstGeom prst="rect">
            <a:avLst/>
          </a:prstGeom>
        </p:spPr>
      </p:pic>
      <p:sp>
        <p:nvSpPr>
          <p:cNvPr id="4" name="Rectangle 3">
            <a:extLst>
              <a:ext uri="{FF2B5EF4-FFF2-40B4-BE49-F238E27FC236}">
                <a16:creationId xmlns:a16="http://schemas.microsoft.com/office/drawing/2014/main" id="{E7A3AB29-0100-416A-BED3-02AAD0A689B9}"/>
              </a:ext>
            </a:extLst>
          </p:cNvPr>
          <p:cNvSpPr/>
          <p:nvPr/>
        </p:nvSpPr>
        <p:spPr>
          <a:xfrm>
            <a:off x="3396000" y="5017785"/>
            <a:ext cx="5400000" cy="878895"/>
          </a:xfrm>
          <a:prstGeom prst="rect">
            <a:avLst/>
          </a:prstGeom>
        </p:spPr>
        <p:txBody>
          <a:bodyPr wrap="square">
            <a:spAutoFit/>
          </a:bodyPr>
          <a:lstStyle/>
          <a:p>
            <a:pPr algn="ctr">
              <a:lnSpc>
                <a:spcPct val="150000"/>
              </a:lnSpc>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4.32.</a:t>
            </a:r>
            <a:r>
              <a:rPr lang="az-Latn-AZ" dirty="0">
                <a:latin typeface="Times New Roman" panose="02020603050405020304" pitchFamily="18" charset="0"/>
                <a:ea typeface="Calibri" panose="020F0502020204030204" pitchFamily="34" charset="0"/>
                <a:cs typeface="Times New Roman" panose="02020603050405020304" pitchFamily="18" charset="0"/>
              </a:rPr>
              <a:t>“OSPF”-in düzgün konfiqurasiya olunub-</a:t>
            </a:r>
            <a:r>
              <a:rPr lang="az-Latn-AZ" dirty="0" err="1">
                <a:latin typeface="Times New Roman" panose="02020603050405020304" pitchFamily="18" charset="0"/>
                <a:ea typeface="Calibri" panose="020F0502020204030204" pitchFamily="34" charset="0"/>
                <a:cs typeface="Times New Roman" panose="02020603050405020304" pitchFamily="18" charset="0"/>
              </a:rPr>
              <a:t>olunmamasının</a:t>
            </a:r>
            <a:r>
              <a:rPr lang="az-Latn-AZ" dirty="0">
                <a:latin typeface="Times New Roman" panose="02020603050405020304" pitchFamily="18" charset="0"/>
                <a:ea typeface="Calibri" panose="020F0502020204030204" pitchFamily="34" charset="0"/>
                <a:cs typeface="Times New Roman" panose="02020603050405020304" pitchFamily="18" charset="0"/>
              </a:rPr>
              <a:t> yoxlanılması</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0907247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B034479-384C-4DB5-8A1C-A4F2C731E873}"/>
              </a:ext>
            </a:extLst>
          </p:cNvPr>
          <p:cNvSpPr/>
          <p:nvPr/>
        </p:nvSpPr>
        <p:spPr>
          <a:xfrm>
            <a:off x="0" y="0"/>
            <a:ext cx="6096000" cy="2540888"/>
          </a:xfrm>
          <a:prstGeom prst="rect">
            <a:avLst/>
          </a:prstGeom>
        </p:spPr>
        <p:txBody>
          <a:bodyPr>
            <a:spAutoFit/>
          </a:bodyPr>
          <a:lstStyle/>
          <a:p>
            <a:pPr algn="just">
              <a:lnSpc>
                <a:spcPct val="150000"/>
              </a:lnSpc>
              <a:spcAft>
                <a:spcPts val="0"/>
              </a:spcAft>
              <a:tabLst>
                <a:tab pos="1271905" algn="l"/>
              </a:tabLst>
            </a:pPr>
            <a:r>
              <a:rPr lang="az-Latn-AZ" dirty="0">
                <a:latin typeface="Times New Roman" panose="02020603050405020304" pitchFamily="18" charset="0"/>
                <a:ea typeface="Calibri" panose="020F0502020204030204" pitchFamily="34" charset="0"/>
                <a:cs typeface="Times New Roman" panose="02020603050405020304" pitchFamily="18" charset="0"/>
              </a:rPr>
              <a:t>Xatırlayırıqsa, biz hər departamentə bir ədəd şəbəkə printeri qoşmuşduq. İndi gəlin, bu şəbəkə printerlərinin də avtomatik şəkildə IP ünvan ala bilməsi üçün, onlarda </a:t>
            </a:r>
            <a:r>
              <a:rPr lang="az-Latn-AZ" dirty="0" err="1">
                <a:latin typeface="Times New Roman" panose="02020603050405020304" pitchFamily="18" charset="0"/>
                <a:ea typeface="Calibri" panose="020F0502020204030204" pitchFamily="34" charset="0"/>
                <a:cs typeface="Times New Roman" panose="02020603050405020304" pitchFamily="18" charset="0"/>
              </a:rPr>
              <a:t>DHCP’ni</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aktivləşdirək</a:t>
            </a:r>
            <a:r>
              <a:rPr lang="az-Latn-AZ" dirty="0">
                <a:latin typeface="Times New Roman" panose="02020603050405020304" pitchFamily="18" charset="0"/>
                <a:ea typeface="Calibri" panose="020F0502020204030204" pitchFamily="34" charset="0"/>
                <a:cs typeface="Times New Roman" panose="02020603050405020304" pitchFamily="18" charset="0"/>
              </a:rPr>
              <a:t> (Şək.4.33). Bütün </a:t>
            </a:r>
            <a:r>
              <a:rPr lang="az-Latn-AZ" dirty="0" err="1">
                <a:latin typeface="Times New Roman" panose="02020603050405020304" pitchFamily="18" charset="0"/>
                <a:ea typeface="Calibri" panose="020F0502020204030204" pitchFamily="34" charset="0"/>
                <a:cs typeface="Times New Roman" panose="02020603050405020304" pitchFamily="18" charset="0"/>
              </a:rPr>
              <a:t>departament’də</a:t>
            </a:r>
            <a:r>
              <a:rPr lang="az-Latn-AZ" dirty="0">
                <a:latin typeface="Times New Roman" panose="02020603050405020304" pitchFamily="18" charset="0"/>
                <a:ea typeface="Calibri" panose="020F0502020204030204" pitchFamily="34" charset="0"/>
                <a:cs typeface="Times New Roman" panose="02020603050405020304" pitchFamily="18" charset="0"/>
              </a:rPr>
              <a:t> olan şəbəkə </a:t>
            </a:r>
            <a:r>
              <a:rPr lang="az-Latn-AZ" dirty="0" err="1">
                <a:latin typeface="Times New Roman" panose="02020603050405020304" pitchFamily="18" charset="0"/>
                <a:ea typeface="Calibri" panose="020F0502020204030204" pitchFamily="34" charset="0"/>
                <a:cs typeface="Times New Roman" panose="02020603050405020304" pitchFamily="18" charset="0"/>
              </a:rPr>
              <a:t>printerlerini</a:t>
            </a:r>
            <a:r>
              <a:rPr lang="az-Latn-AZ" dirty="0">
                <a:latin typeface="Times New Roman" panose="02020603050405020304" pitchFamily="18" charset="0"/>
                <a:ea typeface="Calibri" panose="020F0502020204030204" pitchFamily="34" charset="0"/>
                <a:cs typeface="Times New Roman" panose="02020603050405020304" pitchFamily="18" charset="0"/>
              </a:rPr>
              <a:t> bu qayda ilə DHCP </a:t>
            </a:r>
            <a:r>
              <a:rPr lang="az-Latn-AZ" dirty="0" err="1">
                <a:latin typeface="Times New Roman" panose="02020603050405020304" pitchFamily="18" charset="0"/>
                <a:ea typeface="Calibri" panose="020F0502020204030204" pitchFamily="34" charset="0"/>
                <a:cs typeface="Times New Roman" panose="02020603050405020304" pitchFamily="18" charset="0"/>
              </a:rPr>
              <a:t>Servər’dən</a:t>
            </a:r>
            <a:r>
              <a:rPr lang="az-Latn-AZ" dirty="0">
                <a:latin typeface="Times New Roman" panose="02020603050405020304" pitchFamily="18" charset="0"/>
                <a:ea typeface="Calibri" panose="020F0502020204030204" pitchFamily="34" charset="0"/>
                <a:cs typeface="Times New Roman" panose="02020603050405020304" pitchFamily="18" charset="0"/>
              </a:rPr>
              <a:t> IP </a:t>
            </a:r>
            <a:r>
              <a:rPr lang="az-Latn-AZ" dirty="0" err="1">
                <a:latin typeface="Times New Roman" panose="02020603050405020304" pitchFamily="18" charset="0"/>
                <a:ea typeface="Calibri" panose="020F0502020204030204" pitchFamily="34" charset="0"/>
                <a:cs typeface="Times New Roman" panose="02020603050405020304" pitchFamily="18" charset="0"/>
              </a:rPr>
              <a:t>address</a:t>
            </a:r>
            <a:r>
              <a:rPr lang="az-Latn-AZ" dirty="0">
                <a:latin typeface="Times New Roman" panose="02020603050405020304" pitchFamily="18" charset="0"/>
                <a:ea typeface="Calibri" panose="020F0502020204030204" pitchFamily="34" charset="0"/>
                <a:cs typeface="Times New Roman" panose="02020603050405020304" pitchFamily="18" charset="0"/>
              </a:rPr>
              <a:t> almasını təmin edək;</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A screenshot of a computer&#10;&#10;Description automatically generated">
            <a:extLst>
              <a:ext uri="{FF2B5EF4-FFF2-40B4-BE49-F238E27FC236}">
                <a16:creationId xmlns:a16="http://schemas.microsoft.com/office/drawing/2014/main" id="{B2B73B71-F193-48E1-A7E4-EB6F4E68E48B}"/>
              </a:ext>
            </a:extLst>
          </p:cNvPr>
          <p:cNvPicPr/>
          <p:nvPr/>
        </p:nvPicPr>
        <p:blipFill>
          <a:blip r:embed="rId2"/>
          <a:stretch>
            <a:fillRect/>
          </a:stretch>
        </p:blipFill>
        <p:spPr>
          <a:xfrm>
            <a:off x="6625590" y="190444"/>
            <a:ext cx="5400000" cy="2160000"/>
          </a:xfrm>
          <a:prstGeom prst="rect">
            <a:avLst/>
          </a:prstGeom>
        </p:spPr>
      </p:pic>
      <p:sp>
        <p:nvSpPr>
          <p:cNvPr id="4" name="Rectangle 3">
            <a:extLst>
              <a:ext uri="{FF2B5EF4-FFF2-40B4-BE49-F238E27FC236}">
                <a16:creationId xmlns:a16="http://schemas.microsoft.com/office/drawing/2014/main" id="{DA5278B3-2E5C-4A73-9241-2D5C7DF42316}"/>
              </a:ext>
            </a:extLst>
          </p:cNvPr>
          <p:cNvSpPr/>
          <p:nvPr/>
        </p:nvSpPr>
        <p:spPr>
          <a:xfrm>
            <a:off x="6625590" y="2350444"/>
            <a:ext cx="5400000" cy="646331"/>
          </a:xfrm>
          <a:prstGeom prst="rect">
            <a:avLst/>
          </a:prstGeom>
        </p:spPr>
        <p:txBody>
          <a:bodyPr wrap="square">
            <a:spAutoFit/>
          </a:bodyPr>
          <a:lstStyle/>
          <a:p>
            <a:pPr algn="ctr">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4.33.</a:t>
            </a:r>
            <a:r>
              <a:rPr lang="az-Latn-AZ" dirty="0">
                <a:latin typeface="Times New Roman" panose="02020603050405020304" pitchFamily="18" charset="0"/>
                <a:ea typeface="Calibri" panose="020F0502020204030204" pitchFamily="34" charset="0"/>
                <a:cs typeface="Times New Roman" panose="02020603050405020304" pitchFamily="18" charset="0"/>
              </a:rPr>
              <a:t> Printerlərin  IP ünvan ala bilməsi üçün onlarda </a:t>
            </a:r>
            <a:r>
              <a:rPr lang="az-Latn-AZ" dirty="0" err="1">
                <a:latin typeface="Times New Roman" panose="02020603050405020304" pitchFamily="18" charset="0"/>
                <a:ea typeface="Calibri" panose="020F0502020204030204" pitchFamily="34" charset="0"/>
                <a:cs typeface="Times New Roman" panose="02020603050405020304" pitchFamily="18" charset="0"/>
              </a:rPr>
              <a:t>DHCP’ni</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aktivləşdirilməsi</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45110F9B-E549-4D31-BDF7-C668075A0B67}"/>
              </a:ext>
            </a:extLst>
          </p:cNvPr>
          <p:cNvSpPr/>
          <p:nvPr/>
        </p:nvSpPr>
        <p:spPr>
          <a:xfrm>
            <a:off x="6625588" y="3861226"/>
            <a:ext cx="5400001" cy="2125390"/>
          </a:xfrm>
          <a:prstGeom prst="rect">
            <a:avLst/>
          </a:prstGeom>
        </p:spPr>
        <p:txBody>
          <a:bodyPr wrap="square">
            <a:spAutoFit/>
          </a:bodyPr>
          <a:lstStyle/>
          <a:p>
            <a:pPr algn="just">
              <a:lnSpc>
                <a:spcPct val="150000"/>
              </a:lnSpc>
              <a:spcAft>
                <a:spcPts val="0"/>
              </a:spcAft>
              <a:tabLst>
                <a:tab pos="1271905" algn="l"/>
              </a:tabLst>
            </a:pPr>
            <a:r>
              <a:rPr lang="az-Latn-AZ" dirty="0">
                <a:latin typeface="Times New Roman" panose="02020603050405020304" pitchFamily="18" charset="0"/>
                <a:ea typeface="Calibri" panose="020F0502020204030204" pitchFamily="34" charset="0"/>
                <a:cs typeface="Times New Roman" panose="02020603050405020304" pitchFamily="18" charset="0"/>
              </a:rPr>
              <a:t>Bunları da edəndən sonra, gəlin İT departament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VLAN’dan</a:t>
            </a:r>
            <a:r>
              <a:rPr lang="az-Latn-AZ" dirty="0">
                <a:latin typeface="Times New Roman" panose="02020603050405020304" pitchFamily="18" charset="0"/>
                <a:ea typeface="Calibri" panose="020F0502020204030204" pitchFamily="34" charset="0"/>
                <a:cs typeface="Times New Roman" panose="02020603050405020304" pitchFamily="18" charset="0"/>
              </a:rPr>
              <a:t>  “HR”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Vlan’da</a:t>
            </a:r>
            <a:r>
              <a:rPr lang="az-Latn-AZ" dirty="0">
                <a:latin typeface="Times New Roman" panose="02020603050405020304" pitchFamily="18" charset="0"/>
                <a:ea typeface="Calibri" panose="020F0502020204030204" pitchFamily="34" charset="0"/>
                <a:cs typeface="Times New Roman" panose="02020603050405020304" pitchFamily="18" charset="0"/>
              </a:rPr>
              <a:t> olan şəbəkə printerinə olan </a:t>
            </a:r>
            <a:r>
              <a:rPr lang="az-Latn-AZ" dirty="0" err="1">
                <a:latin typeface="Times New Roman" panose="02020603050405020304" pitchFamily="18" charset="0"/>
                <a:ea typeface="Calibri" panose="020F0502020204030204" pitchFamily="34" charset="0"/>
                <a:cs typeface="Times New Roman" panose="02020603050405020304" pitchFamily="18" charset="0"/>
              </a:rPr>
              <a:t>connection’u</a:t>
            </a:r>
            <a:r>
              <a:rPr lang="az-Latn-AZ" dirty="0">
                <a:latin typeface="Times New Roman" panose="02020603050405020304" pitchFamily="18" charset="0"/>
                <a:ea typeface="Calibri" panose="020F0502020204030204" pitchFamily="34" charset="0"/>
                <a:cs typeface="Times New Roman" panose="02020603050405020304" pitchFamily="18" charset="0"/>
              </a:rPr>
              <a:t> yoxlayaq (Şək.4.34), ona </a:t>
            </a:r>
            <a:r>
              <a:rPr lang="az-Latn-AZ" dirty="0" err="1">
                <a:latin typeface="Times New Roman" panose="02020603050405020304" pitchFamily="18" charset="0"/>
                <a:ea typeface="Calibri" panose="020F0502020204030204" pitchFamily="34" charset="0"/>
                <a:cs typeface="Times New Roman" panose="02020603050405020304" pitchFamily="18" charset="0"/>
              </a:rPr>
              <a:t>ping</a:t>
            </a:r>
            <a:r>
              <a:rPr lang="az-Latn-AZ" dirty="0">
                <a:latin typeface="Times New Roman" panose="02020603050405020304" pitchFamily="18" charset="0"/>
                <a:ea typeface="Calibri" panose="020F0502020204030204" pitchFamily="34" charset="0"/>
                <a:cs typeface="Times New Roman" panose="02020603050405020304" pitchFamily="18" charset="0"/>
              </a:rPr>
              <a:t> ataq: gördüyümüz kimi, düzgün şəkildə </a:t>
            </a:r>
            <a:r>
              <a:rPr lang="az-Latn-AZ" dirty="0" err="1">
                <a:latin typeface="Times New Roman" panose="02020603050405020304" pitchFamily="18" charset="0"/>
                <a:ea typeface="Calibri" panose="020F0502020204030204" pitchFamily="34" charset="0"/>
                <a:cs typeface="Times New Roman" panose="02020603050405020304" pitchFamily="18" charset="0"/>
              </a:rPr>
              <a:t>ping</a:t>
            </a:r>
            <a:r>
              <a:rPr lang="az-Latn-AZ" dirty="0">
                <a:latin typeface="Times New Roman" panose="02020603050405020304" pitchFamily="18" charset="0"/>
                <a:ea typeface="Calibri" panose="020F0502020204030204" pitchFamily="34" charset="0"/>
                <a:cs typeface="Times New Roman" panose="02020603050405020304" pitchFamily="18" charset="0"/>
              </a:rPr>
              <a:t> gedir, heç bir problem olmadan;</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descr="A screenshot of a computer screen&#10;&#10;Description automatically generated with low confidence">
            <a:extLst>
              <a:ext uri="{FF2B5EF4-FFF2-40B4-BE49-F238E27FC236}">
                <a16:creationId xmlns:a16="http://schemas.microsoft.com/office/drawing/2014/main" id="{DCD76251-9996-484A-91A3-472F1719008A}"/>
              </a:ext>
            </a:extLst>
          </p:cNvPr>
          <p:cNvPicPr/>
          <p:nvPr/>
        </p:nvPicPr>
        <p:blipFill>
          <a:blip r:embed="rId3"/>
          <a:stretch>
            <a:fillRect/>
          </a:stretch>
        </p:blipFill>
        <p:spPr>
          <a:xfrm>
            <a:off x="166411" y="3428999"/>
            <a:ext cx="5400000" cy="2520000"/>
          </a:xfrm>
          <a:prstGeom prst="rect">
            <a:avLst/>
          </a:prstGeom>
        </p:spPr>
      </p:pic>
      <p:sp>
        <p:nvSpPr>
          <p:cNvPr id="7" name="Rectangle 6">
            <a:extLst>
              <a:ext uri="{FF2B5EF4-FFF2-40B4-BE49-F238E27FC236}">
                <a16:creationId xmlns:a16="http://schemas.microsoft.com/office/drawing/2014/main" id="{F4993B00-2E40-4425-BDA2-66C27138F20C}"/>
              </a:ext>
            </a:extLst>
          </p:cNvPr>
          <p:cNvSpPr/>
          <p:nvPr/>
        </p:nvSpPr>
        <p:spPr>
          <a:xfrm>
            <a:off x="166411" y="5986616"/>
            <a:ext cx="5400000" cy="646331"/>
          </a:xfrm>
          <a:prstGeom prst="rect">
            <a:avLst/>
          </a:prstGeom>
        </p:spPr>
        <p:txBody>
          <a:bodyPr wrap="square">
            <a:spAutoFit/>
          </a:bodyPr>
          <a:lstStyle/>
          <a:p>
            <a:pPr algn="ctr">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4.34.</a:t>
            </a:r>
            <a:r>
              <a:rPr lang="az-Latn-AZ" dirty="0">
                <a:latin typeface="Times New Roman" panose="02020603050405020304" pitchFamily="18" charset="0"/>
                <a:ea typeface="Calibri" panose="020F0502020204030204" pitchFamily="34" charset="0"/>
                <a:cs typeface="Times New Roman" panose="02020603050405020304" pitchFamily="18" charset="0"/>
              </a:rPr>
              <a:t> İT departament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VLAN’dan</a:t>
            </a:r>
            <a:r>
              <a:rPr lang="az-Latn-AZ" dirty="0">
                <a:latin typeface="Times New Roman" panose="02020603050405020304" pitchFamily="18" charset="0"/>
                <a:ea typeface="Calibri" panose="020F0502020204030204" pitchFamily="34" charset="0"/>
                <a:cs typeface="Times New Roman" panose="02020603050405020304" pitchFamily="18" charset="0"/>
              </a:rPr>
              <a:t>  “HR”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Vlan’da</a:t>
            </a:r>
            <a:r>
              <a:rPr lang="az-Latn-AZ" dirty="0">
                <a:latin typeface="Times New Roman" panose="02020603050405020304" pitchFamily="18" charset="0"/>
                <a:ea typeface="Calibri" panose="020F0502020204030204" pitchFamily="34" charset="0"/>
                <a:cs typeface="Times New Roman" panose="02020603050405020304" pitchFamily="18" charset="0"/>
              </a:rPr>
              <a:t> olan şəbəkə printerinə </a:t>
            </a:r>
            <a:r>
              <a:rPr lang="az-Latn-AZ" dirty="0" err="1">
                <a:latin typeface="Times New Roman" panose="02020603050405020304" pitchFamily="18" charset="0"/>
                <a:ea typeface="Calibri" panose="020F0502020204030204" pitchFamily="34" charset="0"/>
                <a:cs typeface="Times New Roman" panose="02020603050405020304" pitchFamily="18" charset="0"/>
              </a:rPr>
              <a:t>connection’ının</a:t>
            </a:r>
            <a:r>
              <a:rPr lang="az-Latn-AZ" dirty="0">
                <a:latin typeface="Times New Roman" panose="02020603050405020304" pitchFamily="18" charset="0"/>
                <a:ea typeface="Calibri" panose="020F0502020204030204" pitchFamily="34" charset="0"/>
                <a:cs typeface="Times New Roman" panose="02020603050405020304" pitchFamily="18" charset="0"/>
              </a:rPr>
              <a:t> yoxlanılması</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10933134"/>
      </p:ext>
    </p:extLst>
  </p:cSld>
  <p:clrMapOvr>
    <a:masterClrMapping/>
  </p:clrMapOvr>
  <p:transition spd="med">
    <p:pull/>
  </p:transition>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0" name="Cube 59">
            <a:extLst>
              <a:ext uri="{FF2B5EF4-FFF2-40B4-BE49-F238E27FC236}">
                <a16:creationId xmlns:a16="http://schemas.microsoft.com/office/drawing/2014/main" id="{82727937-6B99-460F-AFBE-C1B123CD6E90}"/>
              </a:ext>
            </a:extLst>
          </p:cNvPr>
          <p:cNvSpPr/>
          <p:nvPr/>
        </p:nvSpPr>
        <p:spPr>
          <a:xfrm flipH="1">
            <a:off x="8582969" y="2575230"/>
            <a:ext cx="2082514" cy="3566278"/>
          </a:xfrm>
          <a:prstGeom prst="cube">
            <a:avLst>
              <a:gd name="adj" fmla="val 20548"/>
            </a:avLst>
          </a:prstGeom>
          <a:solidFill>
            <a:schemeClr val="accent6">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59" name="Cube 58">
            <a:extLst>
              <a:ext uri="{FF2B5EF4-FFF2-40B4-BE49-F238E27FC236}">
                <a16:creationId xmlns:a16="http://schemas.microsoft.com/office/drawing/2014/main" id="{85C732A0-4BD9-4F8A-821E-D93CFF883478}"/>
              </a:ext>
            </a:extLst>
          </p:cNvPr>
          <p:cNvSpPr/>
          <p:nvPr/>
        </p:nvSpPr>
        <p:spPr>
          <a:xfrm flipH="1">
            <a:off x="6876935" y="3120049"/>
            <a:ext cx="2082514" cy="3021459"/>
          </a:xfrm>
          <a:prstGeom prst="cube">
            <a:avLst>
              <a:gd name="adj" fmla="val 20319"/>
            </a:avLst>
          </a:prstGeom>
          <a:solidFill>
            <a:schemeClr val="accent5">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58" name="Cube 57">
            <a:extLst>
              <a:ext uri="{FF2B5EF4-FFF2-40B4-BE49-F238E27FC236}">
                <a16:creationId xmlns:a16="http://schemas.microsoft.com/office/drawing/2014/main" id="{9B3761EC-5709-4C06-828F-4842BF73FFE5}"/>
              </a:ext>
            </a:extLst>
          </p:cNvPr>
          <p:cNvSpPr/>
          <p:nvPr/>
        </p:nvSpPr>
        <p:spPr>
          <a:xfrm flipH="1">
            <a:off x="5166593" y="3609284"/>
            <a:ext cx="2082514" cy="2532225"/>
          </a:xfrm>
          <a:prstGeom prst="cube">
            <a:avLst>
              <a:gd name="adj" fmla="val 20624"/>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56" name="Cube 55">
            <a:extLst>
              <a:ext uri="{FF2B5EF4-FFF2-40B4-BE49-F238E27FC236}">
                <a16:creationId xmlns:a16="http://schemas.microsoft.com/office/drawing/2014/main" id="{FC6D65DC-903C-4706-80F2-0F26488B212F}"/>
              </a:ext>
            </a:extLst>
          </p:cNvPr>
          <p:cNvSpPr/>
          <p:nvPr/>
        </p:nvSpPr>
        <p:spPr>
          <a:xfrm flipH="1">
            <a:off x="3459892" y="4136768"/>
            <a:ext cx="2082514" cy="2004741"/>
          </a:xfrm>
          <a:prstGeom prst="cube">
            <a:avLst>
              <a:gd name="adj" fmla="val 21554"/>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54" name="Cube 53">
            <a:extLst>
              <a:ext uri="{FF2B5EF4-FFF2-40B4-BE49-F238E27FC236}">
                <a16:creationId xmlns:a16="http://schemas.microsoft.com/office/drawing/2014/main" id="{9303B1DA-561B-47E5-A1EF-E3BD9792E49C}"/>
              </a:ext>
            </a:extLst>
          </p:cNvPr>
          <p:cNvSpPr/>
          <p:nvPr/>
        </p:nvSpPr>
        <p:spPr>
          <a:xfrm flipH="1">
            <a:off x="1772006" y="4689802"/>
            <a:ext cx="2082514" cy="1451707"/>
          </a:xfrm>
          <a:prstGeom prst="cube">
            <a:avLst>
              <a:gd name="adj" fmla="val 25554"/>
            </a:avLst>
          </a:prstGeom>
          <a:solidFill>
            <a:schemeClr val="accent4">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13" name="Cube 12">
            <a:extLst>
              <a:ext uri="{FF2B5EF4-FFF2-40B4-BE49-F238E27FC236}">
                <a16:creationId xmlns:a16="http://schemas.microsoft.com/office/drawing/2014/main" id="{54162715-AD53-47DE-BF69-1E1532CEE94D}"/>
              </a:ext>
            </a:extLst>
          </p:cNvPr>
          <p:cNvSpPr/>
          <p:nvPr/>
        </p:nvSpPr>
        <p:spPr>
          <a:xfrm flipH="1">
            <a:off x="1772006" y="4230987"/>
            <a:ext cx="2082514" cy="880445"/>
          </a:xfrm>
          <a:prstGeom prst="cube">
            <a:avLst>
              <a:gd name="adj" fmla="val 487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16" name="Cube 15">
            <a:extLst>
              <a:ext uri="{FF2B5EF4-FFF2-40B4-BE49-F238E27FC236}">
                <a16:creationId xmlns:a16="http://schemas.microsoft.com/office/drawing/2014/main" id="{DB046499-571C-4062-8C08-CDD03D133652}"/>
              </a:ext>
            </a:extLst>
          </p:cNvPr>
          <p:cNvSpPr/>
          <p:nvPr/>
        </p:nvSpPr>
        <p:spPr>
          <a:xfrm flipH="1">
            <a:off x="3459892" y="3703502"/>
            <a:ext cx="2082514" cy="880445"/>
          </a:xfrm>
          <a:prstGeom prst="cube">
            <a:avLst>
              <a:gd name="adj" fmla="val 487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17" name="Cube 16">
            <a:extLst>
              <a:ext uri="{FF2B5EF4-FFF2-40B4-BE49-F238E27FC236}">
                <a16:creationId xmlns:a16="http://schemas.microsoft.com/office/drawing/2014/main" id="{E505CB29-6500-438B-9399-F94851220119}"/>
              </a:ext>
            </a:extLst>
          </p:cNvPr>
          <p:cNvSpPr/>
          <p:nvPr/>
        </p:nvSpPr>
        <p:spPr>
          <a:xfrm flipH="1">
            <a:off x="5166594" y="3180488"/>
            <a:ext cx="2082514" cy="880445"/>
          </a:xfrm>
          <a:prstGeom prst="cube">
            <a:avLst>
              <a:gd name="adj" fmla="val 487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18" name="Cube 17">
            <a:extLst>
              <a:ext uri="{FF2B5EF4-FFF2-40B4-BE49-F238E27FC236}">
                <a16:creationId xmlns:a16="http://schemas.microsoft.com/office/drawing/2014/main" id="{7F2EC127-DD46-4486-A15B-02A16AAE6B29}"/>
              </a:ext>
            </a:extLst>
          </p:cNvPr>
          <p:cNvSpPr/>
          <p:nvPr/>
        </p:nvSpPr>
        <p:spPr>
          <a:xfrm flipH="1">
            <a:off x="6873297" y="2653004"/>
            <a:ext cx="2082514" cy="880445"/>
          </a:xfrm>
          <a:prstGeom prst="cube">
            <a:avLst>
              <a:gd name="adj" fmla="val 4876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19" name="Cube 18">
            <a:extLst>
              <a:ext uri="{FF2B5EF4-FFF2-40B4-BE49-F238E27FC236}">
                <a16:creationId xmlns:a16="http://schemas.microsoft.com/office/drawing/2014/main" id="{BBABDFBF-A961-4C7B-9500-F903A3DE669D}"/>
              </a:ext>
            </a:extLst>
          </p:cNvPr>
          <p:cNvSpPr/>
          <p:nvPr/>
        </p:nvSpPr>
        <p:spPr>
          <a:xfrm flipH="1">
            <a:off x="8580000" y="2125519"/>
            <a:ext cx="2082514" cy="880445"/>
          </a:xfrm>
          <a:prstGeom prst="cube">
            <a:avLst>
              <a:gd name="adj" fmla="val 4876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grpSp>
        <p:nvGrpSpPr>
          <p:cNvPr id="34" name="Group 33">
            <a:extLst>
              <a:ext uri="{FF2B5EF4-FFF2-40B4-BE49-F238E27FC236}">
                <a16:creationId xmlns:a16="http://schemas.microsoft.com/office/drawing/2014/main" id="{8E4A1ACB-C9A9-4B5D-A157-67191E7E2F8D}"/>
              </a:ext>
            </a:extLst>
          </p:cNvPr>
          <p:cNvGrpSpPr/>
          <p:nvPr/>
        </p:nvGrpSpPr>
        <p:grpSpPr>
          <a:xfrm>
            <a:off x="8643500" y="487379"/>
            <a:ext cx="1856405" cy="1954742"/>
            <a:chOff x="5138738" y="-608163"/>
            <a:chExt cx="4786312" cy="5039851"/>
          </a:xfrm>
        </p:grpSpPr>
        <p:sp>
          <p:nvSpPr>
            <p:cNvPr id="29" name="Oval 28">
              <a:extLst>
                <a:ext uri="{FF2B5EF4-FFF2-40B4-BE49-F238E27FC236}">
                  <a16:creationId xmlns:a16="http://schemas.microsoft.com/office/drawing/2014/main" id="{CD05B68A-B19F-47F2-9DA7-95A0663BAA59}"/>
                </a:ext>
              </a:extLst>
            </p:cNvPr>
            <p:cNvSpPr/>
            <p:nvPr/>
          </p:nvSpPr>
          <p:spPr>
            <a:xfrm>
              <a:off x="5793224" y="3973382"/>
              <a:ext cx="3766861" cy="380050"/>
            </a:xfrm>
            <a:prstGeom prst="ellipse">
              <a:avLst/>
            </a:prstGeom>
            <a:solidFill>
              <a:schemeClr val="tx2">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sym typeface="Arial"/>
              </a:endParaRPr>
            </a:p>
          </p:txBody>
        </p:sp>
        <p:grpSp>
          <p:nvGrpSpPr>
            <p:cNvPr id="30" name="Group 29">
              <a:extLst>
                <a:ext uri="{FF2B5EF4-FFF2-40B4-BE49-F238E27FC236}">
                  <a16:creationId xmlns:a16="http://schemas.microsoft.com/office/drawing/2014/main" id="{32060329-04A2-46B9-81E0-353EB68D8BFB}"/>
                </a:ext>
              </a:extLst>
            </p:cNvPr>
            <p:cNvGrpSpPr/>
            <p:nvPr/>
          </p:nvGrpSpPr>
          <p:grpSpPr>
            <a:xfrm>
              <a:off x="5138738" y="-608163"/>
              <a:ext cx="4786312" cy="5039851"/>
              <a:chOff x="5995988" y="2712903"/>
              <a:chExt cx="2457450" cy="2587625"/>
            </a:xfrm>
          </p:grpSpPr>
          <p:sp>
            <p:nvSpPr>
              <p:cNvPr id="31" name="Freeform 6">
                <a:extLst>
                  <a:ext uri="{FF2B5EF4-FFF2-40B4-BE49-F238E27FC236}">
                    <a16:creationId xmlns:a16="http://schemas.microsoft.com/office/drawing/2014/main" id="{23039AEF-6BB3-4384-BBE0-11A2890CE48C}"/>
                  </a:ext>
                </a:extLst>
              </p:cNvPr>
              <p:cNvSpPr>
                <a:spLocks/>
              </p:cNvSpPr>
              <p:nvPr/>
            </p:nvSpPr>
            <p:spPr bwMode="auto">
              <a:xfrm>
                <a:off x="5995988" y="2712903"/>
                <a:ext cx="2457450" cy="2587625"/>
              </a:xfrm>
              <a:custGeom>
                <a:avLst/>
                <a:gdLst>
                  <a:gd name="T0" fmla="*/ 707 w 771"/>
                  <a:gd name="T1" fmla="*/ 219 h 812"/>
                  <a:gd name="T2" fmla="*/ 760 w 771"/>
                  <a:gd name="T3" fmla="*/ 369 h 812"/>
                  <a:gd name="T4" fmla="*/ 685 w 771"/>
                  <a:gd name="T5" fmla="*/ 634 h 812"/>
                  <a:gd name="T6" fmla="*/ 197 w 771"/>
                  <a:gd name="T7" fmla="*/ 707 h 812"/>
                  <a:gd name="T8" fmla="*/ 97 w 771"/>
                  <a:gd name="T9" fmla="*/ 220 h 812"/>
                  <a:gd name="T10" fmla="*/ 594 w 771"/>
                  <a:gd name="T11" fmla="*/ 106 h 812"/>
                  <a:gd name="T12" fmla="*/ 552 w 771"/>
                  <a:gd name="T13" fmla="*/ 147 h 812"/>
                  <a:gd name="T14" fmla="*/ 509 w 771"/>
                  <a:gd name="T15" fmla="*/ 128 h 812"/>
                  <a:gd name="T16" fmla="*/ 454 w 771"/>
                  <a:gd name="T17" fmla="*/ 113 h 812"/>
                  <a:gd name="T18" fmla="*/ 372 w 771"/>
                  <a:gd name="T19" fmla="*/ 110 h 812"/>
                  <a:gd name="T20" fmla="*/ 241 w 771"/>
                  <a:gd name="T21" fmla="*/ 155 h 812"/>
                  <a:gd name="T22" fmla="*/ 147 w 771"/>
                  <a:gd name="T23" fmla="*/ 249 h 812"/>
                  <a:gd name="T24" fmla="*/ 115 w 771"/>
                  <a:gd name="T25" fmla="*/ 317 h 812"/>
                  <a:gd name="T26" fmla="*/ 103 w 771"/>
                  <a:gd name="T27" fmla="*/ 366 h 812"/>
                  <a:gd name="T28" fmla="*/ 102 w 771"/>
                  <a:gd name="T29" fmla="*/ 450 h 812"/>
                  <a:gd name="T30" fmla="*/ 124 w 771"/>
                  <a:gd name="T31" fmla="*/ 528 h 812"/>
                  <a:gd name="T32" fmla="*/ 209 w 771"/>
                  <a:gd name="T33" fmla="*/ 643 h 812"/>
                  <a:gd name="T34" fmla="*/ 295 w 771"/>
                  <a:gd name="T35" fmla="*/ 694 h 812"/>
                  <a:gd name="T36" fmla="*/ 357 w 771"/>
                  <a:gd name="T37" fmla="*/ 710 h 812"/>
                  <a:gd name="T38" fmla="*/ 439 w 771"/>
                  <a:gd name="T39" fmla="*/ 711 h 812"/>
                  <a:gd name="T40" fmla="*/ 512 w 771"/>
                  <a:gd name="T41" fmla="*/ 693 h 812"/>
                  <a:gd name="T42" fmla="*/ 585 w 771"/>
                  <a:gd name="T43" fmla="*/ 652 h 812"/>
                  <a:gd name="T44" fmla="*/ 644 w 771"/>
                  <a:gd name="T45" fmla="*/ 592 h 812"/>
                  <a:gd name="T46" fmla="*/ 677 w 771"/>
                  <a:gd name="T47" fmla="*/ 536 h 812"/>
                  <a:gd name="T48" fmla="*/ 696 w 771"/>
                  <a:gd name="T49" fmla="*/ 482 h 812"/>
                  <a:gd name="T50" fmla="*/ 704 w 771"/>
                  <a:gd name="T51" fmla="*/ 432 h 812"/>
                  <a:gd name="T52" fmla="*/ 702 w 771"/>
                  <a:gd name="T53" fmla="*/ 374 h 812"/>
                  <a:gd name="T54" fmla="*/ 695 w 771"/>
                  <a:gd name="T55" fmla="*/ 334 h 812"/>
                  <a:gd name="T56" fmla="*/ 666 w 771"/>
                  <a:gd name="T57" fmla="*/ 264 h 812"/>
                  <a:gd name="T58" fmla="*/ 667 w 771"/>
                  <a:gd name="T59" fmla="*/ 258 h 812"/>
                  <a:gd name="T60" fmla="*/ 703 w 771"/>
                  <a:gd name="T61" fmla="*/ 222 h 812"/>
                  <a:gd name="T62" fmla="*/ 707 w 771"/>
                  <a:gd name="T63" fmla="*/ 219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1" h="812">
                    <a:moveTo>
                      <a:pt x="707" y="219"/>
                    </a:moveTo>
                    <a:cubicBezTo>
                      <a:pt x="736" y="265"/>
                      <a:pt x="754" y="315"/>
                      <a:pt x="760" y="369"/>
                    </a:cubicBezTo>
                    <a:cubicBezTo>
                      <a:pt x="771" y="467"/>
                      <a:pt x="746" y="557"/>
                      <a:pt x="685" y="634"/>
                    </a:cubicBezTo>
                    <a:cubicBezTo>
                      <a:pt x="561" y="789"/>
                      <a:pt x="347" y="812"/>
                      <a:pt x="197" y="707"/>
                    </a:cubicBezTo>
                    <a:cubicBezTo>
                      <a:pt x="31" y="591"/>
                      <a:pt x="0" y="374"/>
                      <a:pt x="97" y="220"/>
                    </a:cubicBezTo>
                    <a:cubicBezTo>
                      <a:pt x="203" y="52"/>
                      <a:pt x="424" y="0"/>
                      <a:pt x="594" y="106"/>
                    </a:cubicBezTo>
                    <a:cubicBezTo>
                      <a:pt x="580" y="120"/>
                      <a:pt x="566" y="134"/>
                      <a:pt x="552" y="147"/>
                    </a:cubicBezTo>
                    <a:cubicBezTo>
                      <a:pt x="538" y="141"/>
                      <a:pt x="523" y="134"/>
                      <a:pt x="509" y="128"/>
                    </a:cubicBezTo>
                    <a:cubicBezTo>
                      <a:pt x="491" y="121"/>
                      <a:pt x="473" y="116"/>
                      <a:pt x="454" y="113"/>
                    </a:cubicBezTo>
                    <a:cubicBezTo>
                      <a:pt x="427" y="108"/>
                      <a:pt x="399" y="107"/>
                      <a:pt x="372" y="110"/>
                    </a:cubicBezTo>
                    <a:cubicBezTo>
                      <a:pt x="325" y="115"/>
                      <a:pt x="281" y="130"/>
                      <a:pt x="241" y="155"/>
                    </a:cubicBezTo>
                    <a:cubicBezTo>
                      <a:pt x="203" y="179"/>
                      <a:pt x="171" y="211"/>
                      <a:pt x="147" y="249"/>
                    </a:cubicBezTo>
                    <a:cubicBezTo>
                      <a:pt x="134" y="270"/>
                      <a:pt x="123" y="293"/>
                      <a:pt x="115" y="317"/>
                    </a:cubicBezTo>
                    <a:cubicBezTo>
                      <a:pt x="110" y="333"/>
                      <a:pt x="106" y="350"/>
                      <a:pt x="103" y="366"/>
                    </a:cubicBezTo>
                    <a:cubicBezTo>
                      <a:pt x="99" y="394"/>
                      <a:pt x="99" y="422"/>
                      <a:pt x="102" y="450"/>
                    </a:cubicBezTo>
                    <a:cubicBezTo>
                      <a:pt x="105" y="477"/>
                      <a:pt x="113" y="503"/>
                      <a:pt x="124" y="528"/>
                    </a:cubicBezTo>
                    <a:cubicBezTo>
                      <a:pt x="143" y="574"/>
                      <a:pt x="171" y="612"/>
                      <a:pt x="209" y="643"/>
                    </a:cubicBezTo>
                    <a:cubicBezTo>
                      <a:pt x="235" y="665"/>
                      <a:pt x="263" y="682"/>
                      <a:pt x="295" y="694"/>
                    </a:cubicBezTo>
                    <a:cubicBezTo>
                      <a:pt x="315" y="701"/>
                      <a:pt x="336" y="707"/>
                      <a:pt x="357" y="710"/>
                    </a:cubicBezTo>
                    <a:cubicBezTo>
                      <a:pt x="384" y="714"/>
                      <a:pt x="412" y="715"/>
                      <a:pt x="439" y="711"/>
                    </a:cubicBezTo>
                    <a:cubicBezTo>
                      <a:pt x="464" y="708"/>
                      <a:pt x="488" y="702"/>
                      <a:pt x="512" y="693"/>
                    </a:cubicBezTo>
                    <a:cubicBezTo>
                      <a:pt x="538" y="683"/>
                      <a:pt x="563" y="669"/>
                      <a:pt x="585" y="652"/>
                    </a:cubicBezTo>
                    <a:cubicBezTo>
                      <a:pt x="607" y="635"/>
                      <a:pt x="627" y="615"/>
                      <a:pt x="644" y="592"/>
                    </a:cubicBezTo>
                    <a:cubicBezTo>
                      <a:pt x="657" y="575"/>
                      <a:pt x="668" y="556"/>
                      <a:pt x="677" y="536"/>
                    </a:cubicBezTo>
                    <a:cubicBezTo>
                      <a:pt x="686" y="519"/>
                      <a:pt x="692" y="501"/>
                      <a:pt x="696" y="482"/>
                    </a:cubicBezTo>
                    <a:cubicBezTo>
                      <a:pt x="700" y="465"/>
                      <a:pt x="703" y="449"/>
                      <a:pt x="704" y="432"/>
                    </a:cubicBezTo>
                    <a:cubicBezTo>
                      <a:pt x="704" y="413"/>
                      <a:pt x="704" y="393"/>
                      <a:pt x="702" y="374"/>
                    </a:cubicBezTo>
                    <a:cubicBezTo>
                      <a:pt x="701" y="361"/>
                      <a:pt x="698" y="347"/>
                      <a:pt x="695" y="334"/>
                    </a:cubicBezTo>
                    <a:cubicBezTo>
                      <a:pt x="689" y="310"/>
                      <a:pt x="679" y="286"/>
                      <a:pt x="666" y="264"/>
                    </a:cubicBezTo>
                    <a:cubicBezTo>
                      <a:pt x="665" y="262"/>
                      <a:pt x="665" y="260"/>
                      <a:pt x="667" y="258"/>
                    </a:cubicBezTo>
                    <a:cubicBezTo>
                      <a:pt x="680" y="246"/>
                      <a:pt x="691" y="234"/>
                      <a:pt x="703" y="222"/>
                    </a:cubicBezTo>
                    <a:cubicBezTo>
                      <a:pt x="704" y="221"/>
                      <a:pt x="705" y="220"/>
                      <a:pt x="707" y="2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Arial"/>
                  <a:sym typeface="Arial"/>
                </a:endParaRPr>
              </a:p>
            </p:txBody>
          </p:sp>
          <p:sp>
            <p:nvSpPr>
              <p:cNvPr id="32" name="Freeform 7">
                <a:extLst>
                  <a:ext uri="{FF2B5EF4-FFF2-40B4-BE49-F238E27FC236}">
                    <a16:creationId xmlns:a16="http://schemas.microsoft.com/office/drawing/2014/main" id="{BB489A81-DB00-411E-90AF-DD0105863ADB}"/>
                  </a:ext>
                </a:extLst>
              </p:cNvPr>
              <p:cNvSpPr>
                <a:spLocks/>
              </p:cNvSpPr>
              <p:nvPr/>
            </p:nvSpPr>
            <p:spPr bwMode="auto">
              <a:xfrm>
                <a:off x="6515101" y="3270116"/>
                <a:ext cx="1450975" cy="1435100"/>
              </a:xfrm>
              <a:custGeom>
                <a:avLst/>
                <a:gdLst>
                  <a:gd name="T0" fmla="*/ 350 w 455"/>
                  <a:gd name="T1" fmla="*/ 54 h 450"/>
                  <a:gd name="T2" fmla="*/ 311 w 455"/>
                  <a:gd name="T3" fmla="*/ 93 h 450"/>
                  <a:gd name="T4" fmla="*/ 305 w 455"/>
                  <a:gd name="T5" fmla="*/ 94 h 450"/>
                  <a:gd name="T6" fmla="*/ 262 w 455"/>
                  <a:gd name="T7" fmla="*/ 81 h 450"/>
                  <a:gd name="T8" fmla="*/ 210 w 455"/>
                  <a:gd name="T9" fmla="*/ 82 h 450"/>
                  <a:gd name="T10" fmla="*/ 148 w 455"/>
                  <a:gd name="T11" fmla="*/ 109 h 450"/>
                  <a:gd name="T12" fmla="*/ 103 w 455"/>
                  <a:gd name="T13" fmla="*/ 160 h 450"/>
                  <a:gd name="T14" fmla="*/ 84 w 455"/>
                  <a:gd name="T15" fmla="*/ 216 h 450"/>
                  <a:gd name="T16" fmla="*/ 90 w 455"/>
                  <a:gd name="T17" fmla="*/ 283 h 450"/>
                  <a:gd name="T18" fmla="*/ 154 w 455"/>
                  <a:gd name="T19" fmla="*/ 367 h 450"/>
                  <a:gd name="T20" fmla="*/ 225 w 455"/>
                  <a:gd name="T21" fmla="*/ 392 h 450"/>
                  <a:gd name="T22" fmla="*/ 302 w 455"/>
                  <a:gd name="T23" fmla="*/ 379 h 450"/>
                  <a:gd name="T24" fmla="*/ 364 w 455"/>
                  <a:gd name="T25" fmla="*/ 330 h 450"/>
                  <a:gd name="T26" fmla="*/ 391 w 455"/>
                  <a:gd name="T27" fmla="*/ 273 h 450"/>
                  <a:gd name="T28" fmla="*/ 395 w 455"/>
                  <a:gd name="T29" fmla="*/ 223 h 450"/>
                  <a:gd name="T30" fmla="*/ 380 w 455"/>
                  <a:gd name="T31" fmla="*/ 167 h 450"/>
                  <a:gd name="T32" fmla="*/ 422 w 455"/>
                  <a:gd name="T33" fmla="*/ 125 h 450"/>
                  <a:gd name="T34" fmla="*/ 453 w 455"/>
                  <a:gd name="T35" fmla="*/ 242 h 450"/>
                  <a:gd name="T36" fmla="*/ 418 w 455"/>
                  <a:gd name="T37" fmla="*/ 354 h 450"/>
                  <a:gd name="T38" fmla="*/ 235 w 455"/>
                  <a:gd name="T39" fmla="*/ 450 h 450"/>
                  <a:gd name="T40" fmla="*/ 85 w 455"/>
                  <a:gd name="T41" fmla="*/ 385 h 450"/>
                  <a:gd name="T42" fmla="*/ 95 w 455"/>
                  <a:gd name="T43" fmla="*/ 78 h 450"/>
                  <a:gd name="T44" fmla="*/ 350 w 455"/>
                  <a:gd name="T45" fmla="*/ 54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5" h="450">
                    <a:moveTo>
                      <a:pt x="350" y="54"/>
                    </a:moveTo>
                    <a:cubicBezTo>
                      <a:pt x="337" y="67"/>
                      <a:pt x="324" y="80"/>
                      <a:pt x="311" y="93"/>
                    </a:cubicBezTo>
                    <a:cubicBezTo>
                      <a:pt x="310" y="94"/>
                      <a:pt x="307" y="95"/>
                      <a:pt x="305" y="94"/>
                    </a:cubicBezTo>
                    <a:cubicBezTo>
                      <a:pt x="292" y="87"/>
                      <a:pt x="277" y="83"/>
                      <a:pt x="262" y="81"/>
                    </a:cubicBezTo>
                    <a:cubicBezTo>
                      <a:pt x="244" y="79"/>
                      <a:pt x="227" y="79"/>
                      <a:pt x="210" y="82"/>
                    </a:cubicBezTo>
                    <a:cubicBezTo>
                      <a:pt x="187" y="87"/>
                      <a:pt x="166" y="96"/>
                      <a:pt x="148" y="109"/>
                    </a:cubicBezTo>
                    <a:cubicBezTo>
                      <a:pt x="129" y="123"/>
                      <a:pt x="114" y="140"/>
                      <a:pt x="103" y="160"/>
                    </a:cubicBezTo>
                    <a:cubicBezTo>
                      <a:pt x="93" y="178"/>
                      <a:pt x="87" y="196"/>
                      <a:pt x="84" y="216"/>
                    </a:cubicBezTo>
                    <a:cubicBezTo>
                      <a:pt x="81" y="239"/>
                      <a:pt x="83" y="261"/>
                      <a:pt x="90" y="283"/>
                    </a:cubicBezTo>
                    <a:cubicBezTo>
                      <a:pt x="101" y="319"/>
                      <a:pt x="123" y="347"/>
                      <a:pt x="154" y="367"/>
                    </a:cubicBezTo>
                    <a:cubicBezTo>
                      <a:pt x="176" y="381"/>
                      <a:pt x="199" y="389"/>
                      <a:pt x="225" y="392"/>
                    </a:cubicBezTo>
                    <a:cubicBezTo>
                      <a:pt x="252" y="394"/>
                      <a:pt x="277" y="390"/>
                      <a:pt x="302" y="379"/>
                    </a:cubicBezTo>
                    <a:cubicBezTo>
                      <a:pt x="327" y="368"/>
                      <a:pt x="348" y="352"/>
                      <a:pt x="364" y="330"/>
                    </a:cubicBezTo>
                    <a:cubicBezTo>
                      <a:pt x="377" y="313"/>
                      <a:pt x="386" y="294"/>
                      <a:pt x="391" y="273"/>
                    </a:cubicBezTo>
                    <a:cubicBezTo>
                      <a:pt x="395" y="256"/>
                      <a:pt x="397" y="240"/>
                      <a:pt x="395" y="223"/>
                    </a:cubicBezTo>
                    <a:cubicBezTo>
                      <a:pt x="394" y="204"/>
                      <a:pt x="389" y="185"/>
                      <a:pt x="380" y="167"/>
                    </a:cubicBezTo>
                    <a:cubicBezTo>
                      <a:pt x="394" y="153"/>
                      <a:pt x="408" y="139"/>
                      <a:pt x="422" y="125"/>
                    </a:cubicBezTo>
                    <a:cubicBezTo>
                      <a:pt x="444" y="161"/>
                      <a:pt x="455" y="200"/>
                      <a:pt x="453" y="242"/>
                    </a:cubicBezTo>
                    <a:cubicBezTo>
                      <a:pt x="452" y="283"/>
                      <a:pt x="441" y="320"/>
                      <a:pt x="418" y="354"/>
                    </a:cubicBezTo>
                    <a:cubicBezTo>
                      <a:pt x="374" y="418"/>
                      <a:pt x="312" y="450"/>
                      <a:pt x="235" y="450"/>
                    </a:cubicBezTo>
                    <a:cubicBezTo>
                      <a:pt x="176" y="450"/>
                      <a:pt x="125" y="427"/>
                      <a:pt x="85" y="385"/>
                    </a:cubicBezTo>
                    <a:cubicBezTo>
                      <a:pt x="0" y="295"/>
                      <a:pt x="6" y="160"/>
                      <a:pt x="95" y="78"/>
                    </a:cubicBezTo>
                    <a:cubicBezTo>
                      <a:pt x="179" y="0"/>
                      <a:pt x="293" y="14"/>
                      <a:pt x="350" y="5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Arial"/>
                  <a:sym typeface="Arial"/>
                </a:endParaRPr>
              </a:p>
            </p:txBody>
          </p:sp>
          <p:sp>
            <p:nvSpPr>
              <p:cNvPr id="33" name="Freeform 8">
                <a:extLst>
                  <a:ext uri="{FF2B5EF4-FFF2-40B4-BE49-F238E27FC236}">
                    <a16:creationId xmlns:a16="http://schemas.microsoft.com/office/drawing/2014/main" id="{33C2BF33-4BC1-456E-9F1C-86FDA8F608AD}"/>
                  </a:ext>
                </a:extLst>
              </p:cNvPr>
              <p:cNvSpPr>
                <a:spLocks/>
              </p:cNvSpPr>
              <p:nvPr/>
            </p:nvSpPr>
            <p:spPr bwMode="auto">
              <a:xfrm>
                <a:off x="7040563" y="2874828"/>
                <a:ext cx="1381125" cy="1384300"/>
              </a:xfrm>
              <a:custGeom>
                <a:avLst/>
                <a:gdLst>
                  <a:gd name="T0" fmla="*/ 363 w 433"/>
                  <a:gd name="T1" fmla="*/ 0 h 434"/>
                  <a:gd name="T2" fmla="*/ 363 w 433"/>
                  <a:gd name="T3" fmla="*/ 71 h 434"/>
                  <a:gd name="T4" fmla="*/ 432 w 433"/>
                  <a:gd name="T5" fmla="*/ 71 h 434"/>
                  <a:gd name="T6" fmla="*/ 433 w 433"/>
                  <a:gd name="T7" fmla="*/ 73 h 434"/>
                  <a:gd name="T8" fmla="*/ 408 w 433"/>
                  <a:gd name="T9" fmla="*/ 98 h 434"/>
                  <a:gd name="T10" fmla="*/ 303 w 433"/>
                  <a:gd name="T11" fmla="*/ 203 h 434"/>
                  <a:gd name="T12" fmla="*/ 292 w 433"/>
                  <a:gd name="T13" fmla="*/ 207 h 434"/>
                  <a:gd name="T14" fmla="*/ 262 w 433"/>
                  <a:gd name="T15" fmla="*/ 208 h 434"/>
                  <a:gd name="T16" fmla="*/ 255 w 433"/>
                  <a:gd name="T17" fmla="*/ 210 h 434"/>
                  <a:gd name="T18" fmla="*/ 176 w 433"/>
                  <a:gd name="T19" fmla="*/ 289 h 434"/>
                  <a:gd name="T20" fmla="*/ 141 w 433"/>
                  <a:gd name="T21" fmla="*/ 325 h 434"/>
                  <a:gd name="T22" fmla="*/ 140 w 433"/>
                  <a:gd name="T23" fmla="*/ 330 h 434"/>
                  <a:gd name="T24" fmla="*/ 146 w 433"/>
                  <a:gd name="T25" fmla="*/ 354 h 434"/>
                  <a:gd name="T26" fmla="*/ 121 w 433"/>
                  <a:gd name="T27" fmla="*/ 415 h 434"/>
                  <a:gd name="T28" fmla="*/ 67 w 433"/>
                  <a:gd name="T29" fmla="*/ 432 h 434"/>
                  <a:gd name="T30" fmla="*/ 12 w 433"/>
                  <a:gd name="T31" fmla="*/ 397 h 434"/>
                  <a:gd name="T32" fmla="*/ 4 w 433"/>
                  <a:gd name="T33" fmla="*/ 342 h 434"/>
                  <a:gd name="T34" fmla="*/ 46 w 433"/>
                  <a:gd name="T35" fmla="*/ 294 h 434"/>
                  <a:gd name="T36" fmla="*/ 105 w 433"/>
                  <a:gd name="T37" fmla="*/ 295 h 434"/>
                  <a:gd name="T38" fmla="*/ 110 w 433"/>
                  <a:gd name="T39" fmla="*/ 293 h 434"/>
                  <a:gd name="T40" fmla="*/ 191 w 433"/>
                  <a:gd name="T41" fmla="*/ 213 h 434"/>
                  <a:gd name="T42" fmla="*/ 223 w 433"/>
                  <a:gd name="T43" fmla="*/ 181 h 434"/>
                  <a:gd name="T44" fmla="*/ 227 w 433"/>
                  <a:gd name="T45" fmla="*/ 171 h 434"/>
                  <a:gd name="T46" fmla="*/ 227 w 433"/>
                  <a:gd name="T47" fmla="*/ 143 h 434"/>
                  <a:gd name="T48" fmla="*/ 231 w 433"/>
                  <a:gd name="T49" fmla="*/ 131 h 434"/>
                  <a:gd name="T50" fmla="*/ 360 w 433"/>
                  <a:gd name="T51" fmla="*/ 3 h 434"/>
                  <a:gd name="T52" fmla="*/ 363 w 433"/>
                  <a:gd name="T53" fmla="*/ 0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3" h="434">
                    <a:moveTo>
                      <a:pt x="363" y="0"/>
                    </a:moveTo>
                    <a:cubicBezTo>
                      <a:pt x="363" y="24"/>
                      <a:pt x="363" y="47"/>
                      <a:pt x="363" y="71"/>
                    </a:cubicBezTo>
                    <a:cubicBezTo>
                      <a:pt x="386" y="71"/>
                      <a:pt x="409" y="71"/>
                      <a:pt x="432" y="71"/>
                    </a:cubicBezTo>
                    <a:cubicBezTo>
                      <a:pt x="432" y="72"/>
                      <a:pt x="432" y="73"/>
                      <a:pt x="433" y="73"/>
                    </a:cubicBezTo>
                    <a:cubicBezTo>
                      <a:pt x="424" y="81"/>
                      <a:pt x="416" y="90"/>
                      <a:pt x="408" y="98"/>
                    </a:cubicBezTo>
                    <a:cubicBezTo>
                      <a:pt x="373" y="133"/>
                      <a:pt x="338" y="168"/>
                      <a:pt x="303" y="203"/>
                    </a:cubicBezTo>
                    <a:cubicBezTo>
                      <a:pt x="300" y="206"/>
                      <a:pt x="297" y="208"/>
                      <a:pt x="292" y="207"/>
                    </a:cubicBezTo>
                    <a:cubicBezTo>
                      <a:pt x="282" y="207"/>
                      <a:pt x="272" y="207"/>
                      <a:pt x="262" y="208"/>
                    </a:cubicBezTo>
                    <a:cubicBezTo>
                      <a:pt x="260" y="208"/>
                      <a:pt x="256" y="209"/>
                      <a:pt x="255" y="210"/>
                    </a:cubicBezTo>
                    <a:cubicBezTo>
                      <a:pt x="228" y="237"/>
                      <a:pt x="202" y="263"/>
                      <a:pt x="176" y="289"/>
                    </a:cubicBezTo>
                    <a:cubicBezTo>
                      <a:pt x="164" y="301"/>
                      <a:pt x="152" y="313"/>
                      <a:pt x="141" y="325"/>
                    </a:cubicBezTo>
                    <a:cubicBezTo>
                      <a:pt x="140" y="326"/>
                      <a:pt x="139" y="328"/>
                      <a:pt x="140" y="330"/>
                    </a:cubicBezTo>
                    <a:cubicBezTo>
                      <a:pt x="143" y="338"/>
                      <a:pt x="145" y="346"/>
                      <a:pt x="146" y="354"/>
                    </a:cubicBezTo>
                    <a:cubicBezTo>
                      <a:pt x="148" y="379"/>
                      <a:pt x="139" y="399"/>
                      <a:pt x="121" y="415"/>
                    </a:cubicBezTo>
                    <a:cubicBezTo>
                      <a:pt x="105" y="428"/>
                      <a:pt x="87" y="434"/>
                      <a:pt x="67" y="432"/>
                    </a:cubicBezTo>
                    <a:cubicBezTo>
                      <a:pt x="43" y="429"/>
                      <a:pt x="25" y="417"/>
                      <a:pt x="12" y="397"/>
                    </a:cubicBezTo>
                    <a:cubicBezTo>
                      <a:pt x="2" y="380"/>
                      <a:pt x="0" y="361"/>
                      <a:pt x="4" y="342"/>
                    </a:cubicBezTo>
                    <a:cubicBezTo>
                      <a:pt x="10" y="320"/>
                      <a:pt x="24" y="303"/>
                      <a:pt x="46" y="294"/>
                    </a:cubicBezTo>
                    <a:cubicBezTo>
                      <a:pt x="66" y="285"/>
                      <a:pt x="86" y="286"/>
                      <a:pt x="105" y="295"/>
                    </a:cubicBezTo>
                    <a:cubicBezTo>
                      <a:pt x="107" y="295"/>
                      <a:pt x="109" y="294"/>
                      <a:pt x="110" y="293"/>
                    </a:cubicBezTo>
                    <a:cubicBezTo>
                      <a:pt x="137" y="267"/>
                      <a:pt x="164" y="240"/>
                      <a:pt x="191" y="213"/>
                    </a:cubicBezTo>
                    <a:cubicBezTo>
                      <a:pt x="202" y="202"/>
                      <a:pt x="212" y="191"/>
                      <a:pt x="223" y="181"/>
                    </a:cubicBezTo>
                    <a:cubicBezTo>
                      <a:pt x="226" y="178"/>
                      <a:pt x="227" y="175"/>
                      <a:pt x="227" y="171"/>
                    </a:cubicBezTo>
                    <a:cubicBezTo>
                      <a:pt x="227" y="162"/>
                      <a:pt x="227" y="152"/>
                      <a:pt x="227" y="143"/>
                    </a:cubicBezTo>
                    <a:cubicBezTo>
                      <a:pt x="226" y="138"/>
                      <a:pt x="228" y="135"/>
                      <a:pt x="231" y="131"/>
                    </a:cubicBezTo>
                    <a:cubicBezTo>
                      <a:pt x="274" y="88"/>
                      <a:pt x="317" y="45"/>
                      <a:pt x="360" y="3"/>
                    </a:cubicBezTo>
                    <a:cubicBezTo>
                      <a:pt x="361" y="2"/>
                      <a:pt x="362" y="1"/>
                      <a:pt x="363"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Arial"/>
                  <a:sym typeface="Arial"/>
                </a:endParaRPr>
              </a:p>
            </p:txBody>
          </p:sp>
        </p:grpSp>
      </p:grpSp>
      <p:sp>
        <p:nvSpPr>
          <p:cNvPr id="35" name="TextBox 34">
            <a:extLst>
              <a:ext uri="{FF2B5EF4-FFF2-40B4-BE49-F238E27FC236}">
                <a16:creationId xmlns:a16="http://schemas.microsoft.com/office/drawing/2014/main" id="{A56185F5-15A2-4544-AD00-264BF9E6F7D7}"/>
              </a:ext>
            </a:extLst>
          </p:cNvPr>
          <p:cNvSpPr txBox="1"/>
          <p:nvPr/>
        </p:nvSpPr>
        <p:spPr>
          <a:xfrm>
            <a:off x="1185690" y="270787"/>
            <a:ext cx="6541886"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az-Latn-AZ" sz="2400" b="1" i="0" u="none" strike="noStrike" kern="0" cap="none" spc="0" normalizeH="0" baseline="0" noProof="0" dirty="0">
                <a:ln>
                  <a:noFill/>
                </a:ln>
                <a:solidFill>
                  <a:srgbClr val="FFFFFF"/>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Korporativ şirkətin şəbəkə infrastrukturunun layihələndirilməsi, simulyasiyası və analizi</a:t>
            </a:r>
            <a:endParaRPr kumimoji="0" lang="az-Latn-AZ" sz="1800" b="0" i="0" u="none" strike="noStrike" kern="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endParaRPr>
          </a:p>
        </p:txBody>
      </p:sp>
      <p:sp>
        <p:nvSpPr>
          <p:cNvPr id="42" name="TextBox 41">
            <a:extLst>
              <a:ext uri="{FF2B5EF4-FFF2-40B4-BE49-F238E27FC236}">
                <a16:creationId xmlns:a16="http://schemas.microsoft.com/office/drawing/2014/main" id="{557E7A1A-73EB-4387-80E8-465064BFE4F2}"/>
              </a:ext>
            </a:extLst>
          </p:cNvPr>
          <p:cNvSpPr txBox="1"/>
          <p:nvPr/>
        </p:nvSpPr>
        <p:spPr>
          <a:xfrm>
            <a:off x="2468417" y="4954167"/>
            <a:ext cx="1192094"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rgbClr val="CB1B4A"/>
                </a:solidFill>
                <a:effectLst/>
                <a:uLnTx/>
                <a:uFillTx/>
                <a:latin typeface="Open Sans" panose="020B0606030504020204" pitchFamily="34" charset="0"/>
                <a:ea typeface="+mn-ea"/>
                <a:cs typeface="Arial"/>
                <a:sym typeface="Arial"/>
              </a:rPr>
              <a:t>01</a:t>
            </a:r>
            <a:endParaRPr kumimoji="0" lang="en-GB" sz="4500" b="1" i="0" u="none" strike="noStrike" kern="1200" cap="none" spc="0" normalizeH="0" baseline="0" noProof="0" dirty="0">
              <a:ln>
                <a:noFill/>
              </a:ln>
              <a:solidFill>
                <a:srgbClr val="CB1B4A"/>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43" name="TextBox 42">
            <a:extLst>
              <a:ext uri="{FF2B5EF4-FFF2-40B4-BE49-F238E27FC236}">
                <a16:creationId xmlns:a16="http://schemas.microsoft.com/office/drawing/2014/main" id="{C71CEABA-84D5-4002-8C56-59D775B0262A}"/>
              </a:ext>
            </a:extLst>
          </p:cNvPr>
          <p:cNvSpPr txBox="1"/>
          <p:nvPr/>
        </p:nvSpPr>
        <p:spPr>
          <a:xfrm>
            <a:off x="2018987" y="5612033"/>
            <a:ext cx="1940937"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z-Latn-AZ" sz="800" b="1" i="0" u="none" strike="noStrike" kern="0" cap="none" spc="-1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sym typeface="Arial"/>
              </a:rPr>
              <a:t>CISCO PACKET TRACER PAKET ŞƏBƏKƏ SİMULYASİYASININ TƏTBİQİNİN ÜSTÜNLÜKLƏRİ</a:t>
            </a:r>
            <a:endParaRPr kumimoji="0" lang="en-GB" sz="8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52" name="TextBox 51">
            <a:extLst>
              <a:ext uri="{FF2B5EF4-FFF2-40B4-BE49-F238E27FC236}">
                <a16:creationId xmlns:a16="http://schemas.microsoft.com/office/drawing/2014/main" id="{4159F6E1-5A64-4BA6-8E1E-085B0CE45962}"/>
              </a:ext>
            </a:extLst>
          </p:cNvPr>
          <p:cNvSpPr txBox="1"/>
          <p:nvPr/>
        </p:nvSpPr>
        <p:spPr>
          <a:xfrm>
            <a:off x="4137364" y="4623774"/>
            <a:ext cx="1192094"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rgbClr val="C2C923"/>
                </a:solidFill>
                <a:effectLst/>
                <a:uLnTx/>
                <a:uFillTx/>
                <a:latin typeface="Open Sans" panose="020B0606030504020204" pitchFamily="34" charset="0"/>
                <a:ea typeface="+mn-ea"/>
                <a:cs typeface="Arial"/>
                <a:sym typeface="Arial"/>
              </a:rPr>
              <a:t>02</a:t>
            </a:r>
            <a:endParaRPr kumimoji="0" lang="en-GB" sz="4500" b="1" i="0" u="none" strike="noStrike" kern="1200" cap="none" spc="0" normalizeH="0" baseline="0" noProof="0" dirty="0">
              <a:ln>
                <a:noFill/>
              </a:ln>
              <a:solidFill>
                <a:srgbClr val="C2C923"/>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53" name="TextBox 52">
            <a:extLst>
              <a:ext uri="{FF2B5EF4-FFF2-40B4-BE49-F238E27FC236}">
                <a16:creationId xmlns:a16="http://schemas.microsoft.com/office/drawing/2014/main" id="{E9C64244-C913-4545-8876-0BFB06EA6569}"/>
              </a:ext>
            </a:extLst>
          </p:cNvPr>
          <p:cNvSpPr txBox="1"/>
          <p:nvPr/>
        </p:nvSpPr>
        <p:spPr>
          <a:xfrm>
            <a:off x="3832731" y="5248957"/>
            <a:ext cx="1808400"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z-Latn-AZ" sz="900" b="1" i="0" u="none" strike="noStrike" kern="0" cap="none" spc="-1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sym typeface="Arial"/>
              </a:rPr>
              <a:t>KORPORATİV ŞƏBƏKƏDƏ TƏHLÜKƏSİZLİYİN AŞKARLANMASI VƏ ONLARA QARŞI MÜBARİZƏNİN İDARƏ OLUNMASI</a:t>
            </a:r>
            <a:endParaRPr kumimoji="0" lang="en-GB" sz="9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55" name="TextBox 54">
            <a:extLst>
              <a:ext uri="{FF2B5EF4-FFF2-40B4-BE49-F238E27FC236}">
                <a16:creationId xmlns:a16="http://schemas.microsoft.com/office/drawing/2014/main" id="{315B1F20-FFF2-467C-AAF6-18E539385DD6}"/>
              </a:ext>
            </a:extLst>
          </p:cNvPr>
          <p:cNvSpPr txBox="1"/>
          <p:nvPr/>
        </p:nvSpPr>
        <p:spPr>
          <a:xfrm>
            <a:off x="5830697" y="4090374"/>
            <a:ext cx="1192094"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rgbClr val="42AFB6"/>
                </a:solidFill>
                <a:effectLst/>
                <a:uLnTx/>
                <a:uFillTx/>
                <a:latin typeface="Open Sans" panose="020B0606030504020204" pitchFamily="34" charset="0"/>
                <a:ea typeface="+mn-ea"/>
                <a:cs typeface="Arial"/>
                <a:sym typeface="Arial"/>
              </a:rPr>
              <a:t>03</a:t>
            </a:r>
            <a:endParaRPr kumimoji="0" lang="en-GB" sz="4500" b="1" i="0" u="none" strike="noStrike" kern="1200" cap="none" spc="0" normalizeH="0" baseline="0" noProof="0" dirty="0">
              <a:ln>
                <a:noFill/>
              </a:ln>
              <a:solidFill>
                <a:srgbClr val="42AFB6"/>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57" name="TextBox 56">
            <a:extLst>
              <a:ext uri="{FF2B5EF4-FFF2-40B4-BE49-F238E27FC236}">
                <a16:creationId xmlns:a16="http://schemas.microsoft.com/office/drawing/2014/main" id="{2C3DC9F9-677D-48A7-87D1-3C16CBD3A29B}"/>
              </a:ext>
            </a:extLst>
          </p:cNvPr>
          <p:cNvSpPr txBox="1"/>
          <p:nvPr/>
        </p:nvSpPr>
        <p:spPr>
          <a:xfrm>
            <a:off x="5715600" y="4848848"/>
            <a:ext cx="1594927" cy="86177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z-Latn-AZ" sz="1000" b="1" i="0" u="none" strike="noStrike" kern="0" cap="none" spc="-1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sym typeface="Arial"/>
              </a:rPr>
              <a:t>KORPORATİV ŞİRKƏTİN ŞƏBƏKƏ İNFRASTRUKTUNUN LAYİHƏLƏNDİRİLMƏSİ VƏ SİMULYASİYASI</a:t>
            </a:r>
            <a:endParaRPr kumimoji="0" lang="en-GB" sz="10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61" name="TextBox 60">
            <a:extLst>
              <a:ext uri="{FF2B5EF4-FFF2-40B4-BE49-F238E27FC236}">
                <a16:creationId xmlns:a16="http://schemas.microsoft.com/office/drawing/2014/main" id="{0CB8FF8A-C335-4DAA-B41F-35F50D5BC4E5}"/>
              </a:ext>
            </a:extLst>
          </p:cNvPr>
          <p:cNvSpPr txBox="1"/>
          <p:nvPr/>
        </p:nvSpPr>
        <p:spPr>
          <a:xfrm>
            <a:off x="7507097" y="3556974"/>
            <a:ext cx="1192094"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rgbClr val="FCB414"/>
                </a:solidFill>
                <a:effectLst/>
                <a:uLnTx/>
                <a:uFillTx/>
                <a:latin typeface="Open Sans" panose="020B0606030504020204" pitchFamily="34" charset="0"/>
                <a:ea typeface="+mn-ea"/>
                <a:cs typeface="Arial"/>
                <a:sym typeface="Arial"/>
              </a:rPr>
              <a:t>04</a:t>
            </a:r>
            <a:endParaRPr kumimoji="0" lang="en-GB" sz="4500" b="1" i="0" u="none" strike="noStrike" kern="1200" cap="none" spc="0" normalizeH="0" baseline="0" noProof="0" dirty="0">
              <a:ln>
                <a:noFill/>
              </a:ln>
              <a:solidFill>
                <a:srgbClr val="FCB414"/>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62" name="TextBox 61">
            <a:extLst>
              <a:ext uri="{FF2B5EF4-FFF2-40B4-BE49-F238E27FC236}">
                <a16:creationId xmlns:a16="http://schemas.microsoft.com/office/drawing/2014/main" id="{5B05A6A8-E71C-4A20-BF9F-C073B2C93BF1}"/>
              </a:ext>
            </a:extLst>
          </p:cNvPr>
          <p:cNvSpPr txBox="1"/>
          <p:nvPr/>
        </p:nvSpPr>
        <p:spPr>
          <a:xfrm>
            <a:off x="7187936" y="4507078"/>
            <a:ext cx="1917404"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z-Latn-AZ" sz="1100" b="1" i="0" u="none" strike="noStrike" kern="0" cap="none" spc="-10" normalizeH="0" baseline="0" noProof="0" dirty="0">
                <a:ln>
                  <a:noFill/>
                </a:ln>
                <a:solidFill>
                  <a:srgbClr val="FFFFFF"/>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.KOPORATİV ŞİRKƏTİN ŞƏBƏKƏ İNFRASTRUKTURUNUN ANALİZİ</a:t>
            </a:r>
            <a:endParaRPr kumimoji="0" lang="en-GB" sz="11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63" name="TextBox 62">
            <a:extLst>
              <a:ext uri="{FF2B5EF4-FFF2-40B4-BE49-F238E27FC236}">
                <a16:creationId xmlns:a16="http://schemas.microsoft.com/office/drawing/2014/main" id="{EEB8D739-EEBD-4B51-8C4F-0371909587A0}"/>
              </a:ext>
            </a:extLst>
          </p:cNvPr>
          <p:cNvSpPr txBox="1"/>
          <p:nvPr/>
        </p:nvSpPr>
        <p:spPr>
          <a:xfrm>
            <a:off x="9251230" y="3036274"/>
            <a:ext cx="1192094"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rgbClr val="007A7D"/>
                </a:solidFill>
                <a:effectLst/>
                <a:uLnTx/>
                <a:uFillTx/>
                <a:latin typeface="Open Sans" panose="020B0606030504020204" pitchFamily="34" charset="0"/>
                <a:ea typeface="+mn-ea"/>
                <a:cs typeface="Arial"/>
                <a:sym typeface="Arial"/>
              </a:rPr>
              <a:t>05</a:t>
            </a:r>
            <a:endParaRPr kumimoji="0" lang="en-GB" sz="4500" b="1" i="0" u="none" strike="noStrike" kern="1200" cap="none" spc="0" normalizeH="0" baseline="0" noProof="0" dirty="0">
              <a:ln>
                <a:noFill/>
              </a:ln>
              <a:solidFill>
                <a:srgbClr val="007A7D"/>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64" name="TextBox 63">
            <a:extLst>
              <a:ext uri="{FF2B5EF4-FFF2-40B4-BE49-F238E27FC236}">
                <a16:creationId xmlns:a16="http://schemas.microsoft.com/office/drawing/2014/main" id="{906BE298-0566-4E93-8B01-FBBFE717AC3E}"/>
              </a:ext>
            </a:extLst>
          </p:cNvPr>
          <p:cNvSpPr txBox="1"/>
          <p:nvPr/>
        </p:nvSpPr>
        <p:spPr>
          <a:xfrm>
            <a:off x="8884944" y="3764561"/>
            <a:ext cx="1917404"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 typeface="Arial"/>
              <a:buNone/>
              <a:tabLst/>
              <a:defRPr/>
            </a:pPr>
            <a:r>
              <a:rPr kumimoji="0" lang="az-Latn-AZ" sz="1100" b="1" i="0" u="none" strike="noStrike" kern="0" cap="none" spc="0" normalizeH="0" baseline="0" noProof="0" dirty="0">
                <a:ln>
                  <a:noFill/>
                </a:ln>
                <a:solidFill>
                  <a:srgbClr val="FFFFFF"/>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KORPORATİV ŞİRKƏTİN ŞƏBƏKƏ İNFRASTRUKTURUNUN KONFİQURASİYASI</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srgbClr val="007A7D"/>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80" name="Oval 79">
            <a:extLst>
              <a:ext uri="{FF2B5EF4-FFF2-40B4-BE49-F238E27FC236}">
                <a16:creationId xmlns:a16="http://schemas.microsoft.com/office/drawing/2014/main" id="{FBD7A9DE-5368-417F-ABF5-80B8C8620883}"/>
              </a:ext>
            </a:extLst>
          </p:cNvPr>
          <p:cNvSpPr/>
          <p:nvPr/>
        </p:nvSpPr>
        <p:spPr>
          <a:xfrm>
            <a:off x="9057308" y="2419106"/>
            <a:ext cx="713499" cy="71987"/>
          </a:xfrm>
          <a:prstGeom prst="ellipse">
            <a:avLst/>
          </a:prstGeom>
          <a:solidFill>
            <a:schemeClr val="tx2">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sym typeface="Arial"/>
            </a:endParaRPr>
          </a:p>
        </p:txBody>
      </p:sp>
      <p:grpSp>
        <p:nvGrpSpPr>
          <p:cNvPr id="28" name="Group 27">
            <a:extLst>
              <a:ext uri="{FF2B5EF4-FFF2-40B4-BE49-F238E27FC236}">
                <a16:creationId xmlns:a16="http://schemas.microsoft.com/office/drawing/2014/main" id="{5F9464C1-0FA0-4509-97F0-B2B81B79FC25}"/>
              </a:ext>
            </a:extLst>
          </p:cNvPr>
          <p:cNvGrpSpPr/>
          <p:nvPr/>
        </p:nvGrpSpPr>
        <p:grpSpPr>
          <a:xfrm rot="20404528">
            <a:off x="7562151" y="203768"/>
            <a:ext cx="2035907" cy="2496179"/>
            <a:chOff x="4742068" y="1262522"/>
            <a:chExt cx="520700" cy="1146176"/>
          </a:xfrm>
          <a:solidFill>
            <a:schemeClr val="bg1"/>
          </a:solidFill>
        </p:grpSpPr>
        <p:sp>
          <p:nvSpPr>
            <p:cNvPr id="26" name="Freeform 6">
              <a:extLst>
                <a:ext uri="{FF2B5EF4-FFF2-40B4-BE49-F238E27FC236}">
                  <a16:creationId xmlns:a16="http://schemas.microsoft.com/office/drawing/2014/main" id="{2E70A360-E7E9-490A-B22E-72C3A97AE310}"/>
                </a:ext>
              </a:extLst>
            </p:cNvPr>
            <p:cNvSpPr>
              <a:spLocks/>
            </p:cNvSpPr>
            <p:nvPr/>
          </p:nvSpPr>
          <p:spPr bwMode="auto">
            <a:xfrm>
              <a:off x="4742068" y="1448260"/>
              <a:ext cx="520700" cy="960438"/>
            </a:xfrm>
            <a:custGeom>
              <a:avLst/>
              <a:gdLst>
                <a:gd name="T0" fmla="*/ 359 w 740"/>
                <a:gd name="T1" fmla="*/ 85 h 685"/>
                <a:gd name="T2" fmla="*/ 297 w 740"/>
                <a:gd name="T3" fmla="*/ 76 h 685"/>
                <a:gd name="T4" fmla="*/ 263 w 740"/>
                <a:gd name="T5" fmla="*/ 70 h 685"/>
                <a:gd name="T6" fmla="*/ 241 w 740"/>
                <a:gd name="T7" fmla="*/ 80 h 685"/>
                <a:gd name="T8" fmla="*/ 179 w 740"/>
                <a:gd name="T9" fmla="*/ 154 h 685"/>
                <a:gd name="T10" fmla="*/ 147 w 740"/>
                <a:gd name="T11" fmla="*/ 165 h 685"/>
                <a:gd name="T12" fmla="*/ 123 w 740"/>
                <a:gd name="T13" fmla="*/ 141 h 685"/>
                <a:gd name="T14" fmla="*/ 129 w 740"/>
                <a:gd name="T15" fmla="*/ 114 h 685"/>
                <a:gd name="T16" fmla="*/ 214 w 740"/>
                <a:gd name="T17" fmla="*/ 12 h 685"/>
                <a:gd name="T18" fmla="*/ 237 w 740"/>
                <a:gd name="T19" fmla="*/ 1 h 685"/>
                <a:gd name="T20" fmla="*/ 402 w 740"/>
                <a:gd name="T21" fmla="*/ 2 h 685"/>
                <a:gd name="T22" fmla="*/ 502 w 740"/>
                <a:gd name="T23" fmla="*/ 43 h 685"/>
                <a:gd name="T24" fmla="*/ 544 w 740"/>
                <a:gd name="T25" fmla="*/ 99 h 685"/>
                <a:gd name="T26" fmla="*/ 582 w 740"/>
                <a:gd name="T27" fmla="*/ 170 h 685"/>
                <a:gd name="T28" fmla="*/ 603 w 740"/>
                <a:gd name="T29" fmla="*/ 210 h 685"/>
                <a:gd name="T30" fmla="*/ 614 w 740"/>
                <a:gd name="T31" fmla="*/ 213 h 685"/>
                <a:gd name="T32" fmla="*/ 690 w 740"/>
                <a:gd name="T33" fmla="*/ 161 h 685"/>
                <a:gd name="T34" fmla="*/ 724 w 740"/>
                <a:gd name="T35" fmla="*/ 160 h 685"/>
                <a:gd name="T36" fmla="*/ 739 w 740"/>
                <a:gd name="T37" fmla="*/ 190 h 685"/>
                <a:gd name="T38" fmla="*/ 722 w 740"/>
                <a:gd name="T39" fmla="*/ 217 h 685"/>
                <a:gd name="T40" fmla="*/ 679 w 740"/>
                <a:gd name="T41" fmla="*/ 247 h 685"/>
                <a:gd name="T42" fmla="*/ 606 w 740"/>
                <a:gd name="T43" fmla="*/ 297 h 685"/>
                <a:gd name="T44" fmla="*/ 569 w 740"/>
                <a:gd name="T45" fmla="*/ 287 h 685"/>
                <a:gd name="T46" fmla="*/ 488 w 740"/>
                <a:gd name="T47" fmla="*/ 170 h 685"/>
                <a:gd name="T48" fmla="*/ 486 w 740"/>
                <a:gd name="T49" fmla="*/ 168 h 685"/>
                <a:gd name="T50" fmla="*/ 423 w 740"/>
                <a:gd name="T51" fmla="*/ 257 h 685"/>
                <a:gd name="T52" fmla="*/ 434 w 740"/>
                <a:gd name="T53" fmla="*/ 268 h 685"/>
                <a:gd name="T54" fmla="*/ 554 w 740"/>
                <a:gd name="T55" fmla="*/ 374 h 685"/>
                <a:gd name="T56" fmla="*/ 570 w 740"/>
                <a:gd name="T57" fmla="*/ 388 h 685"/>
                <a:gd name="T58" fmla="*/ 583 w 740"/>
                <a:gd name="T59" fmla="*/ 419 h 685"/>
                <a:gd name="T60" fmla="*/ 583 w 740"/>
                <a:gd name="T61" fmla="*/ 483 h 685"/>
                <a:gd name="T62" fmla="*/ 584 w 740"/>
                <a:gd name="T63" fmla="*/ 637 h 685"/>
                <a:gd name="T64" fmla="*/ 563 w 740"/>
                <a:gd name="T65" fmla="*/ 674 h 685"/>
                <a:gd name="T66" fmla="*/ 505 w 740"/>
                <a:gd name="T67" fmla="*/ 652 h 685"/>
                <a:gd name="T68" fmla="*/ 503 w 740"/>
                <a:gd name="T69" fmla="*/ 637 h 685"/>
                <a:gd name="T70" fmla="*/ 503 w 740"/>
                <a:gd name="T71" fmla="*/ 465 h 685"/>
                <a:gd name="T72" fmla="*/ 485 w 740"/>
                <a:gd name="T73" fmla="*/ 431 h 685"/>
                <a:gd name="T74" fmla="*/ 361 w 740"/>
                <a:gd name="T75" fmla="*/ 345 h 685"/>
                <a:gd name="T76" fmla="*/ 359 w 740"/>
                <a:gd name="T77" fmla="*/ 344 h 685"/>
                <a:gd name="T78" fmla="*/ 330 w 740"/>
                <a:gd name="T79" fmla="*/ 384 h 685"/>
                <a:gd name="T80" fmla="*/ 291 w 740"/>
                <a:gd name="T81" fmla="*/ 437 h 685"/>
                <a:gd name="T82" fmla="*/ 259 w 740"/>
                <a:gd name="T83" fmla="*/ 454 h 685"/>
                <a:gd name="T84" fmla="*/ 41 w 740"/>
                <a:gd name="T85" fmla="*/ 455 h 685"/>
                <a:gd name="T86" fmla="*/ 1 w 740"/>
                <a:gd name="T87" fmla="*/ 412 h 685"/>
                <a:gd name="T88" fmla="*/ 42 w 740"/>
                <a:gd name="T89" fmla="*/ 373 h 685"/>
                <a:gd name="T90" fmla="*/ 205 w 740"/>
                <a:gd name="T91" fmla="*/ 373 h 685"/>
                <a:gd name="T92" fmla="*/ 237 w 740"/>
                <a:gd name="T93" fmla="*/ 352 h 685"/>
                <a:gd name="T94" fmla="*/ 271 w 740"/>
                <a:gd name="T95" fmla="*/ 278 h 685"/>
                <a:gd name="T96" fmla="*/ 304 w 740"/>
                <a:gd name="T97" fmla="*/ 206 h 685"/>
                <a:gd name="T98" fmla="*/ 334 w 740"/>
                <a:gd name="T99" fmla="*/ 141 h 685"/>
                <a:gd name="T100" fmla="*/ 358 w 740"/>
                <a:gd name="T101" fmla="*/ 88 h 685"/>
                <a:gd name="T102" fmla="*/ 359 w 740"/>
                <a:gd name="T103" fmla="*/ 85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40" h="685">
                  <a:moveTo>
                    <a:pt x="359" y="85"/>
                  </a:moveTo>
                  <a:cubicBezTo>
                    <a:pt x="338" y="82"/>
                    <a:pt x="318" y="79"/>
                    <a:pt x="297" y="76"/>
                  </a:cubicBezTo>
                  <a:cubicBezTo>
                    <a:pt x="286" y="74"/>
                    <a:pt x="274" y="72"/>
                    <a:pt x="263" y="70"/>
                  </a:cubicBezTo>
                  <a:cubicBezTo>
                    <a:pt x="253" y="69"/>
                    <a:pt x="247" y="73"/>
                    <a:pt x="241" y="80"/>
                  </a:cubicBezTo>
                  <a:cubicBezTo>
                    <a:pt x="220" y="105"/>
                    <a:pt x="200" y="129"/>
                    <a:pt x="179" y="154"/>
                  </a:cubicBezTo>
                  <a:cubicBezTo>
                    <a:pt x="171" y="164"/>
                    <a:pt x="159" y="168"/>
                    <a:pt x="147" y="165"/>
                  </a:cubicBezTo>
                  <a:cubicBezTo>
                    <a:pt x="134" y="162"/>
                    <a:pt x="126" y="154"/>
                    <a:pt x="123" y="141"/>
                  </a:cubicBezTo>
                  <a:cubicBezTo>
                    <a:pt x="120" y="132"/>
                    <a:pt x="122" y="122"/>
                    <a:pt x="129" y="114"/>
                  </a:cubicBezTo>
                  <a:cubicBezTo>
                    <a:pt x="157" y="80"/>
                    <a:pt x="185" y="46"/>
                    <a:pt x="214" y="12"/>
                  </a:cubicBezTo>
                  <a:cubicBezTo>
                    <a:pt x="220" y="5"/>
                    <a:pt x="227" y="1"/>
                    <a:pt x="237" y="1"/>
                  </a:cubicBezTo>
                  <a:cubicBezTo>
                    <a:pt x="292" y="1"/>
                    <a:pt x="347" y="0"/>
                    <a:pt x="402" y="2"/>
                  </a:cubicBezTo>
                  <a:cubicBezTo>
                    <a:pt x="440" y="3"/>
                    <a:pt x="474" y="18"/>
                    <a:pt x="502" y="43"/>
                  </a:cubicBezTo>
                  <a:cubicBezTo>
                    <a:pt x="520" y="59"/>
                    <a:pt x="533" y="79"/>
                    <a:pt x="544" y="99"/>
                  </a:cubicBezTo>
                  <a:cubicBezTo>
                    <a:pt x="556" y="123"/>
                    <a:pt x="569" y="147"/>
                    <a:pt x="582" y="170"/>
                  </a:cubicBezTo>
                  <a:cubicBezTo>
                    <a:pt x="589" y="184"/>
                    <a:pt x="596" y="197"/>
                    <a:pt x="603" y="210"/>
                  </a:cubicBezTo>
                  <a:cubicBezTo>
                    <a:pt x="606" y="215"/>
                    <a:pt x="610" y="216"/>
                    <a:pt x="614" y="213"/>
                  </a:cubicBezTo>
                  <a:cubicBezTo>
                    <a:pt x="640" y="196"/>
                    <a:pt x="665" y="178"/>
                    <a:pt x="690" y="161"/>
                  </a:cubicBezTo>
                  <a:cubicBezTo>
                    <a:pt x="701" y="154"/>
                    <a:pt x="713" y="154"/>
                    <a:pt x="724" y="160"/>
                  </a:cubicBezTo>
                  <a:cubicBezTo>
                    <a:pt x="734" y="167"/>
                    <a:pt x="740" y="177"/>
                    <a:pt x="739" y="190"/>
                  </a:cubicBezTo>
                  <a:cubicBezTo>
                    <a:pt x="739" y="202"/>
                    <a:pt x="732" y="210"/>
                    <a:pt x="722" y="217"/>
                  </a:cubicBezTo>
                  <a:cubicBezTo>
                    <a:pt x="707" y="227"/>
                    <a:pt x="693" y="237"/>
                    <a:pt x="679" y="247"/>
                  </a:cubicBezTo>
                  <a:cubicBezTo>
                    <a:pt x="655" y="263"/>
                    <a:pt x="631" y="280"/>
                    <a:pt x="606" y="297"/>
                  </a:cubicBezTo>
                  <a:cubicBezTo>
                    <a:pt x="593" y="305"/>
                    <a:pt x="577" y="299"/>
                    <a:pt x="569" y="287"/>
                  </a:cubicBezTo>
                  <a:cubicBezTo>
                    <a:pt x="542" y="248"/>
                    <a:pt x="515" y="209"/>
                    <a:pt x="488" y="170"/>
                  </a:cubicBezTo>
                  <a:cubicBezTo>
                    <a:pt x="488" y="170"/>
                    <a:pt x="487" y="169"/>
                    <a:pt x="486" y="168"/>
                  </a:cubicBezTo>
                  <a:cubicBezTo>
                    <a:pt x="465" y="198"/>
                    <a:pt x="444" y="227"/>
                    <a:pt x="423" y="257"/>
                  </a:cubicBezTo>
                  <a:cubicBezTo>
                    <a:pt x="427" y="261"/>
                    <a:pt x="431" y="265"/>
                    <a:pt x="434" y="268"/>
                  </a:cubicBezTo>
                  <a:cubicBezTo>
                    <a:pt x="474" y="303"/>
                    <a:pt x="514" y="338"/>
                    <a:pt x="554" y="374"/>
                  </a:cubicBezTo>
                  <a:cubicBezTo>
                    <a:pt x="559" y="378"/>
                    <a:pt x="565" y="383"/>
                    <a:pt x="570" y="388"/>
                  </a:cubicBezTo>
                  <a:cubicBezTo>
                    <a:pt x="579" y="396"/>
                    <a:pt x="583" y="407"/>
                    <a:pt x="583" y="419"/>
                  </a:cubicBezTo>
                  <a:cubicBezTo>
                    <a:pt x="583" y="440"/>
                    <a:pt x="583" y="461"/>
                    <a:pt x="583" y="483"/>
                  </a:cubicBezTo>
                  <a:cubicBezTo>
                    <a:pt x="584" y="534"/>
                    <a:pt x="584" y="585"/>
                    <a:pt x="584" y="637"/>
                  </a:cubicBezTo>
                  <a:cubicBezTo>
                    <a:pt x="584" y="653"/>
                    <a:pt x="577" y="666"/>
                    <a:pt x="563" y="674"/>
                  </a:cubicBezTo>
                  <a:cubicBezTo>
                    <a:pt x="541" y="685"/>
                    <a:pt x="513" y="676"/>
                    <a:pt x="505" y="652"/>
                  </a:cubicBezTo>
                  <a:cubicBezTo>
                    <a:pt x="503" y="647"/>
                    <a:pt x="503" y="642"/>
                    <a:pt x="503" y="637"/>
                  </a:cubicBezTo>
                  <a:cubicBezTo>
                    <a:pt x="502" y="579"/>
                    <a:pt x="502" y="522"/>
                    <a:pt x="503" y="465"/>
                  </a:cubicBezTo>
                  <a:cubicBezTo>
                    <a:pt x="503" y="450"/>
                    <a:pt x="498" y="439"/>
                    <a:pt x="485" y="431"/>
                  </a:cubicBezTo>
                  <a:cubicBezTo>
                    <a:pt x="444" y="402"/>
                    <a:pt x="402" y="373"/>
                    <a:pt x="361" y="345"/>
                  </a:cubicBezTo>
                  <a:cubicBezTo>
                    <a:pt x="361" y="344"/>
                    <a:pt x="360" y="344"/>
                    <a:pt x="359" y="344"/>
                  </a:cubicBezTo>
                  <a:cubicBezTo>
                    <a:pt x="350" y="357"/>
                    <a:pt x="340" y="371"/>
                    <a:pt x="330" y="384"/>
                  </a:cubicBezTo>
                  <a:cubicBezTo>
                    <a:pt x="317" y="402"/>
                    <a:pt x="304" y="420"/>
                    <a:pt x="291" y="437"/>
                  </a:cubicBezTo>
                  <a:cubicBezTo>
                    <a:pt x="283" y="448"/>
                    <a:pt x="273" y="454"/>
                    <a:pt x="259" y="454"/>
                  </a:cubicBezTo>
                  <a:cubicBezTo>
                    <a:pt x="186" y="454"/>
                    <a:pt x="113" y="455"/>
                    <a:pt x="41" y="455"/>
                  </a:cubicBezTo>
                  <a:cubicBezTo>
                    <a:pt x="17" y="455"/>
                    <a:pt x="0" y="435"/>
                    <a:pt x="1" y="412"/>
                  </a:cubicBezTo>
                  <a:cubicBezTo>
                    <a:pt x="1" y="390"/>
                    <a:pt x="21" y="373"/>
                    <a:pt x="42" y="373"/>
                  </a:cubicBezTo>
                  <a:cubicBezTo>
                    <a:pt x="97" y="373"/>
                    <a:pt x="151" y="373"/>
                    <a:pt x="205" y="373"/>
                  </a:cubicBezTo>
                  <a:cubicBezTo>
                    <a:pt x="226" y="373"/>
                    <a:pt x="231" y="367"/>
                    <a:pt x="237" y="352"/>
                  </a:cubicBezTo>
                  <a:cubicBezTo>
                    <a:pt x="248" y="327"/>
                    <a:pt x="260" y="303"/>
                    <a:pt x="271" y="278"/>
                  </a:cubicBezTo>
                  <a:cubicBezTo>
                    <a:pt x="282" y="254"/>
                    <a:pt x="293" y="230"/>
                    <a:pt x="304" y="206"/>
                  </a:cubicBezTo>
                  <a:cubicBezTo>
                    <a:pt x="314" y="184"/>
                    <a:pt x="324" y="163"/>
                    <a:pt x="334" y="141"/>
                  </a:cubicBezTo>
                  <a:cubicBezTo>
                    <a:pt x="342" y="123"/>
                    <a:pt x="350" y="106"/>
                    <a:pt x="358" y="88"/>
                  </a:cubicBezTo>
                  <a:cubicBezTo>
                    <a:pt x="358" y="88"/>
                    <a:pt x="358" y="87"/>
                    <a:pt x="359"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82F39"/>
                </a:solidFill>
                <a:effectLst/>
                <a:uLnTx/>
                <a:uFillTx/>
                <a:latin typeface="Calibri" panose="020F0502020204030204"/>
                <a:ea typeface="+mn-ea"/>
                <a:cs typeface="Arial"/>
                <a:sym typeface="Arial"/>
              </a:endParaRPr>
            </a:p>
          </p:txBody>
        </p:sp>
        <p:sp>
          <p:nvSpPr>
            <p:cNvPr id="27" name="Freeform 7">
              <a:extLst>
                <a:ext uri="{FF2B5EF4-FFF2-40B4-BE49-F238E27FC236}">
                  <a16:creationId xmlns:a16="http://schemas.microsoft.com/office/drawing/2014/main" id="{E0822EEE-CBC2-4122-AC69-C7A2F5024F90}"/>
                </a:ext>
              </a:extLst>
            </p:cNvPr>
            <p:cNvSpPr>
              <a:spLocks/>
            </p:cNvSpPr>
            <p:nvPr/>
          </p:nvSpPr>
          <p:spPr bwMode="auto">
            <a:xfrm>
              <a:off x="5054806" y="1262522"/>
              <a:ext cx="111125" cy="219075"/>
            </a:xfrm>
            <a:custGeom>
              <a:avLst/>
              <a:gdLst>
                <a:gd name="T0" fmla="*/ 78 w 157"/>
                <a:gd name="T1" fmla="*/ 0 h 156"/>
                <a:gd name="T2" fmla="*/ 157 w 157"/>
                <a:gd name="T3" fmla="*/ 78 h 156"/>
                <a:gd name="T4" fmla="*/ 79 w 157"/>
                <a:gd name="T5" fmla="*/ 156 h 156"/>
                <a:gd name="T6" fmla="*/ 0 w 157"/>
                <a:gd name="T7" fmla="*/ 78 h 156"/>
                <a:gd name="T8" fmla="*/ 78 w 157"/>
                <a:gd name="T9" fmla="*/ 0 h 156"/>
              </a:gdLst>
              <a:ahLst/>
              <a:cxnLst>
                <a:cxn ang="0">
                  <a:pos x="T0" y="T1"/>
                </a:cxn>
                <a:cxn ang="0">
                  <a:pos x="T2" y="T3"/>
                </a:cxn>
                <a:cxn ang="0">
                  <a:pos x="T4" y="T5"/>
                </a:cxn>
                <a:cxn ang="0">
                  <a:pos x="T6" y="T7"/>
                </a:cxn>
                <a:cxn ang="0">
                  <a:pos x="T8" y="T9"/>
                </a:cxn>
              </a:cxnLst>
              <a:rect l="0" t="0" r="r" b="b"/>
              <a:pathLst>
                <a:path w="157" h="156">
                  <a:moveTo>
                    <a:pt x="78" y="0"/>
                  </a:moveTo>
                  <a:cubicBezTo>
                    <a:pt x="123" y="0"/>
                    <a:pt x="157" y="34"/>
                    <a:pt x="157" y="78"/>
                  </a:cubicBezTo>
                  <a:cubicBezTo>
                    <a:pt x="156" y="121"/>
                    <a:pt x="123" y="156"/>
                    <a:pt x="79" y="156"/>
                  </a:cubicBezTo>
                  <a:cubicBezTo>
                    <a:pt x="34" y="156"/>
                    <a:pt x="0" y="122"/>
                    <a:pt x="0" y="78"/>
                  </a:cubicBezTo>
                  <a:cubicBezTo>
                    <a:pt x="0" y="33"/>
                    <a:pt x="34"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Arial"/>
                <a:sym typeface="Arial"/>
              </a:endParaRPr>
            </a:p>
          </p:txBody>
        </p:sp>
      </p:grpSp>
      <p:sp>
        <p:nvSpPr>
          <p:cNvPr id="81" name="Oval 80">
            <a:extLst>
              <a:ext uri="{FF2B5EF4-FFF2-40B4-BE49-F238E27FC236}">
                <a16:creationId xmlns:a16="http://schemas.microsoft.com/office/drawing/2014/main" id="{28DE37FC-A6EA-40B6-812D-B1B4DEAC1533}"/>
              </a:ext>
            </a:extLst>
          </p:cNvPr>
          <p:cNvSpPr/>
          <p:nvPr/>
        </p:nvSpPr>
        <p:spPr>
          <a:xfrm>
            <a:off x="7606283" y="2833572"/>
            <a:ext cx="353584" cy="78931"/>
          </a:xfrm>
          <a:prstGeom prst="ellipse">
            <a:avLst/>
          </a:prstGeom>
          <a:solidFill>
            <a:schemeClr val="tx2">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sym typeface="Arial"/>
            </a:endParaRPr>
          </a:p>
        </p:txBody>
      </p:sp>
    </p:spTree>
    <p:extLst>
      <p:ext uri="{BB962C8B-B14F-4D97-AF65-F5344CB8AC3E}">
        <p14:creationId xmlns:p14="http://schemas.microsoft.com/office/powerpoint/2010/main" val="411329499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p:cTn id="7" dur="500" fill="hold"/>
                                        <p:tgtEl>
                                          <p:spTgt spid="81"/>
                                        </p:tgtEl>
                                        <p:attrNameLst>
                                          <p:attrName>ppt_w</p:attrName>
                                        </p:attrNameLst>
                                      </p:cBhvr>
                                      <p:tavLst>
                                        <p:tav tm="0">
                                          <p:val>
                                            <p:fltVal val="0"/>
                                          </p:val>
                                        </p:tav>
                                        <p:tav tm="100000">
                                          <p:val>
                                            <p:strVal val="#ppt_w"/>
                                          </p:val>
                                        </p:tav>
                                      </p:tavLst>
                                    </p:anim>
                                    <p:anim calcmode="lin" valueType="num">
                                      <p:cBhvr>
                                        <p:cTn id="8" dur="500" fill="hold"/>
                                        <p:tgtEl>
                                          <p:spTgt spid="81"/>
                                        </p:tgtEl>
                                        <p:attrNameLst>
                                          <p:attrName>ppt_h</p:attrName>
                                        </p:attrNameLst>
                                      </p:cBhvr>
                                      <p:tavLst>
                                        <p:tav tm="0">
                                          <p:val>
                                            <p:fltVal val="0"/>
                                          </p:val>
                                        </p:tav>
                                        <p:tav tm="100000">
                                          <p:val>
                                            <p:strVal val="#ppt_h"/>
                                          </p:val>
                                        </p:tav>
                                      </p:tavLst>
                                    </p:anim>
                                    <p:animEffect transition="in" filter="fade">
                                      <p:cBhvr>
                                        <p:cTn id="9" dur="500"/>
                                        <p:tgtEl>
                                          <p:spTgt spid="8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0"/>
                                        </p:tgtEl>
                                        <p:attrNameLst>
                                          <p:attrName>style.visibility</p:attrName>
                                        </p:attrNameLst>
                                      </p:cBhvr>
                                      <p:to>
                                        <p:strVal val="visible"/>
                                      </p:to>
                                    </p:set>
                                    <p:anim calcmode="lin" valueType="num">
                                      <p:cBhvr>
                                        <p:cTn id="12" dur="500" fill="hold"/>
                                        <p:tgtEl>
                                          <p:spTgt spid="80"/>
                                        </p:tgtEl>
                                        <p:attrNameLst>
                                          <p:attrName>ppt_w</p:attrName>
                                        </p:attrNameLst>
                                      </p:cBhvr>
                                      <p:tavLst>
                                        <p:tav tm="0">
                                          <p:val>
                                            <p:fltVal val="0"/>
                                          </p:val>
                                        </p:tav>
                                        <p:tav tm="100000">
                                          <p:val>
                                            <p:strVal val="#ppt_w"/>
                                          </p:val>
                                        </p:tav>
                                      </p:tavLst>
                                    </p:anim>
                                    <p:anim calcmode="lin" valueType="num">
                                      <p:cBhvr>
                                        <p:cTn id="13" dur="500" fill="hold"/>
                                        <p:tgtEl>
                                          <p:spTgt spid="80"/>
                                        </p:tgtEl>
                                        <p:attrNameLst>
                                          <p:attrName>ppt_h</p:attrName>
                                        </p:attrNameLst>
                                      </p:cBhvr>
                                      <p:tavLst>
                                        <p:tav tm="0">
                                          <p:val>
                                            <p:fltVal val="0"/>
                                          </p:val>
                                        </p:tav>
                                        <p:tav tm="100000">
                                          <p:val>
                                            <p:strVal val="#ppt_h"/>
                                          </p:val>
                                        </p:tav>
                                      </p:tavLst>
                                    </p:anim>
                                    <p:animEffect transition="in" filter="fade">
                                      <p:cBhvr>
                                        <p:cTn id="14" dur="500"/>
                                        <p:tgtEl>
                                          <p:spTgt spid="80"/>
                                        </p:tgtEl>
                                      </p:cBhvr>
                                    </p:animEffect>
                                  </p:childTnLst>
                                </p:cTn>
                              </p:par>
                              <p:par>
                                <p:cTn id="15" presetID="53" presetClass="entr" presetSubtype="16"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1"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30A596-053F-4688-81F9-3D09037E94B8}"/>
              </a:ext>
            </a:extLst>
          </p:cNvPr>
          <p:cNvSpPr/>
          <p:nvPr/>
        </p:nvSpPr>
        <p:spPr>
          <a:xfrm>
            <a:off x="0" y="0"/>
            <a:ext cx="12192000" cy="2319930"/>
          </a:xfrm>
          <a:prstGeom prst="rect">
            <a:avLst/>
          </a:prstGeom>
        </p:spPr>
        <p:txBody>
          <a:bodyPr wrap="square">
            <a:spAutoFit/>
          </a:bodyPr>
          <a:lstStyle/>
          <a:p>
            <a:pPr algn="ctr">
              <a:lnSpc>
                <a:spcPct val="150000"/>
              </a:lnSpc>
              <a:spcAft>
                <a:spcPts val="0"/>
              </a:spcAft>
              <a:tabLst>
                <a:tab pos="1271905" algn="l"/>
              </a:tabLst>
            </a:pPr>
            <a:r>
              <a:rPr lang="az-Latn-AZ"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V FƏSİL. Korporativ şirkətin şəbəkə infrastrukturunun konfiqurasiyası</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 (</a:t>
            </a:r>
            <a:r>
              <a:rPr lang="az-Latn-AZ" b="1" dirty="0" err="1">
                <a:latin typeface="Times New Roman" panose="02020603050405020304" pitchFamily="18" charset="0"/>
                <a:ea typeface="Calibri" panose="020F0502020204030204" pitchFamily="34" charset="0"/>
                <a:cs typeface="Times New Roman" panose="02020603050405020304" pitchFamily="18" charset="0"/>
              </a:rPr>
              <a:t>Gülmirə</a:t>
            </a:r>
            <a:r>
              <a:rPr lang="az-Latn-AZ" b="1" dirty="0">
                <a:latin typeface="Times New Roman" panose="02020603050405020304" pitchFamily="18" charset="0"/>
                <a:ea typeface="Calibri" panose="020F0502020204030204" pitchFamily="34" charset="0"/>
                <a:cs typeface="Times New Roman" panose="02020603050405020304" pitchFamily="18" charset="0"/>
              </a:rPr>
              <a:t> Babayeva)</a:t>
            </a:r>
            <a:endParaRPr lang="az-Latn-AZ" sz="1400" b="1" dirty="0">
              <a:latin typeface="Calibri" panose="020F0502020204030204" pitchFamily="34" charset="0"/>
              <a:ea typeface="Calibri" panose="020F0502020204030204" pitchFamily="34" charset="0"/>
              <a:cs typeface="Times New Roman" panose="02020603050405020304" pitchFamily="18" charset="0"/>
            </a:endParaRPr>
          </a:p>
          <a:p>
            <a:pPr algn="ctr">
              <a:lnSpc>
                <a:spcPct val="150000"/>
              </a:lnSpc>
              <a:spcAft>
                <a:spcPts val="0"/>
              </a:spcAft>
              <a:tabLst>
                <a:tab pos="1271905" algn="l"/>
              </a:tabLst>
            </a:pPr>
            <a:r>
              <a:rPr lang="az-Latn-AZ"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5.1.</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Korporativ şirkətin şəbəkə infrastrukturunun </a:t>
            </a:r>
            <a:r>
              <a:rPr lang="az-Latn-AZ" b="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Wi-Fi</a:t>
            </a:r>
            <a:r>
              <a:rPr lang="az-Latn-AZ"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az-Latn-AZ" b="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network</a:t>
            </a:r>
            <a:r>
              <a:rPr lang="az-Latn-AZ"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konfiqurasiyası</a:t>
            </a:r>
          </a:p>
          <a:p>
            <a:pPr algn="ctr">
              <a:lnSpc>
                <a:spcPct val="150000"/>
              </a:lnSpc>
              <a:spcAft>
                <a:spcPts val="0"/>
              </a:spcAft>
              <a:tabLst>
                <a:tab pos="1271905" algn="l"/>
              </a:tabLst>
            </a:pP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tabLst>
                <a:tab pos="1271905" algn="l"/>
              </a:tabLst>
            </a:pPr>
            <a:r>
              <a:rPr lang="az-Latn-AZ" dirty="0">
                <a:latin typeface="Times New Roman" panose="02020603050405020304" pitchFamily="18" charset="0"/>
                <a:ea typeface="Calibri" panose="020F0502020204030204" pitchFamily="34" charset="0"/>
                <a:cs typeface="Times New Roman" panose="02020603050405020304" pitchFamily="18" charset="0"/>
              </a:rPr>
              <a:t>Xatırlayırıqsa, bizə </a:t>
            </a:r>
            <a:r>
              <a:rPr lang="az-Latn-AZ" dirty="0" err="1">
                <a:latin typeface="Times New Roman" panose="02020603050405020304" pitchFamily="18" charset="0"/>
                <a:ea typeface="Calibri" panose="020F0502020204030204" pitchFamily="34" charset="0"/>
                <a:cs typeface="Times New Roman" panose="02020603050405020304" pitchFamily="18" charset="0"/>
              </a:rPr>
              <a:t>vərilən</a:t>
            </a:r>
            <a:r>
              <a:rPr lang="az-Latn-AZ" dirty="0">
                <a:latin typeface="Times New Roman" panose="02020603050405020304" pitchFamily="18" charset="0"/>
                <a:ea typeface="Calibri" panose="020F0502020204030204" pitchFamily="34" charset="0"/>
                <a:cs typeface="Times New Roman" panose="02020603050405020304" pitchFamily="18" charset="0"/>
              </a:rPr>
              <a:t> tapşırıqlardan biri də hər mərtəbədə, </a:t>
            </a:r>
            <a:r>
              <a:rPr lang="az-Latn-AZ" dirty="0" err="1">
                <a:latin typeface="Times New Roman" panose="02020603050405020304" pitchFamily="18" charset="0"/>
                <a:ea typeface="Calibri" panose="020F0502020204030204" pitchFamily="34" charset="0"/>
                <a:cs typeface="Times New Roman" panose="02020603050405020304" pitchFamily="18" charset="0"/>
              </a:rPr>
              <a:t>laptop</a:t>
            </a:r>
            <a:r>
              <a:rPr lang="az-Latn-AZ" dirty="0">
                <a:latin typeface="Times New Roman" panose="02020603050405020304" pitchFamily="18" charset="0"/>
                <a:ea typeface="Calibri" panose="020F0502020204030204" pitchFamily="34" charset="0"/>
                <a:cs typeface="Times New Roman" panose="02020603050405020304" pitchFamily="18" charset="0"/>
              </a:rPr>
              <a:t> və </a:t>
            </a:r>
            <a:r>
              <a:rPr lang="az-Latn-AZ" dirty="0" err="1">
                <a:latin typeface="Times New Roman" panose="02020603050405020304" pitchFamily="18" charset="0"/>
                <a:ea typeface="Calibri" panose="020F0502020204030204" pitchFamily="34" charset="0"/>
                <a:cs typeface="Times New Roman" panose="02020603050405020304" pitchFamily="18" charset="0"/>
              </a:rPr>
              <a:t>smartphone’ların</a:t>
            </a:r>
            <a:r>
              <a:rPr lang="az-Latn-AZ" dirty="0">
                <a:latin typeface="Times New Roman" panose="02020603050405020304" pitchFamily="18" charset="0"/>
                <a:ea typeface="Calibri" panose="020F0502020204030204" pitchFamily="34" charset="0"/>
                <a:cs typeface="Times New Roman" panose="02020603050405020304" pitchFamily="18" charset="0"/>
              </a:rPr>
              <a:t> qoşulması üçün müvafiq </a:t>
            </a:r>
            <a:r>
              <a:rPr lang="az-Latn-AZ" dirty="0" err="1">
                <a:latin typeface="Times New Roman" panose="02020603050405020304" pitchFamily="18" charset="0"/>
                <a:ea typeface="Calibri" panose="020F0502020204030204" pitchFamily="34" charset="0"/>
                <a:cs typeface="Times New Roman" panose="02020603050405020304" pitchFamily="18" charset="0"/>
              </a:rPr>
              <a:t>Wi-Fi</a:t>
            </a:r>
            <a:r>
              <a:rPr lang="az-Latn-AZ" dirty="0">
                <a:latin typeface="Times New Roman" panose="02020603050405020304" pitchFamily="18" charset="0"/>
                <a:ea typeface="Calibri" panose="020F0502020204030204" pitchFamily="34" charset="0"/>
                <a:cs typeface="Times New Roman" panose="02020603050405020304" pitchFamily="18" charset="0"/>
              </a:rPr>
              <a:t> şəbəkəsinin yaradılması və konfiqurasiya olunması idi. Gəlin indi bunu kökləməyə başlayaq. Bunun üçün, müvafiq olaraq hər mərtəbəyə “Access </a:t>
            </a:r>
            <a:r>
              <a:rPr lang="az-Latn-AZ" dirty="0" err="1">
                <a:latin typeface="Times New Roman" panose="02020603050405020304" pitchFamily="18" charset="0"/>
                <a:ea typeface="Calibri" panose="020F0502020204030204" pitchFamily="34" charset="0"/>
                <a:cs typeface="Times New Roman" panose="02020603050405020304" pitchFamily="18" charset="0"/>
              </a:rPr>
              <a:t>Point</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yerləşdirmişdik</a:t>
            </a:r>
            <a:r>
              <a:rPr lang="az-Latn-AZ" dirty="0">
                <a:latin typeface="Times New Roman" panose="02020603050405020304" pitchFamily="18" charset="0"/>
                <a:ea typeface="Calibri" panose="020F0502020204030204" pitchFamily="34" charset="0"/>
                <a:cs typeface="Times New Roman" panose="02020603050405020304" pitchFamily="18" charset="0"/>
              </a:rPr>
              <a:t>. Bunu </a:t>
            </a:r>
            <a:r>
              <a:rPr lang="az-Latn-AZ" dirty="0" err="1">
                <a:latin typeface="Times New Roman" panose="02020603050405020304" pitchFamily="18" charset="0"/>
                <a:ea typeface="Calibri" panose="020F0502020204030204" pitchFamily="34" charset="0"/>
                <a:cs typeface="Times New Roman" panose="02020603050405020304" pitchFamily="18" charset="0"/>
              </a:rPr>
              <a:t>etməmişdən</a:t>
            </a:r>
            <a:r>
              <a:rPr lang="az-Latn-AZ" dirty="0">
                <a:latin typeface="Times New Roman" panose="02020603050405020304" pitchFamily="18" charset="0"/>
                <a:ea typeface="Calibri" panose="020F0502020204030204" pitchFamily="34" charset="0"/>
                <a:cs typeface="Times New Roman" panose="02020603050405020304" pitchFamily="18" charset="0"/>
              </a:rPr>
              <a:t> qabaq hər mərtəbəyə 1 ədəd </a:t>
            </a:r>
            <a:r>
              <a:rPr lang="az-Latn-AZ" dirty="0" err="1">
                <a:latin typeface="Times New Roman" panose="02020603050405020304" pitchFamily="18" charset="0"/>
                <a:ea typeface="Calibri" panose="020F0502020204030204" pitchFamily="34" charset="0"/>
                <a:cs typeface="Times New Roman" panose="02020603050405020304" pitchFamily="18" charset="0"/>
              </a:rPr>
              <a:t>laptop</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tablet</a:t>
            </a:r>
            <a:r>
              <a:rPr lang="az-Latn-AZ" dirty="0">
                <a:latin typeface="Times New Roman" panose="02020603050405020304" pitchFamily="18" charset="0"/>
                <a:ea typeface="Calibri" panose="020F0502020204030204" pitchFamily="34" charset="0"/>
                <a:cs typeface="Times New Roman" panose="02020603050405020304" pitchFamily="18" charset="0"/>
              </a:rPr>
              <a:t> və </a:t>
            </a:r>
            <a:r>
              <a:rPr lang="az-Latn-AZ" dirty="0" err="1">
                <a:latin typeface="Times New Roman" panose="02020603050405020304" pitchFamily="18" charset="0"/>
                <a:ea typeface="Calibri" panose="020F0502020204030204" pitchFamily="34" charset="0"/>
                <a:cs typeface="Times New Roman" panose="02020603050405020304" pitchFamily="18" charset="0"/>
              </a:rPr>
              <a:t>smartphone</a:t>
            </a:r>
            <a:r>
              <a:rPr lang="az-Latn-AZ" dirty="0">
                <a:latin typeface="Times New Roman" panose="02020603050405020304" pitchFamily="18" charset="0"/>
                <a:ea typeface="Calibri" panose="020F0502020204030204" pitchFamily="34" charset="0"/>
                <a:cs typeface="Times New Roman" panose="02020603050405020304" pitchFamily="18" charset="0"/>
              </a:rPr>
              <a:t> dizayn edək (Şək.5.1).</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EDEDA66F-915B-49A7-A27E-1E9540433E9E}"/>
              </a:ext>
            </a:extLst>
          </p:cNvPr>
          <p:cNvPicPr/>
          <p:nvPr/>
        </p:nvPicPr>
        <p:blipFill>
          <a:blip r:embed="rId2"/>
          <a:stretch>
            <a:fillRect/>
          </a:stretch>
        </p:blipFill>
        <p:spPr>
          <a:xfrm>
            <a:off x="3648000" y="3279552"/>
            <a:ext cx="4896000" cy="3024000"/>
          </a:xfrm>
          <a:prstGeom prst="rect">
            <a:avLst/>
          </a:prstGeom>
        </p:spPr>
      </p:pic>
      <p:sp>
        <p:nvSpPr>
          <p:cNvPr id="4" name="Rectangle 3">
            <a:extLst>
              <a:ext uri="{FF2B5EF4-FFF2-40B4-BE49-F238E27FC236}">
                <a16:creationId xmlns:a16="http://schemas.microsoft.com/office/drawing/2014/main" id="{7FE70C76-156A-4B2A-A803-5B89B2FB7329}"/>
              </a:ext>
            </a:extLst>
          </p:cNvPr>
          <p:cNvSpPr/>
          <p:nvPr/>
        </p:nvSpPr>
        <p:spPr>
          <a:xfrm>
            <a:off x="3922969" y="6304914"/>
            <a:ext cx="4346062" cy="463397"/>
          </a:xfrm>
          <a:prstGeom prst="rect">
            <a:avLst/>
          </a:prstGeom>
        </p:spPr>
        <p:txBody>
          <a:bodyPr wrap="none">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5.1.</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Laptop</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tablet</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smartphone</a:t>
            </a:r>
            <a:r>
              <a:rPr lang="az-Latn-AZ" dirty="0">
                <a:latin typeface="Times New Roman" panose="02020603050405020304" pitchFamily="18" charset="0"/>
                <a:ea typeface="Calibri" panose="020F0502020204030204" pitchFamily="34" charset="0"/>
                <a:cs typeface="Times New Roman" panose="02020603050405020304" pitchFamily="18" charset="0"/>
              </a:rPr>
              <a:t> dizaynı</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77214503"/>
      </p:ext>
    </p:extLst>
  </p:cSld>
  <p:clrMapOvr>
    <a:masterClrMapping/>
  </p:clrMapOvr>
  <p:transition spd="med">
    <p:pull/>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F981F80-C749-4413-8495-33D6A29F301D}"/>
              </a:ext>
            </a:extLst>
          </p:cNvPr>
          <p:cNvSpPr/>
          <p:nvPr/>
        </p:nvSpPr>
        <p:spPr>
          <a:xfrm>
            <a:off x="0" y="277528"/>
            <a:ext cx="6544235" cy="1709892"/>
          </a:xfrm>
          <a:prstGeom prst="rect">
            <a:avLst/>
          </a:prstGeom>
        </p:spPr>
        <p:txBody>
          <a:bodyPr wrap="square">
            <a:spAutoFit/>
          </a:bodyPr>
          <a:lstStyle/>
          <a:p>
            <a:pPr algn="just">
              <a:lnSpc>
                <a:spcPct val="150000"/>
              </a:lnSpc>
              <a:spcAft>
                <a:spcPts val="0"/>
              </a:spcAft>
              <a:tabLst>
                <a:tab pos="1271905" algn="l"/>
              </a:tabLst>
            </a:pPr>
            <a:r>
              <a:rPr lang="az-Latn-AZ" dirty="0">
                <a:latin typeface="Times New Roman" panose="02020603050405020304" pitchFamily="18" charset="0"/>
                <a:ea typeface="Calibri" panose="020F0502020204030204" pitchFamily="34" charset="0"/>
                <a:cs typeface="Times New Roman" panose="02020603050405020304" pitchFamily="18" charset="0"/>
              </a:rPr>
              <a:t>Amma </a:t>
            </a:r>
            <a:r>
              <a:rPr lang="az-Latn-AZ" dirty="0" err="1">
                <a:latin typeface="Times New Roman" panose="02020603050405020304" pitchFamily="18" charset="0"/>
                <a:ea typeface="Calibri" panose="020F0502020204030204" pitchFamily="34" charset="0"/>
                <a:cs typeface="Times New Roman" panose="02020603050405020304" pitchFamily="18" charset="0"/>
              </a:rPr>
              <a:t>laptop’a</a:t>
            </a:r>
            <a:r>
              <a:rPr lang="az-Latn-AZ" dirty="0">
                <a:latin typeface="Times New Roman" panose="02020603050405020304" pitchFamily="18" charset="0"/>
                <a:ea typeface="Calibri" panose="020F0502020204030204" pitchFamily="34" charset="0"/>
                <a:cs typeface="Times New Roman" panose="02020603050405020304" pitchFamily="18" charset="0"/>
              </a:rPr>
              <a:t> ilk növbədə “</a:t>
            </a:r>
            <a:r>
              <a:rPr lang="az-Latn-AZ" dirty="0" err="1">
                <a:latin typeface="Times New Roman" panose="02020603050405020304" pitchFamily="18" charset="0"/>
                <a:ea typeface="Calibri" panose="020F0502020204030204" pitchFamily="34" charset="0"/>
                <a:cs typeface="Times New Roman" panose="02020603050405020304" pitchFamily="18" charset="0"/>
              </a:rPr>
              <a:t>Wireless</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module</a:t>
            </a:r>
            <a:r>
              <a:rPr lang="az-Latn-AZ" dirty="0">
                <a:latin typeface="Times New Roman" panose="02020603050405020304" pitchFamily="18" charset="0"/>
                <a:ea typeface="Calibri" panose="020F0502020204030204" pitchFamily="34" charset="0"/>
                <a:cs typeface="Times New Roman" panose="02020603050405020304" pitchFamily="18" charset="0"/>
              </a:rPr>
              <a:t>” əlavə </a:t>
            </a:r>
            <a:r>
              <a:rPr lang="az-Latn-AZ" dirty="0" err="1">
                <a:latin typeface="Times New Roman" panose="02020603050405020304" pitchFamily="18" charset="0"/>
                <a:ea typeface="Calibri" panose="020F0502020204030204" pitchFamily="34" charset="0"/>
                <a:cs typeface="Times New Roman" panose="02020603050405020304" pitchFamily="18" charset="0"/>
              </a:rPr>
              <a:t>olunmalıdır</a:t>
            </a:r>
            <a:r>
              <a:rPr lang="az-Latn-AZ" dirty="0">
                <a:latin typeface="Times New Roman" panose="02020603050405020304" pitchFamily="18" charset="0"/>
                <a:ea typeface="Calibri" panose="020F0502020204030204" pitchFamily="34" charset="0"/>
                <a:cs typeface="Times New Roman" panose="02020603050405020304" pitchFamily="18" charset="0"/>
              </a:rPr>
              <a:t> (Şək.5.2), bunun üçün </a:t>
            </a:r>
            <a:r>
              <a:rPr lang="az-Latn-AZ" dirty="0" err="1">
                <a:latin typeface="Times New Roman" panose="02020603050405020304" pitchFamily="18" charset="0"/>
                <a:ea typeface="Calibri" panose="020F0502020204030204" pitchFamily="34" charset="0"/>
                <a:cs typeface="Times New Roman" panose="02020603050405020304" pitchFamily="18" charset="0"/>
              </a:rPr>
              <a:t>laptop’a</a:t>
            </a:r>
            <a:r>
              <a:rPr lang="az-Latn-AZ" dirty="0">
                <a:latin typeface="Times New Roman" panose="02020603050405020304" pitchFamily="18" charset="0"/>
                <a:ea typeface="Calibri" panose="020F0502020204030204" pitchFamily="34" charset="0"/>
                <a:cs typeface="Times New Roman" panose="02020603050405020304" pitchFamily="18" charset="0"/>
              </a:rPr>
              <a:t> gəlib, daha sonra </a:t>
            </a:r>
            <a:r>
              <a:rPr lang="az-Latn-AZ" dirty="0" err="1">
                <a:latin typeface="Times New Roman" panose="02020603050405020304" pitchFamily="18" charset="0"/>
                <a:ea typeface="Calibri" panose="020F0502020204030204" pitchFamily="34" charset="0"/>
                <a:cs typeface="Times New Roman" panose="02020603050405020304" pitchFamily="18" charset="0"/>
              </a:rPr>
              <a:t>laptop’u</a:t>
            </a:r>
            <a:r>
              <a:rPr lang="az-Latn-AZ" dirty="0">
                <a:latin typeface="Times New Roman" panose="02020603050405020304" pitchFamily="18" charset="0"/>
                <a:ea typeface="Calibri" panose="020F0502020204030204" pitchFamily="34" charset="0"/>
                <a:cs typeface="Times New Roman" panose="02020603050405020304" pitchFamily="18" charset="0"/>
              </a:rPr>
              <a:t> söndürüb, onda </a:t>
            </a:r>
            <a:r>
              <a:rPr lang="az-Latn-AZ" dirty="0" err="1">
                <a:latin typeface="Times New Roman" panose="02020603050405020304" pitchFamily="18" charset="0"/>
                <a:ea typeface="Calibri" panose="020F0502020204030204" pitchFamily="34" charset="0"/>
                <a:cs typeface="Times New Roman" panose="02020603050405020304" pitchFamily="18" charset="0"/>
              </a:rPr>
              <a:t>ethernet</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module’u</a:t>
            </a:r>
            <a:r>
              <a:rPr lang="az-Latn-AZ" dirty="0">
                <a:latin typeface="Times New Roman" panose="02020603050405020304" pitchFamily="18" charset="0"/>
                <a:ea typeface="Calibri" panose="020F0502020204030204" pitchFamily="34" charset="0"/>
                <a:cs typeface="Times New Roman" panose="02020603050405020304" pitchFamily="18" charset="0"/>
              </a:rPr>
              <a:t> çıxarıb, əvəzinə </a:t>
            </a:r>
            <a:r>
              <a:rPr lang="az-Latn-AZ" dirty="0" err="1">
                <a:latin typeface="Times New Roman" panose="02020603050405020304" pitchFamily="18" charset="0"/>
                <a:ea typeface="Calibri" panose="020F0502020204030204" pitchFamily="34" charset="0"/>
                <a:cs typeface="Times New Roman" panose="02020603050405020304" pitchFamily="18" charset="0"/>
              </a:rPr>
              <a:t>wireless</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module</a:t>
            </a:r>
            <a:r>
              <a:rPr lang="az-Latn-AZ" dirty="0">
                <a:latin typeface="Times New Roman" panose="02020603050405020304" pitchFamily="18" charset="0"/>
                <a:ea typeface="Calibri" panose="020F0502020204030204" pitchFamily="34" charset="0"/>
                <a:cs typeface="Times New Roman" panose="02020603050405020304" pitchFamily="18" charset="0"/>
              </a:rPr>
              <a:t> əlavə edib, daha sonra </a:t>
            </a:r>
            <a:r>
              <a:rPr lang="az-Latn-AZ" dirty="0" err="1">
                <a:latin typeface="Times New Roman" panose="02020603050405020304" pitchFamily="18" charset="0"/>
                <a:ea typeface="Calibri" panose="020F0502020204030204" pitchFamily="34" charset="0"/>
                <a:cs typeface="Times New Roman" panose="02020603050405020304" pitchFamily="18" charset="0"/>
              </a:rPr>
              <a:t>laptop’u</a:t>
            </a:r>
            <a:r>
              <a:rPr lang="az-Latn-AZ" dirty="0">
                <a:latin typeface="Times New Roman" panose="02020603050405020304" pitchFamily="18" charset="0"/>
                <a:ea typeface="Calibri" panose="020F0502020204030204" pitchFamily="34" charset="0"/>
                <a:cs typeface="Times New Roman" panose="02020603050405020304" pitchFamily="18" charset="0"/>
              </a:rPr>
              <a:t> yandırmaq lazımdır.</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A screenshot of a computer&#10;&#10;Description automatically generated with medium confidence">
            <a:extLst>
              <a:ext uri="{FF2B5EF4-FFF2-40B4-BE49-F238E27FC236}">
                <a16:creationId xmlns:a16="http://schemas.microsoft.com/office/drawing/2014/main" id="{0238B79D-7CC8-4CBF-B6F9-D708A8D3CC72}"/>
              </a:ext>
            </a:extLst>
          </p:cNvPr>
          <p:cNvPicPr/>
          <p:nvPr/>
        </p:nvPicPr>
        <p:blipFill>
          <a:blip r:embed="rId2"/>
          <a:stretch>
            <a:fillRect/>
          </a:stretch>
        </p:blipFill>
        <p:spPr>
          <a:xfrm>
            <a:off x="7213994" y="427422"/>
            <a:ext cx="4428000" cy="2916000"/>
          </a:xfrm>
          <a:prstGeom prst="rect">
            <a:avLst/>
          </a:prstGeom>
        </p:spPr>
      </p:pic>
      <p:sp>
        <p:nvSpPr>
          <p:cNvPr id="4" name="Rectangle 3">
            <a:extLst>
              <a:ext uri="{FF2B5EF4-FFF2-40B4-BE49-F238E27FC236}">
                <a16:creationId xmlns:a16="http://schemas.microsoft.com/office/drawing/2014/main" id="{11E0B51B-0AE2-4A98-A1F3-CE77A62F097C}"/>
              </a:ext>
            </a:extLst>
          </p:cNvPr>
          <p:cNvSpPr/>
          <p:nvPr/>
        </p:nvSpPr>
        <p:spPr>
          <a:xfrm>
            <a:off x="7213994" y="3429000"/>
            <a:ext cx="4063356" cy="463397"/>
          </a:xfrm>
          <a:prstGeom prst="rect">
            <a:avLst/>
          </a:prstGeom>
        </p:spPr>
        <p:txBody>
          <a:bodyPr wrap="none">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5.2.</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en-GB" dirty="0">
                <a:latin typeface="Times New Roman" panose="02020603050405020304" pitchFamily="18" charset="0"/>
                <a:ea typeface="Calibri" panose="020F0502020204030204" pitchFamily="34" charset="0"/>
                <a:cs typeface="Times New Roman" panose="02020603050405020304" pitchFamily="18" charset="0"/>
              </a:rPr>
              <a:t>Wireless module </a:t>
            </a:r>
            <a:r>
              <a:rPr lang="az-Latn-AZ" dirty="0">
                <a:latin typeface="Times New Roman" panose="02020603050405020304" pitchFamily="18" charset="0"/>
                <a:ea typeface="Calibri" panose="020F0502020204030204" pitchFamily="34" charset="0"/>
                <a:cs typeface="Times New Roman" panose="02020603050405020304" pitchFamily="18" charset="0"/>
              </a:rPr>
              <a:t>əlavə edilməsi</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863127CF-1E41-41EC-8AD5-E0874A0189B4}"/>
              </a:ext>
            </a:extLst>
          </p:cNvPr>
          <p:cNvSpPr/>
          <p:nvPr/>
        </p:nvSpPr>
        <p:spPr>
          <a:xfrm>
            <a:off x="5939678" y="4305188"/>
            <a:ext cx="6096000" cy="2125390"/>
          </a:xfrm>
          <a:prstGeom prst="rect">
            <a:avLst/>
          </a:prstGeom>
        </p:spPr>
        <p:txBody>
          <a:bodyPr>
            <a:spAutoFit/>
          </a:bodyPr>
          <a:lstStyle/>
          <a:p>
            <a:pPr algn="just">
              <a:lnSpc>
                <a:spcPct val="150000"/>
              </a:lnSpc>
              <a:spcAft>
                <a:spcPts val="0"/>
              </a:spcAft>
              <a:tabLst>
                <a:tab pos="1271905" algn="l"/>
              </a:tabLst>
            </a:pPr>
            <a:r>
              <a:rPr lang="en-US" dirty="0" err="1">
                <a:latin typeface="Times New Roman" panose="02020603050405020304" pitchFamily="18" charset="0"/>
                <a:ea typeface="Calibri" panose="020F0502020204030204" pitchFamily="34" charset="0"/>
                <a:cs typeface="Times New Roman" panose="02020603050405020304" pitchFamily="18" charset="0"/>
              </a:rPr>
              <a:t>Daha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sonra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a:latin typeface="Times New Roman" panose="02020603050405020304" pitchFamily="18" charset="0"/>
                <a:ea typeface="Calibri" panose="020F0502020204030204" pitchFamily="34" charset="0"/>
                <a:cs typeface="Times New Roman" panose="02020603050405020304" pitchFamily="18" charset="0"/>
              </a:rPr>
              <a:t>F2-Access-Point</a:t>
            </a:r>
            <a:r>
              <a:rPr lang="en-US" dirty="0">
                <a:latin typeface="Times New Roman" panose="02020603050405020304" pitchFamily="18" charset="0"/>
                <a:ea typeface="Calibri" panose="020F0502020204030204" pitchFamily="34" charset="0"/>
                <a:cs typeface="Times New Roman" panose="02020603050405020304" pitchFamily="18" charset="0"/>
              </a:rPr>
              <a:t>”ə </a:t>
            </a:r>
            <a:r>
              <a:rPr lang="en-US" dirty="0" err="1">
                <a:latin typeface="Times New Roman" panose="02020603050405020304" pitchFamily="18" charset="0"/>
                <a:ea typeface="Calibri" panose="020F0502020204030204" pitchFamily="34" charset="0"/>
                <a:cs typeface="Times New Roman" panose="02020603050405020304" pitchFamily="18" charset="0"/>
              </a:rPr>
              <a:t>keçid</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edək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və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burda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a:latin typeface="Times New Roman" panose="02020603050405020304" pitchFamily="18" charset="0"/>
                <a:ea typeface="Calibri" panose="020F0502020204030204" pitchFamily="34" charset="0"/>
                <a:cs typeface="Times New Roman" panose="02020603050405020304" pitchFamily="18" charset="0"/>
              </a:rPr>
              <a:t>Port 1</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üzərinə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gələk</a:t>
            </a:r>
            <a:r>
              <a:rPr lang="en-US" dirty="0">
                <a:latin typeface="Times New Roman" panose="02020603050405020304" pitchFamily="18" charset="0"/>
                <a:ea typeface="Calibri" panose="020F0502020204030204" pitchFamily="34" charset="0"/>
                <a:cs typeface="Times New Roman" panose="02020603050405020304" pitchFamily="18" charset="0"/>
              </a:rPr>
              <a:t>. SSID </a:t>
            </a:r>
            <a:r>
              <a:rPr lang="en-US" dirty="0" err="1">
                <a:latin typeface="Times New Roman" panose="02020603050405020304" pitchFamily="18" charset="0"/>
                <a:ea typeface="Calibri" panose="020F0502020204030204" pitchFamily="34" charset="0"/>
                <a:cs typeface="Times New Roman" panose="02020603050405020304" pitchFamily="18" charset="0"/>
              </a:rPr>
              <a:t>olaraq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yəni</a:t>
            </a:r>
            <a:r>
              <a:rPr lang="en-US" dirty="0">
                <a:latin typeface="Times New Roman" panose="02020603050405020304" pitchFamily="18" charset="0"/>
                <a:ea typeface="Calibri" panose="020F0502020204030204" pitchFamily="34" charset="0"/>
                <a:cs typeface="Times New Roman" panose="02020603050405020304" pitchFamily="18" charset="0"/>
              </a:rPr>
              <a:t> Wi-Fi network name </a:t>
            </a:r>
            <a:r>
              <a:rPr lang="en-US" dirty="0" err="1">
                <a:latin typeface="Times New Roman" panose="02020603050405020304" pitchFamily="18" charset="0"/>
                <a:ea typeface="Calibri" panose="020F0502020204030204" pitchFamily="34" charset="0"/>
                <a:cs typeface="Times New Roman" panose="02020603050405020304" pitchFamily="18" charset="0"/>
              </a:rPr>
              <a:t>olaraq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a:latin typeface="Times New Roman" panose="02020603050405020304" pitchFamily="18" charset="0"/>
                <a:ea typeface="Calibri" panose="020F0502020204030204" pitchFamily="34" charset="0"/>
                <a:cs typeface="Times New Roman" panose="02020603050405020304" pitchFamily="18" charset="0"/>
              </a:rPr>
              <a:t>Floor_2</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təyin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edək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Authentification</a:t>
            </a:r>
            <a:r>
              <a:rPr lang="en-US" dirty="0">
                <a:latin typeface="Times New Roman" panose="02020603050405020304" pitchFamily="18" charset="0"/>
                <a:ea typeface="Calibri" panose="020F0502020204030204" pitchFamily="34" charset="0"/>
                <a:cs typeface="Times New Roman" panose="02020603050405020304" pitchFamily="18" charset="0"/>
              </a:rPr>
              <a:t> type </a:t>
            </a:r>
            <a:r>
              <a:rPr lang="en-US" dirty="0" err="1">
                <a:latin typeface="Times New Roman" panose="02020603050405020304" pitchFamily="18" charset="0"/>
                <a:ea typeface="Calibri" panose="020F0502020204030204" pitchFamily="34" charset="0"/>
                <a:cs typeface="Times New Roman" panose="02020603050405020304" pitchFamily="18" charset="0"/>
              </a:rPr>
              <a:t>olaraq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isə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a:latin typeface="Times New Roman" panose="02020603050405020304" pitchFamily="18" charset="0"/>
                <a:ea typeface="Calibri" panose="020F0502020204030204" pitchFamily="34" charset="0"/>
                <a:cs typeface="Times New Roman" panose="02020603050405020304" pitchFamily="18" charset="0"/>
              </a:rPr>
              <a:t>WPA2-PSK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seçək</a:t>
            </a:r>
            <a:r>
              <a:rPr lang="en-US" dirty="0">
                <a:latin typeface="Times New Roman" panose="02020603050405020304" pitchFamily="18" charset="0"/>
                <a:ea typeface="Calibri" panose="020F0502020204030204" pitchFamily="34" charset="0"/>
                <a:cs typeface="Times New Roman" panose="02020603050405020304" pitchFamily="18" charset="0"/>
              </a:rPr>
              <a:t>, password </a:t>
            </a:r>
            <a:r>
              <a:rPr lang="en-US" dirty="0" err="1">
                <a:latin typeface="Times New Roman" panose="02020603050405020304" pitchFamily="18" charset="0"/>
                <a:ea typeface="Calibri" panose="020F0502020204030204" pitchFamily="34" charset="0"/>
                <a:cs typeface="Times New Roman" panose="02020603050405020304" pitchFamily="18" charset="0"/>
              </a:rPr>
              <a:t>olaraq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a:latin typeface="Times New Roman" panose="02020603050405020304" pitchFamily="18" charset="0"/>
                <a:ea typeface="Calibri" panose="020F0502020204030204" pitchFamily="34" charset="0"/>
                <a:cs typeface="Times New Roman" panose="02020603050405020304" pitchFamily="18" charset="0"/>
              </a:rPr>
              <a:t>Floor@123</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təyin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edək</a:t>
            </a:r>
            <a:r>
              <a:rPr lang="en-US" dirty="0">
                <a:latin typeface="Times New Roman" panose="02020603050405020304" pitchFamily="18" charset="0"/>
                <a:ea typeface="Calibri" panose="020F0502020204030204" pitchFamily="34" charset="0"/>
                <a:cs typeface="Times New Roman" panose="02020603050405020304" pitchFamily="18" charset="0"/>
              </a:rPr>
              <a:t> (Şək.5.3).</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descr="A screenshot of a computer&#10;&#10;Description automatically generated with medium confidence">
            <a:extLst>
              <a:ext uri="{FF2B5EF4-FFF2-40B4-BE49-F238E27FC236}">
                <a16:creationId xmlns:a16="http://schemas.microsoft.com/office/drawing/2014/main" id="{2892CBC4-34D4-4AD1-8DBD-A6FFD9732290}"/>
              </a:ext>
            </a:extLst>
          </p:cNvPr>
          <p:cNvPicPr/>
          <p:nvPr/>
        </p:nvPicPr>
        <p:blipFill>
          <a:blip r:embed="rId3"/>
          <a:stretch>
            <a:fillRect/>
          </a:stretch>
        </p:blipFill>
        <p:spPr>
          <a:xfrm>
            <a:off x="622007" y="3016922"/>
            <a:ext cx="4356000" cy="2880000"/>
          </a:xfrm>
          <a:prstGeom prst="rect">
            <a:avLst/>
          </a:prstGeom>
        </p:spPr>
      </p:pic>
      <p:sp>
        <p:nvSpPr>
          <p:cNvPr id="7" name="Rectangle 6">
            <a:extLst>
              <a:ext uri="{FF2B5EF4-FFF2-40B4-BE49-F238E27FC236}">
                <a16:creationId xmlns:a16="http://schemas.microsoft.com/office/drawing/2014/main" id="{5018CD3C-FDE0-4634-BE41-CB78D68C64BC}"/>
              </a:ext>
            </a:extLst>
          </p:cNvPr>
          <p:cNvSpPr/>
          <p:nvPr/>
        </p:nvSpPr>
        <p:spPr>
          <a:xfrm>
            <a:off x="813213" y="5896922"/>
            <a:ext cx="3973588" cy="463397"/>
          </a:xfrm>
          <a:prstGeom prst="rect">
            <a:avLst/>
          </a:prstGeom>
        </p:spPr>
        <p:txBody>
          <a:bodyPr wrap="none">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5.3.</a:t>
            </a:r>
            <a:r>
              <a:rPr lang="en-US" dirty="0">
                <a:latin typeface="Times New Roman" panose="02020603050405020304" pitchFamily="18" charset="0"/>
                <a:ea typeface="Calibri" panose="020F0502020204030204" pitchFamily="34" charset="0"/>
                <a:cs typeface="Times New Roman" panose="02020603050405020304" pitchFamily="18" charset="0"/>
              </a:rPr>
              <a:t> Wi-fi </a:t>
            </a:r>
            <a:r>
              <a:rPr lang="az-Latn-AZ" dirty="0">
                <a:latin typeface="Times New Roman" panose="02020603050405020304" pitchFamily="18" charset="0"/>
                <a:ea typeface="Calibri" panose="020F0502020204030204" pitchFamily="34" charset="0"/>
                <a:cs typeface="Times New Roman" panose="02020603050405020304" pitchFamily="18" charset="0"/>
              </a:rPr>
              <a:t>pa</a:t>
            </a:r>
            <a:r>
              <a:rPr lang="en-GB" dirty="0" err="1">
                <a:latin typeface="Times New Roman" panose="02020603050405020304" pitchFamily="18" charset="0"/>
                <a:ea typeface="Calibri" panose="020F0502020204030204" pitchFamily="34" charset="0"/>
                <a:cs typeface="Times New Roman" panose="02020603050405020304" pitchFamily="18" charset="0"/>
              </a:rPr>
              <a:t>ssword</a:t>
            </a:r>
            <a:r>
              <a:rPr lang="en-GB" dirty="0">
                <a:latin typeface="Times New Roman" panose="02020603050405020304" pitchFamily="18" charset="0"/>
                <a:ea typeface="Calibri" panose="020F0502020204030204" pitchFamily="34" charset="0"/>
                <a:cs typeface="Times New Roman" panose="02020603050405020304" pitchFamily="18" charset="0"/>
              </a:rPr>
              <a:t> </a:t>
            </a:r>
            <a:r>
              <a:rPr lang="az-Latn-AZ" dirty="0">
                <a:latin typeface="Times New Roman" panose="02020603050405020304" pitchFamily="18" charset="0"/>
                <a:ea typeface="Calibri" panose="020F0502020204030204" pitchFamily="34" charset="0"/>
                <a:cs typeface="Times New Roman" panose="02020603050405020304" pitchFamily="18" charset="0"/>
              </a:rPr>
              <a:t>təyin olunması</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8751791"/>
      </p:ext>
    </p:extLst>
  </p:cSld>
  <p:clrMapOvr>
    <a:masterClrMapping/>
  </p:clrMapOvr>
  <p:transition spd="slow">
    <p:push dir="u"/>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E558762-8A30-4592-BA28-285304E7497B}"/>
              </a:ext>
            </a:extLst>
          </p:cNvPr>
          <p:cNvSpPr/>
          <p:nvPr/>
        </p:nvSpPr>
        <p:spPr>
          <a:xfrm>
            <a:off x="0" y="2239620"/>
            <a:ext cx="6096000" cy="4618380"/>
          </a:xfrm>
          <a:prstGeom prst="rect">
            <a:avLst/>
          </a:prstGeom>
        </p:spPr>
        <p:txBody>
          <a:bodyPr>
            <a:spAutoFit/>
          </a:bodyPr>
          <a:lstStyle/>
          <a:p>
            <a:pPr algn="just">
              <a:lnSpc>
                <a:spcPct val="150000"/>
              </a:lnSpc>
              <a:spcAft>
                <a:spcPts val="0"/>
              </a:spcAft>
              <a:tabLst>
                <a:tab pos="1271905" algn="l"/>
              </a:tabLst>
            </a:pPr>
            <a:r>
              <a:rPr lang="az-Latn-AZ" dirty="0">
                <a:latin typeface="Times New Roman" panose="02020603050405020304" pitchFamily="18" charset="0"/>
                <a:ea typeface="Calibri" panose="020F0502020204030204" pitchFamily="34" charset="0"/>
                <a:cs typeface="Times New Roman" panose="02020603050405020304" pitchFamily="18" charset="0"/>
              </a:rPr>
              <a:t>Bunu edəndən sonra, bu </a:t>
            </a:r>
            <a:r>
              <a:rPr lang="az-Latn-AZ" dirty="0" err="1">
                <a:latin typeface="Times New Roman" panose="02020603050405020304" pitchFamily="18" charset="0"/>
                <a:ea typeface="Calibri" panose="020F0502020204030204" pitchFamily="34" charset="0"/>
                <a:cs typeface="Times New Roman" panose="02020603050405020304" pitchFamily="18" charset="0"/>
              </a:rPr>
              <a:t>AP’e</a:t>
            </a:r>
            <a:r>
              <a:rPr lang="az-Latn-AZ" dirty="0">
                <a:latin typeface="Times New Roman" panose="02020603050405020304" pitchFamily="18" charset="0"/>
                <a:ea typeface="Calibri" panose="020F0502020204030204" pitchFamily="34" charset="0"/>
                <a:cs typeface="Times New Roman" panose="02020603050405020304" pitchFamily="18" charset="0"/>
              </a:rPr>
              <a:t> qoşulan cihazlar atılacaq burdan, çünki </a:t>
            </a:r>
            <a:r>
              <a:rPr lang="az-Latn-AZ" dirty="0" err="1">
                <a:latin typeface="Times New Roman" panose="02020603050405020304" pitchFamily="18" charset="0"/>
                <a:ea typeface="Calibri" panose="020F0502020204030204" pitchFamily="34" charset="0"/>
                <a:cs typeface="Times New Roman" panose="02020603050405020304" pitchFamily="18" charset="0"/>
              </a:rPr>
              <a:t>AP’də</a:t>
            </a:r>
            <a:r>
              <a:rPr lang="az-Latn-AZ" dirty="0">
                <a:latin typeface="Times New Roman" panose="02020603050405020304" pitchFamily="18" charset="0"/>
                <a:ea typeface="Calibri" panose="020F0502020204030204" pitchFamily="34" charset="0"/>
                <a:cs typeface="Times New Roman" panose="02020603050405020304" pitchFamily="18" charset="0"/>
              </a:rPr>
              <a:t> konfiqurasiya dəyişikliyi baş verib və yəni </a:t>
            </a:r>
            <a:r>
              <a:rPr lang="az-Latn-AZ" dirty="0" err="1">
                <a:latin typeface="Times New Roman" panose="02020603050405020304" pitchFamily="18" charset="0"/>
                <a:ea typeface="Calibri" panose="020F0502020204030204" pitchFamily="34" charset="0"/>
                <a:cs typeface="Times New Roman" panose="02020603050405020304" pitchFamily="18" charset="0"/>
              </a:rPr>
              <a:t>Wi-Fi</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network</a:t>
            </a:r>
            <a:r>
              <a:rPr lang="az-Latn-AZ" dirty="0">
                <a:latin typeface="Times New Roman" panose="02020603050405020304" pitchFamily="18" charset="0"/>
                <a:ea typeface="Calibri" panose="020F0502020204030204" pitchFamily="34" charset="0"/>
                <a:cs typeface="Times New Roman" panose="02020603050405020304" pitchFamily="18" charset="0"/>
              </a:rPr>
              <a:t> yaradılaraq, </a:t>
            </a:r>
            <a:r>
              <a:rPr lang="az-Latn-AZ" dirty="0" err="1">
                <a:latin typeface="Times New Roman" panose="02020603050405020304" pitchFamily="18" charset="0"/>
                <a:ea typeface="Calibri" panose="020F0502020204030204" pitchFamily="34" charset="0"/>
                <a:cs typeface="Times New Roman" panose="02020603050405020304" pitchFamily="18" charset="0"/>
              </a:rPr>
              <a:t>password</a:t>
            </a:r>
            <a:r>
              <a:rPr lang="az-Latn-AZ" dirty="0">
                <a:latin typeface="Times New Roman" panose="02020603050405020304" pitchFamily="18" charset="0"/>
                <a:ea typeface="Calibri" panose="020F0502020204030204" pitchFamily="34" charset="0"/>
                <a:cs typeface="Times New Roman" panose="02020603050405020304" pitchFamily="18" charset="0"/>
              </a:rPr>
              <a:t> əlavə olunub, İndi bu məlumatları cihazlarda qeyd edərək, həmin “</a:t>
            </a:r>
            <a:r>
              <a:rPr lang="az-Latn-AZ" b="1" dirty="0">
                <a:latin typeface="Times New Roman" panose="02020603050405020304" pitchFamily="18" charset="0"/>
                <a:ea typeface="Calibri" panose="020F0502020204030204" pitchFamily="34" charset="0"/>
                <a:cs typeface="Times New Roman" panose="02020603050405020304" pitchFamily="18" charset="0"/>
              </a:rPr>
              <a:t>Floor_2</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wi-fi</a:t>
            </a:r>
            <a:r>
              <a:rPr lang="az-Latn-AZ" dirty="0">
                <a:latin typeface="Times New Roman" panose="02020603050405020304" pitchFamily="18" charset="0"/>
                <a:ea typeface="Calibri" panose="020F0502020204030204" pitchFamily="34" charset="0"/>
                <a:cs typeface="Times New Roman" panose="02020603050405020304" pitchFamily="18" charset="0"/>
              </a:rPr>
              <a:t> şəbəkəsinə qoşulmaq lazımdır. İlk öncə, </a:t>
            </a:r>
            <a:r>
              <a:rPr lang="az-Latn-AZ" dirty="0" err="1">
                <a:latin typeface="Times New Roman" panose="02020603050405020304" pitchFamily="18" charset="0"/>
                <a:ea typeface="Calibri" panose="020F0502020204030204" pitchFamily="34" charset="0"/>
                <a:cs typeface="Times New Roman" panose="02020603050405020304" pitchFamily="18" charset="0"/>
              </a:rPr>
              <a:t>laptop’dan</a:t>
            </a:r>
            <a:r>
              <a:rPr lang="az-Latn-AZ" dirty="0">
                <a:latin typeface="Times New Roman" panose="02020603050405020304" pitchFamily="18" charset="0"/>
                <a:ea typeface="Calibri" panose="020F0502020204030204" pitchFamily="34" charset="0"/>
                <a:cs typeface="Times New Roman" panose="02020603050405020304" pitchFamily="18" charset="0"/>
              </a:rPr>
              <a:t> başlayaq, </a:t>
            </a:r>
            <a:r>
              <a:rPr lang="az-Latn-AZ" dirty="0" err="1">
                <a:latin typeface="Times New Roman" panose="02020603050405020304" pitchFamily="18" charset="0"/>
                <a:ea typeface="Calibri" panose="020F0502020204030204" pitchFamily="34" charset="0"/>
                <a:cs typeface="Times New Roman" panose="02020603050405020304" pitchFamily="18" charset="0"/>
              </a:rPr>
              <a:t>laptop’u</a:t>
            </a:r>
            <a:r>
              <a:rPr lang="az-Latn-AZ" dirty="0">
                <a:latin typeface="Times New Roman" panose="02020603050405020304" pitchFamily="18" charset="0"/>
                <a:ea typeface="Calibri" panose="020F0502020204030204" pitchFamily="34" charset="0"/>
                <a:cs typeface="Times New Roman" panose="02020603050405020304" pitchFamily="18" charset="0"/>
              </a:rPr>
              <a:t> bu </a:t>
            </a:r>
            <a:r>
              <a:rPr lang="az-Latn-AZ" dirty="0" err="1">
                <a:latin typeface="Times New Roman" panose="02020603050405020304" pitchFamily="18" charset="0"/>
                <a:ea typeface="Calibri" panose="020F0502020204030204" pitchFamily="34" charset="0"/>
                <a:cs typeface="Times New Roman" panose="02020603050405020304" pitchFamily="18" charset="0"/>
              </a:rPr>
              <a:t>Wi-Fi</a:t>
            </a:r>
            <a:r>
              <a:rPr lang="az-Latn-AZ" dirty="0">
                <a:latin typeface="Times New Roman" panose="02020603050405020304" pitchFamily="18" charset="0"/>
                <a:ea typeface="Calibri" panose="020F0502020204030204" pitchFamily="34" charset="0"/>
                <a:cs typeface="Times New Roman" panose="02020603050405020304" pitchFamily="18" charset="0"/>
              </a:rPr>
              <a:t> şəbəkəsinə qoşmaq üçün, “</a:t>
            </a:r>
            <a:r>
              <a:rPr lang="az-Latn-AZ" b="1" dirty="0">
                <a:latin typeface="Times New Roman" panose="02020603050405020304" pitchFamily="18" charset="0"/>
                <a:ea typeface="Calibri" panose="020F0502020204030204" pitchFamily="34" charset="0"/>
                <a:cs typeface="Times New Roman" panose="02020603050405020304" pitchFamily="18" charset="0"/>
              </a:rPr>
              <a:t>PC </a:t>
            </a:r>
            <a:r>
              <a:rPr lang="az-Latn-AZ" b="1" dirty="0" err="1">
                <a:latin typeface="Times New Roman" panose="02020603050405020304" pitchFamily="18" charset="0"/>
                <a:ea typeface="Calibri" panose="020F0502020204030204" pitchFamily="34" charset="0"/>
                <a:cs typeface="Times New Roman" panose="02020603050405020304" pitchFamily="18" charset="0"/>
              </a:rPr>
              <a:t>Wireless</a:t>
            </a:r>
            <a:r>
              <a:rPr lang="az-Latn-AZ" dirty="0">
                <a:latin typeface="Times New Roman" panose="02020603050405020304" pitchFamily="18" charset="0"/>
                <a:ea typeface="Calibri" panose="020F0502020204030204" pitchFamily="34" charset="0"/>
                <a:cs typeface="Times New Roman" panose="02020603050405020304" pitchFamily="18" charset="0"/>
              </a:rPr>
              <a:t>” bölməsinə keçid etməliyik. Burda da “</a:t>
            </a:r>
            <a:r>
              <a:rPr lang="az-Latn-AZ" b="1" dirty="0" err="1">
                <a:latin typeface="Times New Roman" panose="02020603050405020304" pitchFamily="18" charset="0"/>
                <a:ea typeface="Calibri" panose="020F0502020204030204" pitchFamily="34" charset="0"/>
                <a:cs typeface="Times New Roman" panose="02020603050405020304" pitchFamily="18" charset="0"/>
              </a:rPr>
              <a:t>Connect</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tab’na</a:t>
            </a:r>
            <a:r>
              <a:rPr lang="az-Latn-AZ" dirty="0">
                <a:latin typeface="Times New Roman" panose="02020603050405020304" pitchFamily="18" charset="0"/>
                <a:ea typeface="Calibri" panose="020F0502020204030204" pitchFamily="34" charset="0"/>
                <a:cs typeface="Times New Roman" panose="02020603050405020304" pitchFamily="18" charset="0"/>
              </a:rPr>
              <a:t> keçid edərək, </a:t>
            </a:r>
            <a:r>
              <a:rPr lang="az-Latn-AZ" dirty="0" err="1">
                <a:latin typeface="Times New Roman" panose="02020603050405020304" pitchFamily="18" charset="0"/>
                <a:ea typeface="Calibri" panose="020F0502020204030204" pitchFamily="34" charset="0"/>
                <a:cs typeface="Times New Roman" panose="02020603050405020304" pitchFamily="18" charset="0"/>
              </a:rPr>
              <a:t>refresh</a:t>
            </a:r>
            <a:r>
              <a:rPr lang="az-Latn-AZ" dirty="0">
                <a:latin typeface="Times New Roman" panose="02020603050405020304" pitchFamily="18" charset="0"/>
                <a:ea typeface="Calibri" panose="020F0502020204030204" pitchFamily="34" charset="0"/>
                <a:cs typeface="Times New Roman" panose="02020603050405020304" pitchFamily="18" charset="0"/>
              </a:rPr>
              <a:t> etməliyik ki, yaratdığımız </a:t>
            </a:r>
            <a:r>
              <a:rPr lang="az-Latn-AZ" dirty="0" err="1">
                <a:latin typeface="Times New Roman" panose="02020603050405020304" pitchFamily="18" charset="0"/>
                <a:ea typeface="Calibri" panose="020F0502020204030204" pitchFamily="34" charset="0"/>
                <a:cs typeface="Times New Roman" panose="02020603050405020304" pitchFamily="18" charset="0"/>
              </a:rPr>
              <a:t>Wi-Fi</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network</a:t>
            </a:r>
            <a:r>
              <a:rPr lang="az-Latn-AZ" dirty="0">
                <a:latin typeface="Times New Roman" panose="02020603050405020304" pitchFamily="18" charset="0"/>
                <a:ea typeface="Calibri" panose="020F0502020204030204" pitchFamily="34" charset="0"/>
                <a:cs typeface="Times New Roman" panose="02020603050405020304" pitchFamily="18" charset="0"/>
              </a:rPr>
              <a:t> burda görünsün və biz ona daxil ola bilək (Şək.5.4). Aşağıdakı şəkildən də, gördüyümüz kimi, yaratdığımız “</a:t>
            </a:r>
            <a:r>
              <a:rPr lang="az-Latn-AZ" b="1" dirty="0">
                <a:latin typeface="Times New Roman" panose="02020603050405020304" pitchFamily="18" charset="0"/>
                <a:ea typeface="Calibri" panose="020F0502020204030204" pitchFamily="34" charset="0"/>
                <a:cs typeface="Times New Roman" panose="02020603050405020304" pitchFamily="18" charset="0"/>
              </a:rPr>
              <a:t>Floor_2</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Wi-Fi</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network’u</a:t>
            </a:r>
            <a:r>
              <a:rPr lang="az-Latn-AZ" dirty="0">
                <a:latin typeface="Times New Roman" panose="02020603050405020304" pitchFamily="18" charset="0"/>
                <a:ea typeface="Calibri" panose="020F0502020204030204" pitchFamily="34" charset="0"/>
                <a:cs typeface="Times New Roman" panose="02020603050405020304" pitchFamily="18" charset="0"/>
              </a:rPr>
              <a:t> burda </a:t>
            </a:r>
            <a:r>
              <a:rPr lang="az-Latn-AZ" dirty="0" err="1">
                <a:latin typeface="Times New Roman" panose="02020603050405020304" pitchFamily="18" charset="0"/>
                <a:ea typeface="Calibri" panose="020F0502020204030204" pitchFamily="34" charset="0"/>
                <a:cs typeface="Times New Roman" panose="02020603050405020304" pitchFamily="18" charset="0"/>
              </a:rPr>
              <a:t>görsəndi</a:t>
            </a:r>
            <a:r>
              <a:rPr lang="az-Latn-AZ" dirty="0">
                <a:latin typeface="Times New Roman" panose="02020603050405020304" pitchFamily="18" charset="0"/>
                <a:ea typeface="Calibri" panose="020F0502020204030204" pitchFamily="34" charset="0"/>
                <a:cs typeface="Times New Roman" panose="02020603050405020304" pitchFamily="18" charset="0"/>
              </a:rPr>
              <a:t>, gəlin indi ona qoşulmağa cəhd edək.</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A screenshot of a computer&#10;&#10;Description automatically generated">
            <a:extLst>
              <a:ext uri="{FF2B5EF4-FFF2-40B4-BE49-F238E27FC236}">
                <a16:creationId xmlns:a16="http://schemas.microsoft.com/office/drawing/2014/main" id="{4514E236-E208-4F59-A94B-2B98E6B6EE0A}"/>
              </a:ext>
            </a:extLst>
          </p:cNvPr>
          <p:cNvPicPr/>
          <p:nvPr/>
        </p:nvPicPr>
        <p:blipFill>
          <a:blip r:embed="rId2"/>
          <a:stretch>
            <a:fillRect/>
          </a:stretch>
        </p:blipFill>
        <p:spPr>
          <a:xfrm>
            <a:off x="6718262" y="101047"/>
            <a:ext cx="5400000" cy="3672000"/>
          </a:xfrm>
          <a:prstGeom prst="rect">
            <a:avLst/>
          </a:prstGeom>
        </p:spPr>
      </p:pic>
      <p:sp>
        <p:nvSpPr>
          <p:cNvPr id="4" name="Rectangle 3">
            <a:extLst>
              <a:ext uri="{FF2B5EF4-FFF2-40B4-BE49-F238E27FC236}">
                <a16:creationId xmlns:a16="http://schemas.microsoft.com/office/drawing/2014/main" id="{4E3D0BE1-E64C-4EBC-B4C6-B972D03C667E}"/>
              </a:ext>
            </a:extLst>
          </p:cNvPr>
          <p:cNvSpPr/>
          <p:nvPr/>
        </p:nvSpPr>
        <p:spPr>
          <a:xfrm>
            <a:off x="7710390" y="3773047"/>
            <a:ext cx="3415743" cy="463397"/>
          </a:xfrm>
          <a:prstGeom prst="rect">
            <a:avLst/>
          </a:prstGeom>
        </p:spPr>
        <p:txBody>
          <a:bodyPr wrap="none">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5.4.</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Wi-fi</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network</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görüntüsü</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5982034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A9F0E22-CEC9-ECB1-E048-780676DFDB98}"/>
              </a:ext>
            </a:extLst>
          </p:cNvPr>
          <p:cNvSpPr txBox="1"/>
          <p:nvPr/>
        </p:nvSpPr>
        <p:spPr>
          <a:xfrm>
            <a:off x="249593" y="136289"/>
            <a:ext cx="11562961" cy="747833"/>
          </a:xfrm>
          <a:prstGeom prst="rect">
            <a:avLst/>
          </a:prstGeom>
          <a:noFill/>
        </p:spPr>
        <p:txBody>
          <a:bodyPr wrap="square">
            <a:spAutoFit/>
          </a:bodyPr>
          <a:lstStyle/>
          <a:p>
            <a:pPr marL="0" marR="0" indent="360045" algn="just">
              <a:lnSpc>
                <a:spcPct val="150000"/>
              </a:lnSpc>
              <a:spcBef>
                <a:spcPts val="0"/>
              </a:spcBef>
              <a:spcAft>
                <a:spcPts val="0"/>
              </a:spcAft>
              <a:tabLst>
                <a:tab pos="773430" algn="r"/>
                <a:tab pos="5563870" algn="l"/>
              </a:tabLs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Kompüterin komanda ekranından şəbəkənin mövcudluğuna nəzarət etmək üçün digər şəbəkə elementlərinə ping paketi göndərilir (Şək.1.18). Müşahidə olunan vaxtın kompüterdən marşrutlaşdırıcıya 1 millisaniyədən, kompüterdən kompüterə isə 1 millisaniyədən az olduğu müəyyən edilib.</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Рисунок 3">
            <a:extLst>
              <a:ext uri="{FF2B5EF4-FFF2-40B4-BE49-F238E27FC236}">
                <a16:creationId xmlns:a16="http://schemas.microsoft.com/office/drawing/2014/main" id="{1A647929-1057-93E0-5E80-4AA31CEFF878}"/>
              </a:ext>
            </a:extLst>
          </p:cNvPr>
          <p:cNvPicPr>
            <a:picLocks noChangeAspect="1"/>
          </p:cNvPicPr>
          <p:nvPr/>
        </p:nvPicPr>
        <p:blipFill>
          <a:blip r:embed="rId2"/>
          <a:stretch>
            <a:fillRect/>
          </a:stretch>
        </p:blipFill>
        <p:spPr>
          <a:xfrm>
            <a:off x="314907" y="1305935"/>
            <a:ext cx="5904902" cy="3732468"/>
          </a:xfrm>
          <a:prstGeom prst="rect">
            <a:avLst/>
          </a:prstGeom>
        </p:spPr>
      </p:pic>
      <p:sp>
        <p:nvSpPr>
          <p:cNvPr id="6" name="TextBox 5">
            <a:extLst>
              <a:ext uri="{FF2B5EF4-FFF2-40B4-BE49-F238E27FC236}">
                <a16:creationId xmlns:a16="http://schemas.microsoft.com/office/drawing/2014/main" id="{80831751-5366-F3C7-C388-80D05CE353FC}"/>
              </a:ext>
            </a:extLst>
          </p:cNvPr>
          <p:cNvSpPr txBox="1"/>
          <p:nvPr/>
        </p:nvSpPr>
        <p:spPr>
          <a:xfrm>
            <a:off x="123809" y="5132172"/>
            <a:ext cx="6096000" cy="401585"/>
          </a:xfrm>
          <a:prstGeom prst="rect">
            <a:avLst/>
          </a:prstGeom>
          <a:noFill/>
        </p:spPr>
        <p:txBody>
          <a:bodyPr wrap="square">
            <a:spAutoFit/>
          </a:bodyPr>
          <a:lstStyle/>
          <a:p>
            <a:pPr marL="0" marR="0" algn="ctr">
              <a:lnSpc>
                <a:spcPct val="150000"/>
              </a:lnSpc>
              <a:spcBef>
                <a:spcPts val="0"/>
              </a:spcBef>
              <a:spcAft>
                <a:spcPts val="0"/>
              </a:spcAft>
              <a:tabLst>
                <a:tab pos="773430" algn="r"/>
                <a:tab pos="5563870" algn="l"/>
              </a:tabLs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1.18.</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Kompüter marşrutlaşdırıcısı arasında paket göndərmə vaxtı.</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803CD31D-0F16-25D8-C70D-94631EEB842D}"/>
              </a:ext>
            </a:extLst>
          </p:cNvPr>
          <p:cNvSpPr txBox="1"/>
          <p:nvPr/>
        </p:nvSpPr>
        <p:spPr>
          <a:xfrm>
            <a:off x="249593" y="5754792"/>
            <a:ext cx="11432332" cy="401585"/>
          </a:xfrm>
          <a:prstGeom prst="rect">
            <a:avLst/>
          </a:prstGeom>
          <a:noFill/>
        </p:spPr>
        <p:txBody>
          <a:bodyPr wrap="square">
            <a:spAutoFit/>
          </a:bodyPr>
          <a:lstStyle/>
          <a:p>
            <a:pPr marL="0" marR="0" indent="360045" algn="just">
              <a:lnSpc>
                <a:spcPct val="150000"/>
              </a:lnSpc>
              <a:spcBef>
                <a:spcPts val="0"/>
              </a:spcBef>
              <a:spcAft>
                <a:spcPts val="0"/>
              </a:spcAft>
              <a:tabLst>
                <a:tab pos="773430" algn="r"/>
                <a:tab pos="5563870" algn="l"/>
              </a:tabLst>
            </a:pP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Routerdən (Şək.1.19) kompüterlərə göndərilən ping paketinin giriş vaxtları da 1 millisaniyə olaraq ölçüldü.</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 name="Рисунок 8">
            <a:extLst>
              <a:ext uri="{FF2B5EF4-FFF2-40B4-BE49-F238E27FC236}">
                <a16:creationId xmlns:a16="http://schemas.microsoft.com/office/drawing/2014/main" id="{2466A690-4CA4-F342-F22A-4CC5D55D5BF7}"/>
              </a:ext>
            </a:extLst>
          </p:cNvPr>
          <p:cNvPicPr>
            <a:picLocks noChangeAspect="1"/>
          </p:cNvPicPr>
          <p:nvPr/>
        </p:nvPicPr>
        <p:blipFill>
          <a:blip r:embed="rId3"/>
          <a:stretch>
            <a:fillRect/>
          </a:stretch>
        </p:blipFill>
        <p:spPr>
          <a:xfrm>
            <a:off x="6539495" y="1314785"/>
            <a:ext cx="5273059" cy="3723618"/>
          </a:xfrm>
          <a:prstGeom prst="rect">
            <a:avLst/>
          </a:prstGeom>
        </p:spPr>
      </p:pic>
      <p:sp>
        <p:nvSpPr>
          <p:cNvPr id="11" name="TextBox 10">
            <a:extLst>
              <a:ext uri="{FF2B5EF4-FFF2-40B4-BE49-F238E27FC236}">
                <a16:creationId xmlns:a16="http://schemas.microsoft.com/office/drawing/2014/main" id="{C988E4AD-46FE-79EE-7241-1843528CF4D2}"/>
              </a:ext>
            </a:extLst>
          </p:cNvPr>
          <p:cNvSpPr txBox="1"/>
          <p:nvPr/>
        </p:nvSpPr>
        <p:spPr>
          <a:xfrm>
            <a:off x="6219809" y="5132171"/>
            <a:ext cx="6097554" cy="401585"/>
          </a:xfrm>
          <a:prstGeom prst="rect">
            <a:avLst/>
          </a:prstGeom>
          <a:noFill/>
        </p:spPr>
        <p:txBody>
          <a:bodyPr wrap="square">
            <a:spAutoFit/>
          </a:bodyPr>
          <a:lstStyle/>
          <a:p>
            <a:pPr marL="0" marR="0" algn="ctr">
              <a:lnSpc>
                <a:spcPct val="150000"/>
              </a:lnSpc>
              <a:spcBef>
                <a:spcPts val="0"/>
              </a:spcBef>
              <a:spcAft>
                <a:spcPts val="0"/>
              </a:spcAft>
              <a:tabLst>
                <a:tab pos="773430" algn="r"/>
                <a:tab pos="5563870" algn="l"/>
              </a:tabLst>
            </a:pPr>
            <a:r>
              <a:rPr lang="az-Latn-AZ" sz="1500" b="1" dirty="0">
                <a:effectLst/>
                <a:latin typeface="Times New Roman" panose="02020603050405020304" pitchFamily="18" charset="0"/>
                <a:ea typeface="Calibri" panose="020F0502020204030204" pitchFamily="34" charset="0"/>
                <a:cs typeface="Times New Roman" panose="02020603050405020304" pitchFamily="18" charset="0"/>
              </a:rPr>
              <a:t>Şəkil 1.19.</a:t>
            </a:r>
            <a:r>
              <a:rPr lang="az-Latn-AZ" sz="1500" dirty="0">
                <a:effectLst/>
                <a:latin typeface="Times New Roman" panose="02020603050405020304" pitchFamily="18" charset="0"/>
                <a:ea typeface="Calibri" panose="020F0502020204030204" pitchFamily="34" charset="0"/>
                <a:cs typeface="Times New Roman" panose="02020603050405020304" pitchFamily="18" charset="0"/>
              </a:rPr>
              <a:t> Routerdən kompüterə paketin ötürülmə vaxtı.</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19028324"/>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7323D99-F0A2-4027-A917-0F991348DD2F}"/>
              </a:ext>
            </a:extLst>
          </p:cNvPr>
          <p:cNvSpPr/>
          <p:nvPr/>
        </p:nvSpPr>
        <p:spPr>
          <a:xfrm>
            <a:off x="7440641" y="661821"/>
            <a:ext cx="4141694" cy="1294393"/>
          </a:xfrm>
          <a:prstGeom prst="rect">
            <a:avLst/>
          </a:prstGeom>
        </p:spPr>
        <p:txBody>
          <a:bodyPr wrap="square">
            <a:spAutoFit/>
          </a:bodyPr>
          <a:lstStyle/>
          <a:p>
            <a:pPr algn="just">
              <a:lnSpc>
                <a:spcPct val="150000"/>
              </a:lnSpc>
              <a:spcAft>
                <a:spcPts val="0"/>
              </a:spcAft>
              <a:tabLst>
                <a:tab pos="1271905" algn="l"/>
              </a:tabLst>
            </a:pPr>
            <a:r>
              <a:rPr lang="az-Latn-AZ" dirty="0">
                <a:latin typeface="Times New Roman" panose="02020603050405020304" pitchFamily="18" charset="0"/>
                <a:ea typeface="Calibri" panose="020F0502020204030204" pitchFamily="34" charset="0"/>
                <a:cs typeface="Times New Roman" panose="02020603050405020304" pitchFamily="18" charset="0"/>
              </a:rPr>
              <a:t>Və bu bölmədə ona təyin etdiyimiz </a:t>
            </a:r>
            <a:r>
              <a:rPr lang="az-Latn-AZ" dirty="0" err="1">
                <a:latin typeface="Times New Roman" panose="02020603050405020304" pitchFamily="18" charset="0"/>
                <a:ea typeface="Calibri" panose="020F0502020204030204" pitchFamily="34" charset="0"/>
                <a:cs typeface="Times New Roman" panose="02020603050405020304" pitchFamily="18" charset="0"/>
              </a:rPr>
              <a:t>Pre</a:t>
            </a:r>
            <a:r>
              <a:rPr lang="az-Latn-AZ" dirty="0">
                <a:latin typeface="Times New Roman" panose="02020603050405020304" pitchFamily="18" charset="0"/>
                <a:ea typeface="Calibri" panose="020F0502020204030204" pitchFamily="34" charset="0"/>
                <a:cs typeface="Times New Roman" panose="02020603050405020304" pitchFamily="18" charset="0"/>
              </a:rPr>
              <a:t>-</a:t>
            </a:r>
            <a:r>
              <a:rPr lang="az-Latn-AZ" dirty="0" err="1">
                <a:latin typeface="Times New Roman" panose="02020603050405020304" pitchFamily="18" charset="0"/>
                <a:ea typeface="Calibri" panose="020F0502020204030204" pitchFamily="34" charset="0"/>
                <a:cs typeface="Times New Roman" panose="02020603050405020304" pitchFamily="18" charset="0"/>
              </a:rPr>
              <a:t>shared</a:t>
            </a:r>
            <a:r>
              <a:rPr lang="az-Latn-AZ" dirty="0">
                <a:latin typeface="Times New Roman" panose="02020603050405020304" pitchFamily="18" charset="0"/>
                <a:ea typeface="Calibri" panose="020F0502020204030204" pitchFamily="34" charset="0"/>
                <a:cs typeface="Times New Roman" panose="02020603050405020304" pitchFamily="18" charset="0"/>
              </a:rPr>
              <a:t>-key, yəni, </a:t>
            </a:r>
            <a:r>
              <a:rPr lang="az-Latn-AZ" dirty="0" err="1">
                <a:latin typeface="Times New Roman" panose="02020603050405020304" pitchFamily="18" charset="0"/>
                <a:ea typeface="Calibri" panose="020F0502020204030204" pitchFamily="34" charset="0"/>
                <a:cs typeface="Times New Roman" panose="02020603050405020304" pitchFamily="18" charset="0"/>
              </a:rPr>
              <a:t>Wi-Fi</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password’u</a:t>
            </a:r>
            <a:r>
              <a:rPr lang="az-Latn-AZ" dirty="0">
                <a:latin typeface="Times New Roman" panose="02020603050405020304" pitchFamily="18" charset="0"/>
                <a:ea typeface="Calibri" panose="020F0502020204030204" pitchFamily="34" charset="0"/>
                <a:cs typeface="Times New Roman" panose="02020603050405020304" pitchFamily="18" charset="0"/>
              </a:rPr>
              <a:t> daxil edərək qoşulma cəhdi edək (Şək.5.5);</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A screenshot of a computer&#10;&#10;Description automatically generated with medium confidence">
            <a:extLst>
              <a:ext uri="{FF2B5EF4-FFF2-40B4-BE49-F238E27FC236}">
                <a16:creationId xmlns:a16="http://schemas.microsoft.com/office/drawing/2014/main" id="{A5A4B21E-5134-4D8F-9E35-6CD7FD136D2F}"/>
              </a:ext>
            </a:extLst>
          </p:cNvPr>
          <p:cNvPicPr/>
          <p:nvPr/>
        </p:nvPicPr>
        <p:blipFill>
          <a:blip r:embed="rId2"/>
          <a:stretch>
            <a:fillRect/>
          </a:stretch>
        </p:blipFill>
        <p:spPr>
          <a:xfrm>
            <a:off x="398831" y="0"/>
            <a:ext cx="4284000" cy="2988000"/>
          </a:xfrm>
          <a:prstGeom prst="rect">
            <a:avLst/>
          </a:prstGeom>
        </p:spPr>
      </p:pic>
      <p:sp>
        <p:nvSpPr>
          <p:cNvPr id="4" name="Rectangle 3">
            <a:extLst>
              <a:ext uri="{FF2B5EF4-FFF2-40B4-BE49-F238E27FC236}">
                <a16:creationId xmlns:a16="http://schemas.microsoft.com/office/drawing/2014/main" id="{1624EB7A-A3B3-48D5-B904-B194F42C8B39}"/>
              </a:ext>
            </a:extLst>
          </p:cNvPr>
          <p:cNvSpPr/>
          <p:nvPr/>
        </p:nvSpPr>
        <p:spPr>
          <a:xfrm>
            <a:off x="1285006" y="2947240"/>
            <a:ext cx="2511650" cy="463397"/>
          </a:xfrm>
          <a:prstGeom prst="rect">
            <a:avLst/>
          </a:prstGeom>
        </p:spPr>
        <p:txBody>
          <a:bodyPr wrap="none">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5.5.</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Wi-Fi</a:t>
            </a:r>
            <a:r>
              <a:rPr lang="az-Latn-AZ" dirty="0">
                <a:latin typeface="Times New Roman" panose="02020603050405020304" pitchFamily="18" charset="0"/>
                <a:ea typeface="Calibri" panose="020F0502020204030204" pitchFamily="34" charset="0"/>
                <a:cs typeface="Times New Roman" panose="02020603050405020304" pitchFamily="18" charset="0"/>
              </a:rPr>
              <a:t> qoşulma</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1A555CC6-6B79-4F7E-8C0D-E00C227A543C}"/>
              </a:ext>
            </a:extLst>
          </p:cNvPr>
          <p:cNvSpPr/>
          <p:nvPr/>
        </p:nvSpPr>
        <p:spPr>
          <a:xfrm>
            <a:off x="17267" y="3615384"/>
            <a:ext cx="6544898" cy="2956387"/>
          </a:xfrm>
          <a:prstGeom prst="rect">
            <a:avLst/>
          </a:prstGeom>
        </p:spPr>
        <p:txBody>
          <a:bodyPr wrap="square">
            <a:spAutoFit/>
          </a:bodyPr>
          <a:lstStyle/>
          <a:p>
            <a:pPr algn="just">
              <a:lnSpc>
                <a:spcPct val="150000"/>
              </a:lnSpc>
              <a:spcAft>
                <a:spcPts val="0"/>
              </a:spcAft>
              <a:tabLst>
                <a:tab pos="1271905" algn="l"/>
              </a:tabLst>
            </a:pPr>
            <a:r>
              <a:rPr lang="az-Latn-AZ" dirty="0">
                <a:latin typeface="Times New Roman" panose="02020603050405020304" pitchFamily="18" charset="0"/>
                <a:ea typeface="Calibri" panose="020F0502020204030204" pitchFamily="34" charset="0"/>
                <a:cs typeface="Times New Roman" panose="02020603050405020304" pitchFamily="18" charset="0"/>
              </a:rPr>
              <a:t>Bəli, həqiqətən də </a:t>
            </a:r>
            <a:r>
              <a:rPr lang="az-Latn-AZ" dirty="0" err="1">
                <a:latin typeface="Times New Roman" panose="02020603050405020304" pitchFamily="18" charset="0"/>
                <a:ea typeface="Calibri" panose="020F0502020204030204" pitchFamily="34" charset="0"/>
                <a:cs typeface="Times New Roman" panose="02020603050405020304" pitchFamily="18" charset="0"/>
              </a:rPr>
              <a:t>laptop</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b="1" dirty="0" err="1">
                <a:latin typeface="Times New Roman" panose="02020603050405020304" pitchFamily="18" charset="0"/>
                <a:ea typeface="Calibri" panose="020F0502020204030204" pitchFamily="34" charset="0"/>
                <a:cs typeface="Times New Roman" panose="02020603050405020304" pitchFamily="18" charset="0"/>
              </a:rPr>
              <a:t>Wireless</a:t>
            </a:r>
            <a:r>
              <a:rPr lang="az-Latn-AZ" b="1" dirty="0">
                <a:latin typeface="Times New Roman" panose="02020603050405020304" pitchFamily="18" charset="0"/>
                <a:ea typeface="Calibri" panose="020F0502020204030204" pitchFamily="34" charset="0"/>
                <a:cs typeface="Times New Roman" panose="02020603050405020304" pitchFamily="18" charset="0"/>
              </a:rPr>
              <a:t> </a:t>
            </a:r>
            <a:r>
              <a:rPr lang="az-Latn-AZ" b="1" dirty="0" err="1">
                <a:latin typeface="Times New Roman" panose="02020603050405020304" pitchFamily="18" charset="0"/>
                <a:ea typeface="Calibri" panose="020F0502020204030204" pitchFamily="34" charset="0"/>
                <a:cs typeface="Times New Roman" panose="02020603050405020304" pitchFamily="18" charset="0"/>
              </a:rPr>
              <a:t>connection</a:t>
            </a:r>
            <a:r>
              <a:rPr lang="az-Latn-AZ" dirty="0">
                <a:latin typeface="Times New Roman" panose="02020603050405020304" pitchFamily="18" charset="0"/>
                <a:ea typeface="Calibri" panose="020F0502020204030204" pitchFamily="34" charset="0"/>
                <a:cs typeface="Times New Roman" panose="02020603050405020304" pitchFamily="18" charset="0"/>
              </a:rPr>
              <a:t>” üzərindən </a:t>
            </a:r>
            <a:r>
              <a:rPr lang="az-Latn-AZ" dirty="0" err="1">
                <a:latin typeface="Times New Roman" panose="02020603050405020304" pitchFamily="18" charset="0"/>
                <a:ea typeface="Calibri" panose="020F0502020204030204" pitchFamily="34" charset="0"/>
                <a:cs typeface="Times New Roman" panose="02020603050405020304" pitchFamily="18" charset="0"/>
              </a:rPr>
              <a:t>AP’in</a:t>
            </a:r>
            <a:r>
              <a:rPr lang="az-Latn-AZ" dirty="0">
                <a:latin typeface="Times New Roman" panose="02020603050405020304" pitchFamily="18" charset="0"/>
                <a:ea typeface="Calibri" panose="020F0502020204030204" pitchFamily="34" charset="0"/>
                <a:cs typeface="Times New Roman" panose="02020603050405020304" pitchFamily="18" charset="0"/>
              </a:rPr>
              <a:t> payladığı “</a:t>
            </a:r>
            <a:r>
              <a:rPr lang="az-Latn-AZ" b="1" dirty="0">
                <a:latin typeface="Times New Roman" panose="02020603050405020304" pitchFamily="18" charset="0"/>
                <a:ea typeface="Calibri" panose="020F0502020204030204" pitchFamily="34" charset="0"/>
                <a:cs typeface="Times New Roman" panose="02020603050405020304" pitchFamily="18" charset="0"/>
              </a:rPr>
              <a:t>Floor_2</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Wi-Fi</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network’a</a:t>
            </a:r>
            <a:r>
              <a:rPr lang="az-Latn-AZ" dirty="0">
                <a:latin typeface="Times New Roman" panose="02020603050405020304" pitchFamily="18" charset="0"/>
                <a:ea typeface="Calibri" panose="020F0502020204030204" pitchFamily="34" charset="0"/>
                <a:cs typeface="Times New Roman" panose="02020603050405020304" pitchFamily="18" charset="0"/>
              </a:rPr>
              <a:t> uğurla qoşuldu. İndi gəlin digər cihazları qoşaq bu “</a:t>
            </a:r>
            <a:r>
              <a:rPr lang="az-Latn-AZ" b="1" dirty="0">
                <a:latin typeface="Times New Roman" panose="02020603050405020304" pitchFamily="18" charset="0"/>
                <a:ea typeface="Calibri" panose="020F0502020204030204" pitchFamily="34" charset="0"/>
                <a:cs typeface="Times New Roman" panose="02020603050405020304" pitchFamily="18" charset="0"/>
              </a:rPr>
              <a:t>Floor_2</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Wi-Fi</a:t>
            </a:r>
            <a:r>
              <a:rPr lang="az-Latn-AZ" dirty="0">
                <a:latin typeface="Times New Roman" panose="02020603050405020304" pitchFamily="18" charset="0"/>
                <a:ea typeface="Calibri" panose="020F0502020204030204" pitchFamily="34" charset="0"/>
                <a:cs typeface="Times New Roman" panose="02020603050405020304" pitchFamily="18" charset="0"/>
              </a:rPr>
              <a:t> şəbəkəsinə. </a:t>
            </a:r>
            <a:r>
              <a:rPr lang="az-Latn-AZ" b="1" dirty="0" err="1">
                <a:latin typeface="Times New Roman" panose="02020603050405020304" pitchFamily="18" charset="0"/>
                <a:ea typeface="Calibri" panose="020F0502020204030204" pitchFamily="34" charset="0"/>
                <a:cs typeface="Times New Roman" panose="02020603050405020304" pitchFamily="18" charset="0"/>
              </a:rPr>
              <a:t>Smartphone</a:t>
            </a:r>
            <a:r>
              <a:rPr lang="az-Latn-AZ" dirty="0" err="1">
                <a:latin typeface="Times New Roman" panose="02020603050405020304" pitchFamily="18" charset="0"/>
                <a:ea typeface="Calibri" panose="020F0502020204030204" pitchFamily="34" charset="0"/>
                <a:cs typeface="Times New Roman" panose="02020603050405020304" pitchFamily="18" charset="0"/>
              </a:rPr>
              <a:t>’dan</a:t>
            </a:r>
            <a:r>
              <a:rPr lang="az-Latn-AZ" dirty="0">
                <a:latin typeface="Times New Roman" panose="02020603050405020304" pitchFamily="18" charset="0"/>
                <a:ea typeface="Calibri" panose="020F0502020204030204" pitchFamily="34" charset="0"/>
                <a:cs typeface="Times New Roman" panose="02020603050405020304" pitchFamily="18" charset="0"/>
              </a:rPr>
              <a:t> başlayaq: </a:t>
            </a:r>
            <a:r>
              <a:rPr lang="az-Latn-AZ" b="1" dirty="0" err="1">
                <a:latin typeface="Times New Roman" panose="02020603050405020304" pitchFamily="18" charset="0"/>
                <a:ea typeface="Calibri" panose="020F0502020204030204" pitchFamily="34" charset="0"/>
                <a:cs typeface="Times New Roman" panose="02020603050405020304" pitchFamily="18" charset="0"/>
              </a:rPr>
              <a:t>Config</a:t>
            </a:r>
            <a:r>
              <a:rPr lang="az-Latn-AZ" dirty="0">
                <a:latin typeface="Times New Roman" panose="02020603050405020304" pitchFamily="18" charset="0"/>
                <a:ea typeface="Calibri" panose="020F0502020204030204" pitchFamily="34" charset="0"/>
                <a:cs typeface="Times New Roman" panose="02020603050405020304" pitchFamily="18" charset="0"/>
              </a:rPr>
              <a:t> bölməsində, </a:t>
            </a:r>
            <a:r>
              <a:rPr lang="az-Latn-AZ" b="1" dirty="0">
                <a:latin typeface="Times New Roman" panose="02020603050405020304" pitchFamily="18" charset="0"/>
                <a:ea typeface="Calibri" panose="020F0502020204030204" pitchFamily="34" charset="0"/>
                <a:cs typeface="Times New Roman" panose="02020603050405020304" pitchFamily="18" charset="0"/>
              </a:rPr>
              <a:t>Wireless0</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tab’a</a:t>
            </a:r>
            <a:r>
              <a:rPr lang="az-Latn-AZ" dirty="0">
                <a:latin typeface="Times New Roman" panose="02020603050405020304" pitchFamily="18" charset="0"/>
                <a:ea typeface="Calibri" panose="020F0502020204030204" pitchFamily="34" charset="0"/>
                <a:cs typeface="Times New Roman" panose="02020603050405020304" pitchFamily="18" charset="0"/>
              </a:rPr>
              <a:t> keçid edək və burda “</a:t>
            </a:r>
            <a:r>
              <a:rPr lang="az-Latn-AZ" b="1" dirty="0">
                <a:latin typeface="Times New Roman" panose="02020603050405020304" pitchFamily="18" charset="0"/>
                <a:ea typeface="Calibri" panose="020F0502020204030204" pitchFamily="34" charset="0"/>
                <a:cs typeface="Times New Roman" panose="02020603050405020304" pitchFamily="18" charset="0"/>
              </a:rPr>
              <a:t>Floor_2</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wireless</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network’a</a:t>
            </a:r>
            <a:r>
              <a:rPr lang="az-Latn-AZ" dirty="0">
                <a:latin typeface="Times New Roman" panose="02020603050405020304" pitchFamily="18" charset="0"/>
                <a:ea typeface="Calibri" panose="020F0502020204030204" pitchFamily="34" charset="0"/>
                <a:cs typeface="Times New Roman" panose="02020603050405020304" pitchFamily="18" charset="0"/>
              </a:rPr>
              <a:t> aid məlumatları qeyd edək, </a:t>
            </a:r>
            <a:r>
              <a:rPr lang="az-Latn-AZ" dirty="0" err="1">
                <a:latin typeface="Times New Roman" panose="02020603050405020304" pitchFamily="18" charset="0"/>
                <a:ea typeface="Calibri" panose="020F0502020204030204" pitchFamily="34" charset="0"/>
                <a:cs typeface="Times New Roman" panose="02020603050405020304" pitchFamily="18" charset="0"/>
              </a:rPr>
              <a:t>Wi-Fi</a:t>
            </a:r>
            <a:r>
              <a:rPr lang="az-Latn-AZ" dirty="0">
                <a:latin typeface="Times New Roman" panose="02020603050405020304" pitchFamily="18" charset="0"/>
                <a:ea typeface="Calibri" panose="020F0502020204030204" pitchFamily="34" charset="0"/>
                <a:cs typeface="Times New Roman" panose="02020603050405020304" pitchFamily="18" charset="0"/>
              </a:rPr>
              <a:t> adi, </a:t>
            </a:r>
            <a:r>
              <a:rPr lang="az-Latn-AZ" dirty="0" err="1">
                <a:latin typeface="Times New Roman" panose="02020603050405020304" pitchFamily="18" charset="0"/>
                <a:ea typeface="Calibri" panose="020F0502020204030204" pitchFamily="34" charset="0"/>
                <a:cs typeface="Times New Roman" panose="02020603050405020304" pitchFamily="18" charset="0"/>
              </a:rPr>
              <a:t>authentification</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type</a:t>
            </a:r>
            <a:r>
              <a:rPr lang="az-Latn-AZ" dirty="0">
                <a:latin typeface="Times New Roman" panose="02020603050405020304" pitchFamily="18" charset="0"/>
                <a:ea typeface="Calibri" panose="020F0502020204030204" pitchFamily="34" charset="0"/>
                <a:cs typeface="Times New Roman" panose="02020603050405020304" pitchFamily="18" charset="0"/>
              </a:rPr>
              <a:t> və </a:t>
            </a:r>
            <a:r>
              <a:rPr lang="az-Latn-AZ" dirty="0" err="1">
                <a:latin typeface="Times New Roman" panose="02020603050405020304" pitchFamily="18" charset="0"/>
                <a:ea typeface="Calibri" panose="020F0502020204030204" pitchFamily="34" charset="0"/>
                <a:cs typeface="Times New Roman" panose="02020603050405020304" pitchFamily="18" charset="0"/>
              </a:rPr>
              <a:t>pre</a:t>
            </a:r>
            <a:r>
              <a:rPr lang="az-Latn-AZ" dirty="0">
                <a:latin typeface="Times New Roman" panose="02020603050405020304" pitchFamily="18" charset="0"/>
                <a:ea typeface="Calibri" panose="020F0502020204030204" pitchFamily="34" charset="0"/>
                <a:cs typeface="Times New Roman" panose="02020603050405020304" pitchFamily="18" charset="0"/>
              </a:rPr>
              <a:t>-</a:t>
            </a:r>
            <a:r>
              <a:rPr lang="az-Latn-AZ" dirty="0" err="1">
                <a:latin typeface="Times New Roman" panose="02020603050405020304" pitchFamily="18" charset="0"/>
                <a:ea typeface="Calibri" panose="020F0502020204030204" pitchFamily="34" charset="0"/>
                <a:cs typeface="Times New Roman" panose="02020603050405020304" pitchFamily="18" charset="0"/>
              </a:rPr>
              <a:t>shared</a:t>
            </a:r>
            <a:r>
              <a:rPr lang="az-Latn-AZ" dirty="0">
                <a:latin typeface="Times New Roman" panose="02020603050405020304" pitchFamily="18" charset="0"/>
                <a:ea typeface="Calibri" panose="020F0502020204030204" pitchFamily="34" charset="0"/>
                <a:cs typeface="Times New Roman" panose="02020603050405020304" pitchFamily="18" charset="0"/>
              </a:rPr>
              <a:t>-key (Şək.5.6);</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descr="A screenshot of a computer&#10;&#10;Description automatically generated">
            <a:extLst>
              <a:ext uri="{FF2B5EF4-FFF2-40B4-BE49-F238E27FC236}">
                <a16:creationId xmlns:a16="http://schemas.microsoft.com/office/drawing/2014/main" id="{3396C733-836F-4DF4-94C2-117970085EF5}"/>
              </a:ext>
            </a:extLst>
          </p:cNvPr>
          <p:cNvPicPr/>
          <p:nvPr/>
        </p:nvPicPr>
        <p:blipFill>
          <a:blip r:embed="rId3"/>
          <a:stretch>
            <a:fillRect/>
          </a:stretch>
        </p:blipFill>
        <p:spPr>
          <a:xfrm>
            <a:off x="7144873" y="3151987"/>
            <a:ext cx="4788000" cy="2988000"/>
          </a:xfrm>
          <a:prstGeom prst="rect">
            <a:avLst/>
          </a:prstGeom>
        </p:spPr>
      </p:pic>
      <p:sp>
        <p:nvSpPr>
          <p:cNvPr id="7" name="Rectangle 6">
            <a:extLst>
              <a:ext uri="{FF2B5EF4-FFF2-40B4-BE49-F238E27FC236}">
                <a16:creationId xmlns:a16="http://schemas.microsoft.com/office/drawing/2014/main" id="{20B36E42-DB9A-48CB-8C90-373AC3F1E198}"/>
              </a:ext>
            </a:extLst>
          </p:cNvPr>
          <p:cNvSpPr/>
          <p:nvPr/>
        </p:nvSpPr>
        <p:spPr>
          <a:xfrm>
            <a:off x="7638641" y="6259532"/>
            <a:ext cx="3800464" cy="463397"/>
          </a:xfrm>
          <a:prstGeom prst="rect">
            <a:avLst/>
          </a:prstGeom>
        </p:spPr>
        <p:txBody>
          <a:bodyPr wrap="none">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5.6.</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Wi-Fi</a:t>
            </a:r>
            <a:r>
              <a:rPr lang="az-Latn-AZ" dirty="0">
                <a:latin typeface="Times New Roman" panose="02020603050405020304" pitchFamily="18" charset="0"/>
                <a:ea typeface="Calibri" panose="020F0502020204030204" pitchFamily="34" charset="0"/>
                <a:cs typeface="Times New Roman" panose="02020603050405020304" pitchFamily="18" charset="0"/>
              </a:rPr>
              <a:t> şəbəkəsinin qoşulması</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28530812"/>
      </p:ext>
    </p:extLst>
  </p:cSld>
  <p:clrMapOvr>
    <a:masterClrMapping/>
  </p:clrMapOvr>
  <p:transition spd="slow">
    <p:randomBar dir="vert"/>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8E5CA7B-FAC0-4031-BA8B-233ECF5A5A18}"/>
              </a:ext>
            </a:extLst>
          </p:cNvPr>
          <p:cNvSpPr/>
          <p:nvPr/>
        </p:nvSpPr>
        <p:spPr>
          <a:xfrm>
            <a:off x="0" y="136814"/>
            <a:ext cx="12192000" cy="2125390"/>
          </a:xfrm>
          <a:prstGeom prst="rect">
            <a:avLst/>
          </a:prstGeom>
        </p:spPr>
        <p:txBody>
          <a:bodyPr wrap="square">
            <a:spAutoFit/>
          </a:bodyPr>
          <a:lstStyle/>
          <a:p>
            <a:pPr algn="just">
              <a:lnSpc>
                <a:spcPct val="150000"/>
              </a:lnSpc>
              <a:spcAft>
                <a:spcPts val="0"/>
              </a:spcAft>
              <a:tabLst>
                <a:tab pos="1271905" algn="l"/>
              </a:tabLst>
            </a:pPr>
            <a:r>
              <a:rPr lang="az-Latn-AZ" dirty="0">
                <a:latin typeface="Times New Roman" panose="02020603050405020304" pitchFamily="18" charset="0"/>
                <a:ea typeface="Calibri" panose="020F0502020204030204" pitchFamily="34" charset="0"/>
                <a:cs typeface="Times New Roman" panose="02020603050405020304" pitchFamily="18" charset="0"/>
              </a:rPr>
              <a:t>Və bu konfiqurasiyanı edəndən sonra, </a:t>
            </a:r>
            <a:r>
              <a:rPr lang="az-Latn-AZ" dirty="0" err="1">
                <a:latin typeface="Times New Roman" panose="02020603050405020304" pitchFamily="18" charset="0"/>
                <a:ea typeface="Calibri" panose="020F0502020204030204" pitchFamily="34" charset="0"/>
                <a:cs typeface="Times New Roman" panose="02020603050405020304" pitchFamily="18" charset="0"/>
              </a:rPr>
              <a:t>smartphone’da</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b="1" dirty="0">
                <a:latin typeface="Times New Roman" panose="02020603050405020304" pitchFamily="18" charset="0"/>
                <a:ea typeface="Calibri" panose="020F0502020204030204" pitchFamily="34" charset="0"/>
                <a:cs typeface="Times New Roman" panose="02020603050405020304" pitchFamily="18" charset="0"/>
              </a:rPr>
              <a:t>Floor_2</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Wi-Fi</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network’a</a:t>
            </a:r>
            <a:r>
              <a:rPr lang="az-Latn-AZ" dirty="0">
                <a:latin typeface="Times New Roman" panose="02020603050405020304" pitchFamily="18" charset="0"/>
                <a:ea typeface="Calibri" panose="020F0502020204030204" pitchFamily="34" charset="0"/>
                <a:cs typeface="Times New Roman" panose="02020603050405020304" pitchFamily="18" charset="0"/>
              </a:rPr>
              <a:t> qoşuldu uğurlu şəkildə.</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tabLst>
                <a:tab pos="1271905" algn="l"/>
              </a:tabLst>
            </a:pPr>
            <a:r>
              <a:rPr lang="az-Latn-AZ" dirty="0">
                <a:latin typeface="Times New Roman" panose="02020603050405020304" pitchFamily="18" charset="0"/>
                <a:ea typeface="Calibri" panose="020F0502020204030204" pitchFamily="34" charset="0"/>
                <a:cs typeface="Times New Roman" panose="02020603050405020304" pitchFamily="18" charset="0"/>
              </a:rPr>
              <a:t>İndi sıra </a:t>
            </a:r>
            <a:r>
              <a:rPr lang="az-Latn-AZ" dirty="0" err="1">
                <a:latin typeface="Times New Roman" panose="02020603050405020304" pitchFamily="18" charset="0"/>
                <a:ea typeface="Calibri" panose="020F0502020204030204" pitchFamily="34" charset="0"/>
                <a:cs typeface="Times New Roman" panose="02020603050405020304" pitchFamily="18" charset="0"/>
              </a:rPr>
              <a:t>Tablet’i</a:t>
            </a:r>
            <a:r>
              <a:rPr lang="az-Latn-AZ" dirty="0">
                <a:latin typeface="Times New Roman" panose="02020603050405020304" pitchFamily="18" charset="0"/>
                <a:ea typeface="Calibri" panose="020F0502020204030204" pitchFamily="34" charset="0"/>
                <a:cs typeface="Times New Roman" panose="02020603050405020304" pitchFamily="18" charset="0"/>
              </a:rPr>
              <a:t> konfiqurasiya edərək “</a:t>
            </a:r>
            <a:r>
              <a:rPr lang="az-Latn-AZ" b="1" dirty="0">
                <a:latin typeface="Times New Roman" panose="02020603050405020304" pitchFamily="18" charset="0"/>
                <a:ea typeface="Calibri" panose="020F0502020204030204" pitchFamily="34" charset="0"/>
                <a:cs typeface="Times New Roman" panose="02020603050405020304" pitchFamily="18" charset="0"/>
              </a:rPr>
              <a:t>Floor_2</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Wi-Fi</a:t>
            </a:r>
            <a:r>
              <a:rPr lang="az-Latn-AZ" dirty="0">
                <a:latin typeface="Times New Roman" panose="02020603050405020304" pitchFamily="18" charset="0"/>
                <a:ea typeface="Calibri" panose="020F0502020204030204" pitchFamily="34" charset="0"/>
                <a:cs typeface="Times New Roman" panose="02020603050405020304" pitchFamily="18" charset="0"/>
              </a:rPr>
              <a:t> şəbəkəsinə qoşmaqdır. Bunun üçün, “</a:t>
            </a:r>
            <a:r>
              <a:rPr lang="az-Latn-AZ" b="1" dirty="0" err="1">
                <a:latin typeface="Times New Roman" panose="02020603050405020304" pitchFamily="18" charset="0"/>
                <a:ea typeface="Calibri" panose="020F0502020204030204" pitchFamily="34" charset="0"/>
                <a:cs typeface="Times New Roman" panose="02020603050405020304" pitchFamily="18" charset="0"/>
              </a:rPr>
              <a:t>Config</a:t>
            </a:r>
            <a:r>
              <a:rPr lang="az-Latn-AZ" dirty="0">
                <a:latin typeface="Times New Roman" panose="02020603050405020304" pitchFamily="18" charset="0"/>
                <a:ea typeface="Calibri" panose="020F0502020204030204" pitchFamily="34" charset="0"/>
                <a:cs typeface="Times New Roman" panose="02020603050405020304" pitchFamily="18" charset="0"/>
              </a:rPr>
              <a:t>” bölməsində yerləşən “</a:t>
            </a:r>
            <a:r>
              <a:rPr lang="az-Latn-AZ" b="1" dirty="0">
                <a:latin typeface="Times New Roman" panose="02020603050405020304" pitchFamily="18" charset="0"/>
                <a:ea typeface="Calibri" panose="020F0502020204030204" pitchFamily="34" charset="0"/>
                <a:cs typeface="Times New Roman" panose="02020603050405020304" pitchFamily="18" charset="0"/>
              </a:rPr>
              <a:t>Wireless0</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tab’a</a:t>
            </a:r>
            <a:r>
              <a:rPr lang="az-Latn-AZ" dirty="0">
                <a:latin typeface="Times New Roman" panose="02020603050405020304" pitchFamily="18" charset="0"/>
                <a:ea typeface="Calibri" panose="020F0502020204030204" pitchFamily="34" charset="0"/>
                <a:cs typeface="Times New Roman" panose="02020603050405020304" pitchFamily="18" charset="0"/>
              </a:rPr>
              <a:t> keçid edirik və “</a:t>
            </a:r>
            <a:r>
              <a:rPr lang="az-Latn-AZ" b="1" dirty="0">
                <a:latin typeface="Times New Roman" panose="02020603050405020304" pitchFamily="18" charset="0"/>
                <a:ea typeface="Calibri" panose="020F0502020204030204" pitchFamily="34" charset="0"/>
                <a:cs typeface="Times New Roman" panose="02020603050405020304" pitchFamily="18" charset="0"/>
              </a:rPr>
              <a:t>Floor_2</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Wi-Fi</a:t>
            </a:r>
            <a:r>
              <a:rPr lang="az-Latn-AZ" dirty="0">
                <a:latin typeface="Times New Roman" panose="02020603050405020304" pitchFamily="18" charset="0"/>
                <a:ea typeface="Calibri" panose="020F0502020204030204" pitchFamily="34" charset="0"/>
                <a:cs typeface="Times New Roman" panose="02020603050405020304" pitchFamily="18" charset="0"/>
              </a:rPr>
              <a:t> şəbəkəsinə aid olan konfiqurasiyaları qeyd edirik (Şək.5.7). Aşağıdakı şəkildən görə bilərik ki, bütün </a:t>
            </a:r>
            <a:r>
              <a:rPr lang="az-Latn-AZ" dirty="0" err="1">
                <a:latin typeface="Times New Roman" panose="02020603050405020304" pitchFamily="18" charset="0"/>
                <a:ea typeface="Calibri" panose="020F0502020204030204" pitchFamily="34" charset="0"/>
                <a:cs typeface="Times New Roman" panose="02020603050405020304" pitchFamily="18" charset="0"/>
              </a:rPr>
              <a:t>device’lar</a:t>
            </a:r>
            <a:r>
              <a:rPr lang="az-Latn-AZ" dirty="0">
                <a:latin typeface="Times New Roman" panose="02020603050405020304" pitchFamily="18" charset="0"/>
                <a:ea typeface="Calibri" panose="020F0502020204030204" pitchFamily="34" charset="0"/>
                <a:cs typeface="Times New Roman" panose="02020603050405020304" pitchFamily="18" charset="0"/>
              </a:rPr>
              <a:t> uğurlu şəkildə “</a:t>
            </a:r>
            <a:r>
              <a:rPr lang="az-Latn-AZ" b="1" dirty="0">
                <a:latin typeface="Times New Roman" panose="02020603050405020304" pitchFamily="18" charset="0"/>
                <a:ea typeface="Calibri" panose="020F0502020204030204" pitchFamily="34" charset="0"/>
                <a:cs typeface="Times New Roman" panose="02020603050405020304" pitchFamily="18" charset="0"/>
              </a:rPr>
              <a:t>F2-Access-Point</a:t>
            </a:r>
            <a:r>
              <a:rPr lang="az-Latn-AZ" dirty="0">
                <a:latin typeface="Times New Roman" panose="02020603050405020304" pitchFamily="18" charset="0"/>
                <a:ea typeface="Calibri" panose="020F0502020204030204" pitchFamily="34" charset="0"/>
                <a:cs typeface="Times New Roman" panose="02020603050405020304" pitchFamily="18" charset="0"/>
              </a:rPr>
              <a:t>” üzərindən paylanan “</a:t>
            </a:r>
            <a:r>
              <a:rPr lang="az-Latn-AZ" b="1" dirty="0">
                <a:latin typeface="Times New Roman" panose="02020603050405020304" pitchFamily="18" charset="0"/>
                <a:ea typeface="Calibri" panose="020F0502020204030204" pitchFamily="34" charset="0"/>
                <a:cs typeface="Times New Roman" panose="02020603050405020304" pitchFamily="18" charset="0"/>
              </a:rPr>
              <a:t>Floor_2</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Wi-Fi</a:t>
            </a:r>
            <a:r>
              <a:rPr lang="az-Latn-AZ" dirty="0">
                <a:latin typeface="Times New Roman" panose="02020603050405020304" pitchFamily="18" charset="0"/>
                <a:ea typeface="Calibri" panose="020F0502020204030204" pitchFamily="34" charset="0"/>
                <a:cs typeface="Times New Roman" panose="02020603050405020304" pitchFamily="18" charset="0"/>
              </a:rPr>
              <a:t> şəbəkəsinə uğurlu şəkildə qoşulubdur.</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A screenshot of a computer&#10;&#10;Description automatically generated">
            <a:extLst>
              <a:ext uri="{FF2B5EF4-FFF2-40B4-BE49-F238E27FC236}">
                <a16:creationId xmlns:a16="http://schemas.microsoft.com/office/drawing/2014/main" id="{ED33198E-C4E9-4657-BB81-0DF608A1E043}"/>
              </a:ext>
            </a:extLst>
          </p:cNvPr>
          <p:cNvPicPr/>
          <p:nvPr/>
        </p:nvPicPr>
        <p:blipFill rotWithShape="1">
          <a:blip r:embed="rId2"/>
          <a:srcRect t="28448"/>
          <a:stretch/>
        </p:blipFill>
        <p:spPr bwMode="auto">
          <a:xfrm>
            <a:off x="3486000" y="2262204"/>
            <a:ext cx="5220000" cy="2988000"/>
          </a:xfrm>
          <a:prstGeom prst="rect">
            <a:avLst/>
          </a:prstGeom>
          <a:ln>
            <a:noFill/>
          </a:ln>
          <a:extLst>
            <a:ext uri="{53640926-AAD7-44D8-BBD7-CCE9431645EC}">
              <a14:shadowObscured xmlns:a14="http://schemas.microsoft.com/office/drawing/2010/main"/>
            </a:ext>
          </a:extLst>
        </p:spPr>
      </p:pic>
      <p:sp>
        <p:nvSpPr>
          <p:cNvPr id="4" name="Rectangle 3">
            <a:extLst>
              <a:ext uri="{FF2B5EF4-FFF2-40B4-BE49-F238E27FC236}">
                <a16:creationId xmlns:a16="http://schemas.microsoft.com/office/drawing/2014/main" id="{4A2271E4-F3F2-4183-A5A8-1A82933FEC77}"/>
              </a:ext>
            </a:extLst>
          </p:cNvPr>
          <p:cNvSpPr/>
          <p:nvPr/>
        </p:nvSpPr>
        <p:spPr>
          <a:xfrm>
            <a:off x="3548155" y="5250204"/>
            <a:ext cx="5095690" cy="463397"/>
          </a:xfrm>
          <a:prstGeom prst="rect">
            <a:avLst/>
          </a:prstGeom>
        </p:spPr>
        <p:txBody>
          <a:bodyPr wrap="none">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5.7.</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Wi-Fi</a:t>
            </a:r>
            <a:r>
              <a:rPr lang="az-Latn-AZ" dirty="0">
                <a:latin typeface="Times New Roman" panose="02020603050405020304" pitchFamily="18" charset="0"/>
                <a:ea typeface="Calibri" panose="020F0502020204030204" pitchFamily="34" charset="0"/>
                <a:cs typeface="Times New Roman" panose="02020603050405020304" pitchFamily="18" charset="0"/>
              </a:rPr>
              <a:t> şəbəkəsinə aid olan konfiqurasiyalar</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2811339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8DED076-C2A0-47F6-BFA0-7E7DA49AE08C}"/>
              </a:ext>
            </a:extLst>
          </p:cNvPr>
          <p:cNvSpPr/>
          <p:nvPr/>
        </p:nvSpPr>
        <p:spPr>
          <a:xfrm>
            <a:off x="6096000" y="3249129"/>
            <a:ext cx="6096000" cy="3371885"/>
          </a:xfrm>
          <a:prstGeom prst="rect">
            <a:avLst/>
          </a:prstGeom>
        </p:spPr>
        <p:txBody>
          <a:bodyPr>
            <a:spAutoFit/>
          </a:bodyPr>
          <a:lstStyle/>
          <a:p>
            <a:pPr algn="just">
              <a:lnSpc>
                <a:spcPct val="150000"/>
              </a:lnSpc>
              <a:spcAft>
                <a:spcPts val="0"/>
              </a:spcAft>
              <a:tabLst>
                <a:tab pos="1271905" algn="l"/>
              </a:tabLst>
            </a:pPr>
            <a:r>
              <a:rPr lang="az-Latn-AZ" b="1" dirty="0" err="1">
                <a:latin typeface="Times New Roman" panose="02020603050405020304" pitchFamily="18" charset="0"/>
                <a:ea typeface="Calibri" panose="020F0502020204030204" pitchFamily="34" charset="0"/>
                <a:cs typeface="Times New Roman" panose="02020603050405020304" pitchFamily="18" charset="0"/>
              </a:rPr>
              <a:t>Floor</a:t>
            </a:r>
            <a:r>
              <a:rPr lang="az-Latn-AZ" b="1" dirty="0">
                <a:latin typeface="Times New Roman" panose="02020603050405020304" pitchFamily="18" charset="0"/>
                <a:ea typeface="Calibri" panose="020F0502020204030204" pitchFamily="34" charset="0"/>
                <a:cs typeface="Times New Roman" panose="02020603050405020304" pitchFamily="18" charset="0"/>
              </a:rPr>
              <a:t> 1</a:t>
            </a:r>
            <a:r>
              <a:rPr lang="az-Latn-AZ" dirty="0">
                <a:latin typeface="Times New Roman" panose="02020603050405020304" pitchFamily="18" charset="0"/>
                <a:ea typeface="Calibri" panose="020F0502020204030204" pitchFamily="34" charset="0"/>
                <a:cs typeface="Times New Roman" panose="02020603050405020304" pitchFamily="18" charset="0"/>
              </a:rPr>
              <a:t>: İndi sıra 1-ci mərtəbə üçün </a:t>
            </a:r>
            <a:r>
              <a:rPr lang="az-Latn-AZ" dirty="0" err="1">
                <a:latin typeface="Times New Roman" panose="02020603050405020304" pitchFamily="18" charset="0"/>
                <a:ea typeface="Calibri" panose="020F0502020204030204" pitchFamily="34" charset="0"/>
                <a:cs typeface="Times New Roman" panose="02020603050405020304" pitchFamily="18" charset="0"/>
              </a:rPr>
              <a:t>Wi-Fi</a:t>
            </a:r>
            <a:r>
              <a:rPr lang="az-Latn-AZ" dirty="0">
                <a:latin typeface="Times New Roman" panose="02020603050405020304" pitchFamily="18" charset="0"/>
                <a:ea typeface="Calibri" panose="020F0502020204030204" pitchFamily="34" charset="0"/>
                <a:cs typeface="Times New Roman" panose="02020603050405020304" pitchFamily="18" charset="0"/>
              </a:rPr>
              <a:t> şəbəkəsi yaratmaqdır. İlk növbədə bu mərtəbə üçün, 1 </a:t>
            </a:r>
            <a:r>
              <a:rPr lang="az-Latn-AZ" dirty="0" err="1">
                <a:latin typeface="Times New Roman" panose="02020603050405020304" pitchFamily="18" charset="0"/>
                <a:ea typeface="Calibri" panose="020F0502020204030204" pitchFamily="34" charset="0"/>
                <a:cs typeface="Times New Roman" panose="02020603050405020304" pitchFamily="18" charset="0"/>
              </a:rPr>
              <a:t>laptop</a:t>
            </a:r>
            <a:r>
              <a:rPr lang="az-Latn-AZ" dirty="0">
                <a:latin typeface="Times New Roman" panose="02020603050405020304" pitchFamily="18" charset="0"/>
                <a:ea typeface="Calibri" panose="020F0502020204030204" pitchFamily="34" charset="0"/>
                <a:cs typeface="Times New Roman" panose="02020603050405020304" pitchFamily="18" charset="0"/>
              </a:rPr>
              <a:t>, 1 </a:t>
            </a:r>
            <a:r>
              <a:rPr lang="az-Latn-AZ" dirty="0" err="1">
                <a:latin typeface="Times New Roman" panose="02020603050405020304" pitchFamily="18" charset="0"/>
                <a:ea typeface="Calibri" panose="020F0502020204030204" pitchFamily="34" charset="0"/>
                <a:cs typeface="Times New Roman" panose="02020603050405020304" pitchFamily="18" charset="0"/>
              </a:rPr>
              <a:t>smartphone</a:t>
            </a:r>
            <a:r>
              <a:rPr lang="az-Latn-AZ" dirty="0">
                <a:latin typeface="Times New Roman" panose="02020603050405020304" pitchFamily="18" charset="0"/>
                <a:ea typeface="Calibri" panose="020F0502020204030204" pitchFamily="34" charset="0"/>
                <a:cs typeface="Times New Roman" panose="02020603050405020304" pitchFamily="18" charset="0"/>
              </a:rPr>
              <a:t> və 1 </a:t>
            </a:r>
            <a:r>
              <a:rPr lang="az-Latn-AZ" dirty="0" err="1">
                <a:latin typeface="Times New Roman" panose="02020603050405020304" pitchFamily="18" charset="0"/>
                <a:ea typeface="Calibri" panose="020F0502020204030204" pitchFamily="34" charset="0"/>
                <a:cs typeface="Times New Roman" panose="02020603050405020304" pitchFamily="18" charset="0"/>
              </a:rPr>
              <a:t>tablet</a:t>
            </a:r>
            <a:r>
              <a:rPr lang="az-Latn-AZ" dirty="0">
                <a:latin typeface="Times New Roman" panose="02020603050405020304" pitchFamily="18" charset="0"/>
                <a:ea typeface="Calibri" panose="020F0502020204030204" pitchFamily="34" charset="0"/>
                <a:cs typeface="Times New Roman" panose="02020603050405020304" pitchFamily="18" charset="0"/>
              </a:rPr>
              <a:t> dizayn edək. Bunu etdikdən sonra, “</a:t>
            </a:r>
            <a:r>
              <a:rPr lang="az-Latn-AZ" b="1" dirty="0">
                <a:latin typeface="Times New Roman" panose="02020603050405020304" pitchFamily="18" charset="0"/>
                <a:ea typeface="Calibri" panose="020F0502020204030204" pitchFamily="34" charset="0"/>
                <a:cs typeface="Times New Roman" panose="02020603050405020304" pitchFamily="18" charset="0"/>
              </a:rPr>
              <a:t>F1-Access-Point</a:t>
            </a:r>
            <a:r>
              <a:rPr lang="az-Latn-AZ" dirty="0">
                <a:latin typeface="Times New Roman" panose="02020603050405020304" pitchFamily="18" charset="0"/>
                <a:ea typeface="Calibri" panose="020F0502020204030204" pitchFamily="34" charset="0"/>
                <a:cs typeface="Times New Roman" panose="02020603050405020304" pitchFamily="18" charset="0"/>
              </a:rPr>
              <a:t>”də “</a:t>
            </a:r>
            <a:r>
              <a:rPr lang="az-Latn-AZ" b="1" dirty="0" err="1">
                <a:latin typeface="Times New Roman" panose="02020603050405020304" pitchFamily="18" charset="0"/>
                <a:ea typeface="Calibri" panose="020F0502020204030204" pitchFamily="34" charset="0"/>
                <a:cs typeface="Times New Roman" panose="02020603050405020304" pitchFamily="18" charset="0"/>
              </a:rPr>
              <a:t>Wi-Fi</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network</a:t>
            </a:r>
            <a:r>
              <a:rPr lang="az-Latn-AZ" dirty="0">
                <a:latin typeface="Times New Roman" panose="02020603050405020304" pitchFamily="18" charset="0"/>
                <a:ea typeface="Calibri" panose="020F0502020204030204" pitchFamily="34" charset="0"/>
                <a:cs typeface="Times New Roman" panose="02020603050405020304" pitchFamily="18" charset="0"/>
              </a:rPr>
              <a:t> yaradaq adını da “</a:t>
            </a:r>
            <a:r>
              <a:rPr lang="az-Latn-AZ" b="1" dirty="0">
                <a:latin typeface="Times New Roman" panose="02020603050405020304" pitchFamily="18" charset="0"/>
                <a:ea typeface="Calibri" panose="020F0502020204030204" pitchFamily="34" charset="0"/>
                <a:cs typeface="Times New Roman" panose="02020603050405020304" pitchFamily="18" charset="0"/>
              </a:rPr>
              <a:t>Floor_1</a:t>
            </a:r>
            <a:r>
              <a:rPr lang="az-Latn-AZ" dirty="0">
                <a:latin typeface="Times New Roman" panose="02020603050405020304" pitchFamily="18" charset="0"/>
                <a:ea typeface="Calibri" panose="020F0502020204030204" pitchFamily="34" charset="0"/>
                <a:cs typeface="Times New Roman" panose="02020603050405020304" pitchFamily="18" charset="0"/>
              </a:rPr>
              <a:t>” təyin edək, təhlükəsiz metod kimi WPA2-PSK seçək və </a:t>
            </a:r>
            <a:r>
              <a:rPr lang="az-Latn-AZ" dirty="0" err="1">
                <a:latin typeface="Times New Roman" panose="02020603050405020304" pitchFamily="18" charset="0"/>
                <a:ea typeface="Calibri" panose="020F0502020204030204" pitchFamily="34" charset="0"/>
                <a:cs typeface="Times New Roman" panose="02020603050405020304" pitchFamily="18" charset="0"/>
              </a:rPr>
              <a:t>Pre</a:t>
            </a:r>
            <a:r>
              <a:rPr lang="az-Latn-AZ" dirty="0">
                <a:latin typeface="Times New Roman" panose="02020603050405020304" pitchFamily="18" charset="0"/>
                <a:ea typeface="Calibri" panose="020F0502020204030204" pitchFamily="34" charset="0"/>
                <a:cs typeface="Times New Roman" panose="02020603050405020304" pitchFamily="18" charset="0"/>
              </a:rPr>
              <a:t>-</a:t>
            </a:r>
            <a:r>
              <a:rPr lang="az-Latn-AZ" dirty="0" err="1">
                <a:latin typeface="Times New Roman" panose="02020603050405020304" pitchFamily="18" charset="0"/>
                <a:ea typeface="Calibri" panose="020F0502020204030204" pitchFamily="34" charset="0"/>
                <a:cs typeface="Times New Roman" panose="02020603050405020304" pitchFamily="18" charset="0"/>
              </a:rPr>
              <a:t>shared</a:t>
            </a:r>
            <a:r>
              <a:rPr lang="az-Latn-AZ" dirty="0">
                <a:latin typeface="Times New Roman" panose="02020603050405020304" pitchFamily="18" charset="0"/>
                <a:ea typeface="Calibri" panose="020F0502020204030204" pitchFamily="34" charset="0"/>
                <a:cs typeface="Times New Roman" panose="02020603050405020304" pitchFamily="18" charset="0"/>
              </a:rPr>
              <a:t>-key olaraq isə “Floor!123” təyin edək.</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tabLst>
                <a:tab pos="1271905" algn="l"/>
              </a:tabLst>
            </a:pPr>
            <a:r>
              <a:rPr lang="az-Latn-AZ" dirty="0">
                <a:latin typeface="Times New Roman" panose="02020603050405020304" pitchFamily="18" charset="0"/>
                <a:ea typeface="Calibri" panose="020F0502020204030204" pitchFamily="34" charset="0"/>
                <a:cs typeface="Times New Roman" panose="02020603050405020304" pitchFamily="18" charset="0"/>
              </a:rPr>
              <a:t>Aşağıdakı şəkildə “F1-Access-Point” üzərində “Floor_1” görürük (Şək.5.8). </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A screenshot of a computer&#10;&#10;Description automatically generated">
            <a:extLst>
              <a:ext uri="{FF2B5EF4-FFF2-40B4-BE49-F238E27FC236}">
                <a16:creationId xmlns:a16="http://schemas.microsoft.com/office/drawing/2014/main" id="{CE7DB1AF-4071-47FD-9354-D8020CA04640}"/>
              </a:ext>
            </a:extLst>
          </p:cNvPr>
          <p:cNvPicPr/>
          <p:nvPr/>
        </p:nvPicPr>
        <p:blipFill>
          <a:blip r:embed="rId2"/>
          <a:stretch>
            <a:fillRect/>
          </a:stretch>
        </p:blipFill>
        <p:spPr>
          <a:xfrm>
            <a:off x="503945" y="389143"/>
            <a:ext cx="5472000" cy="2988000"/>
          </a:xfrm>
          <a:prstGeom prst="rect">
            <a:avLst/>
          </a:prstGeom>
        </p:spPr>
      </p:pic>
      <p:sp>
        <p:nvSpPr>
          <p:cNvPr id="4" name="Rectangle 3">
            <a:extLst>
              <a:ext uri="{FF2B5EF4-FFF2-40B4-BE49-F238E27FC236}">
                <a16:creationId xmlns:a16="http://schemas.microsoft.com/office/drawing/2014/main" id="{D961A297-769E-4677-82CE-02F9E90F001C}"/>
              </a:ext>
            </a:extLst>
          </p:cNvPr>
          <p:cNvSpPr/>
          <p:nvPr/>
        </p:nvSpPr>
        <p:spPr>
          <a:xfrm>
            <a:off x="877760" y="3377143"/>
            <a:ext cx="4724370" cy="463397"/>
          </a:xfrm>
          <a:prstGeom prst="rect">
            <a:avLst/>
          </a:prstGeom>
        </p:spPr>
        <p:txBody>
          <a:bodyPr wrap="none">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5.8.</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en-US" dirty="0">
                <a:latin typeface="Times New Roman" panose="02020603050405020304" pitchFamily="18" charset="0"/>
                <a:ea typeface="Calibri" panose="020F0502020204030204" pitchFamily="34" charset="0"/>
                <a:cs typeface="Times New Roman" panose="02020603050405020304" pitchFamily="18" charset="0"/>
              </a:rPr>
              <a:t>“F1-Access-Point” </a:t>
            </a:r>
            <a:r>
              <a:rPr lang="en-US" dirty="0" err="1">
                <a:latin typeface="Times New Roman" panose="02020603050405020304" pitchFamily="18" charset="0"/>
                <a:ea typeface="Calibri" panose="020F0502020204030204" pitchFamily="34" charset="0"/>
                <a:cs typeface="Times New Roman" panose="02020603050405020304" pitchFamily="18" charset="0"/>
              </a:rPr>
              <a:t>üzərində</a:t>
            </a:r>
            <a:r>
              <a:rPr lang="en-US" dirty="0">
                <a:latin typeface="Times New Roman" panose="02020603050405020304" pitchFamily="18" charset="0"/>
                <a:ea typeface="Calibri" panose="020F0502020204030204" pitchFamily="34" charset="0"/>
                <a:cs typeface="Times New Roman" panose="02020603050405020304" pitchFamily="18" charset="0"/>
              </a:rPr>
              <a:t> “Floor_1”</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83480482"/>
      </p:ext>
    </p:extLst>
  </p:cSld>
  <p:clrMapOvr>
    <a:masterClrMapping/>
  </p:clrMapOvr>
  <p:transition spd="slow">
    <p:wheel spokes="1"/>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558A4AF-71FD-4B16-852C-CCE113570222}"/>
              </a:ext>
            </a:extLst>
          </p:cNvPr>
          <p:cNvSpPr/>
          <p:nvPr/>
        </p:nvSpPr>
        <p:spPr>
          <a:xfrm>
            <a:off x="0" y="74463"/>
            <a:ext cx="3846153" cy="2125390"/>
          </a:xfrm>
          <a:prstGeom prst="rect">
            <a:avLst/>
          </a:prstGeom>
        </p:spPr>
        <p:txBody>
          <a:bodyPr wrap="square">
            <a:spAutoFit/>
          </a:bodyPr>
          <a:lstStyle/>
          <a:p>
            <a:pPr algn="just">
              <a:lnSpc>
                <a:spcPct val="150000"/>
              </a:lnSpc>
              <a:spcAft>
                <a:spcPts val="0"/>
              </a:spcAft>
              <a:tabLst>
                <a:tab pos="1271905"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İndi </a:t>
            </a:r>
            <a:r>
              <a:rPr lang="en-US" dirty="0" err="1">
                <a:latin typeface="Times New Roman" panose="02020603050405020304" pitchFamily="18" charset="0"/>
                <a:ea typeface="Calibri" panose="020F0502020204030204" pitchFamily="34" charset="0"/>
                <a:cs typeface="Times New Roman" panose="02020603050405020304" pitchFamily="18" charset="0"/>
              </a:rPr>
              <a:t>laptop’dan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başlayaraq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cihazları</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həmin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a:latin typeface="Times New Roman" panose="02020603050405020304" pitchFamily="18" charset="0"/>
                <a:ea typeface="Calibri" panose="020F0502020204030204" pitchFamily="34" charset="0"/>
                <a:cs typeface="Times New Roman" panose="02020603050405020304" pitchFamily="18" charset="0"/>
              </a:rPr>
              <a:t>Floor_1</a:t>
            </a:r>
            <a:r>
              <a:rPr lang="en-US" dirty="0">
                <a:latin typeface="Times New Roman" panose="02020603050405020304" pitchFamily="18" charset="0"/>
                <a:ea typeface="Calibri" panose="020F0502020204030204" pitchFamily="34" charset="0"/>
                <a:cs typeface="Times New Roman" panose="02020603050405020304" pitchFamily="18" charset="0"/>
              </a:rPr>
              <a:t>” Wi-Fi </a:t>
            </a:r>
            <a:r>
              <a:rPr lang="en-US" dirty="0" err="1">
                <a:latin typeface="Times New Roman" panose="02020603050405020304" pitchFamily="18" charset="0"/>
                <a:ea typeface="Calibri" panose="020F0502020204030204" pitchFamily="34" charset="0"/>
                <a:cs typeface="Times New Roman" panose="02020603050405020304" pitchFamily="18" charset="0"/>
              </a:rPr>
              <a:t>şəbəkəsinə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qoşaq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Əvvəlki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kimi</a:t>
            </a:r>
            <a:r>
              <a:rPr lang="en-US" dirty="0">
                <a:latin typeface="Times New Roman" panose="02020603050405020304" pitchFamily="18" charset="0"/>
                <a:ea typeface="Calibri" panose="020F0502020204030204" pitchFamily="34" charset="0"/>
                <a:cs typeface="Times New Roman" panose="02020603050405020304" pitchFamily="18" charset="0"/>
              </a:rPr>
              <a:t>, ilk </a:t>
            </a:r>
            <a:r>
              <a:rPr lang="en-US" dirty="0" err="1">
                <a:latin typeface="Times New Roman" panose="02020603050405020304" pitchFamily="18" charset="0"/>
                <a:ea typeface="Calibri" panose="020F0502020204030204" pitchFamily="34" charset="0"/>
                <a:cs typeface="Times New Roman" panose="02020603050405020304" pitchFamily="18" charset="0"/>
              </a:rPr>
              <a:t>növbədə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laptop’a</a:t>
            </a:r>
            <a:r>
              <a:rPr lang="en-US" dirty="0">
                <a:latin typeface="Times New Roman" panose="02020603050405020304" pitchFamily="18" charset="0"/>
                <a:ea typeface="Calibri" panose="020F0502020204030204" pitchFamily="34" charset="0"/>
                <a:cs typeface="Times New Roman" panose="02020603050405020304" pitchFamily="18" charset="0"/>
              </a:rPr>
              <a:t> wireless module </a:t>
            </a:r>
            <a:r>
              <a:rPr lang="en-US" dirty="0" err="1">
                <a:latin typeface="Times New Roman" panose="02020603050405020304" pitchFamily="18" charset="0"/>
                <a:ea typeface="Calibri" panose="020F0502020204030204" pitchFamily="34" charset="0"/>
                <a:cs typeface="Times New Roman" panose="02020603050405020304" pitchFamily="18" charset="0"/>
              </a:rPr>
              <a:t>əlavə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edək</a:t>
            </a:r>
            <a:r>
              <a:rPr lang="en-US" dirty="0">
                <a:latin typeface="Times New Roman" panose="02020603050405020304" pitchFamily="18" charset="0"/>
                <a:ea typeface="Calibri" panose="020F0502020204030204" pitchFamily="34" charset="0"/>
                <a:cs typeface="Times New Roman" panose="02020603050405020304" pitchFamily="18" charset="0"/>
              </a:rPr>
              <a:t> (Şək.5.9).</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A screenshot of a computer&#10;&#10;Description automatically generated">
            <a:extLst>
              <a:ext uri="{FF2B5EF4-FFF2-40B4-BE49-F238E27FC236}">
                <a16:creationId xmlns:a16="http://schemas.microsoft.com/office/drawing/2014/main" id="{42131B98-E66C-44FB-B249-213AEEEB2548}"/>
              </a:ext>
            </a:extLst>
          </p:cNvPr>
          <p:cNvPicPr/>
          <p:nvPr/>
        </p:nvPicPr>
        <p:blipFill>
          <a:blip r:embed="rId2"/>
          <a:stretch>
            <a:fillRect/>
          </a:stretch>
        </p:blipFill>
        <p:spPr>
          <a:xfrm>
            <a:off x="246153" y="2892848"/>
            <a:ext cx="3600000" cy="2988000"/>
          </a:xfrm>
          <a:prstGeom prst="rect">
            <a:avLst/>
          </a:prstGeom>
        </p:spPr>
      </p:pic>
      <p:sp>
        <p:nvSpPr>
          <p:cNvPr id="4" name="Rectangle 3">
            <a:extLst>
              <a:ext uri="{FF2B5EF4-FFF2-40B4-BE49-F238E27FC236}">
                <a16:creationId xmlns:a16="http://schemas.microsoft.com/office/drawing/2014/main" id="{837F2008-D503-43F9-BFD6-D8C878A81BE0}"/>
              </a:ext>
            </a:extLst>
          </p:cNvPr>
          <p:cNvSpPr/>
          <p:nvPr/>
        </p:nvSpPr>
        <p:spPr>
          <a:xfrm>
            <a:off x="231631" y="5880848"/>
            <a:ext cx="3898365" cy="878895"/>
          </a:xfrm>
          <a:prstGeom prst="rect">
            <a:avLst/>
          </a:prstGeom>
        </p:spPr>
        <p:txBody>
          <a:bodyPr wrap="square">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5.9.</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Laptop’a</a:t>
            </a:r>
            <a:r>
              <a:rPr lang="en-US" dirty="0">
                <a:latin typeface="Times New Roman" panose="02020603050405020304" pitchFamily="18" charset="0"/>
                <a:ea typeface="Calibri" panose="020F0502020204030204" pitchFamily="34" charset="0"/>
                <a:cs typeface="Times New Roman" panose="02020603050405020304" pitchFamily="18" charset="0"/>
              </a:rPr>
              <a:t> wireless module </a:t>
            </a:r>
            <a:r>
              <a:rPr lang="en-US" dirty="0" err="1">
                <a:latin typeface="Times New Roman" panose="02020603050405020304" pitchFamily="18" charset="0"/>
                <a:ea typeface="Calibri" panose="020F0502020204030204" pitchFamily="34" charset="0"/>
                <a:cs typeface="Times New Roman" panose="02020603050405020304" pitchFamily="18" charset="0"/>
              </a:rPr>
              <a:t>əlavə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edilməsi</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1D3BACC5-B6BC-4997-AAFF-DDA35EF388D1}"/>
              </a:ext>
            </a:extLst>
          </p:cNvPr>
          <p:cNvSpPr/>
          <p:nvPr/>
        </p:nvSpPr>
        <p:spPr>
          <a:xfrm>
            <a:off x="4426045" y="547692"/>
            <a:ext cx="2898120" cy="1294393"/>
          </a:xfrm>
          <a:prstGeom prst="rect">
            <a:avLst/>
          </a:prstGeom>
        </p:spPr>
        <p:txBody>
          <a:bodyPr wrap="square">
            <a:spAutoFit/>
          </a:bodyPr>
          <a:lstStyle/>
          <a:p>
            <a:pPr algn="just">
              <a:lnSpc>
                <a:spcPct val="150000"/>
              </a:lnSpc>
              <a:spcAft>
                <a:spcPts val="0"/>
              </a:spcAft>
              <a:tabLst>
                <a:tab pos="1271905" algn="l"/>
              </a:tabLst>
            </a:pPr>
            <a:r>
              <a:rPr lang="az-Latn-AZ" dirty="0" err="1">
                <a:latin typeface="Times New Roman" panose="02020603050405020304" pitchFamily="18" charset="0"/>
                <a:ea typeface="Calibri" panose="020F0502020204030204" pitchFamily="34" charset="0"/>
                <a:cs typeface="Times New Roman" panose="02020603050405020304" pitchFamily="18" charset="0"/>
              </a:rPr>
              <a:t>Tableti</a:t>
            </a:r>
            <a:r>
              <a:rPr lang="az-Latn-AZ" dirty="0">
                <a:latin typeface="Times New Roman" panose="02020603050405020304" pitchFamily="18" charset="0"/>
                <a:ea typeface="Calibri" panose="020F0502020204030204" pitchFamily="34" charset="0"/>
                <a:cs typeface="Times New Roman" panose="02020603050405020304" pitchFamily="18" charset="0"/>
              </a:rPr>
              <a:t> konfiqurasiya etməyə başlayaq (Şəkil 5.10.) indi də:</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descr="A screenshot of a computer&#10;&#10;Description automatically generated">
            <a:extLst>
              <a:ext uri="{FF2B5EF4-FFF2-40B4-BE49-F238E27FC236}">
                <a16:creationId xmlns:a16="http://schemas.microsoft.com/office/drawing/2014/main" id="{092A9BC7-FBFE-4D88-ABA0-94E4A9D4C0DF}"/>
              </a:ext>
            </a:extLst>
          </p:cNvPr>
          <p:cNvPicPr/>
          <p:nvPr/>
        </p:nvPicPr>
        <p:blipFill>
          <a:blip r:embed="rId3"/>
          <a:stretch>
            <a:fillRect/>
          </a:stretch>
        </p:blipFill>
        <p:spPr>
          <a:xfrm>
            <a:off x="4486338" y="2897331"/>
            <a:ext cx="3600000" cy="2988000"/>
          </a:xfrm>
          <a:prstGeom prst="rect">
            <a:avLst/>
          </a:prstGeom>
        </p:spPr>
      </p:pic>
      <p:sp>
        <p:nvSpPr>
          <p:cNvPr id="7" name="Rectangle 6">
            <a:extLst>
              <a:ext uri="{FF2B5EF4-FFF2-40B4-BE49-F238E27FC236}">
                <a16:creationId xmlns:a16="http://schemas.microsoft.com/office/drawing/2014/main" id="{05A3106C-1B78-45FD-A45B-98872B6B7E96}"/>
              </a:ext>
            </a:extLst>
          </p:cNvPr>
          <p:cNvSpPr/>
          <p:nvPr/>
        </p:nvSpPr>
        <p:spPr>
          <a:xfrm>
            <a:off x="4546631" y="5886714"/>
            <a:ext cx="3479414" cy="463397"/>
          </a:xfrm>
          <a:prstGeom prst="rect">
            <a:avLst/>
          </a:prstGeom>
        </p:spPr>
        <p:txBody>
          <a:bodyPr wrap="none">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5.10.</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Tabletin</a:t>
            </a:r>
            <a:r>
              <a:rPr lang="az-Latn-AZ" dirty="0">
                <a:latin typeface="Times New Roman" panose="02020603050405020304" pitchFamily="18" charset="0"/>
                <a:ea typeface="Calibri" panose="020F0502020204030204" pitchFamily="34" charset="0"/>
                <a:cs typeface="Times New Roman" panose="02020603050405020304" pitchFamily="18" charset="0"/>
              </a:rPr>
              <a:t> konfiqurasiyası</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descr="A screenshot of a computer&#10;&#10;Description automatically generated">
            <a:extLst>
              <a:ext uri="{FF2B5EF4-FFF2-40B4-BE49-F238E27FC236}">
                <a16:creationId xmlns:a16="http://schemas.microsoft.com/office/drawing/2014/main" id="{334F6958-8454-4996-A5B2-1248791E8E3A}"/>
              </a:ext>
            </a:extLst>
          </p:cNvPr>
          <p:cNvPicPr/>
          <p:nvPr/>
        </p:nvPicPr>
        <p:blipFill>
          <a:blip r:embed="rId4"/>
          <a:stretch>
            <a:fillRect/>
          </a:stretch>
        </p:blipFill>
        <p:spPr>
          <a:xfrm>
            <a:off x="8497361" y="2897331"/>
            <a:ext cx="3600000" cy="2988000"/>
          </a:xfrm>
          <a:prstGeom prst="rect">
            <a:avLst/>
          </a:prstGeom>
        </p:spPr>
      </p:pic>
      <p:sp>
        <p:nvSpPr>
          <p:cNvPr id="9" name="Rectangle 8">
            <a:extLst>
              <a:ext uri="{FF2B5EF4-FFF2-40B4-BE49-F238E27FC236}">
                <a16:creationId xmlns:a16="http://schemas.microsoft.com/office/drawing/2014/main" id="{02CC7465-35E3-45CA-BE59-489D40061BB2}"/>
              </a:ext>
            </a:extLst>
          </p:cNvPr>
          <p:cNvSpPr/>
          <p:nvPr/>
        </p:nvSpPr>
        <p:spPr>
          <a:xfrm>
            <a:off x="8345849" y="96182"/>
            <a:ext cx="3807934" cy="2540888"/>
          </a:xfrm>
          <a:prstGeom prst="rect">
            <a:avLst/>
          </a:prstGeom>
        </p:spPr>
        <p:txBody>
          <a:bodyPr wrap="square">
            <a:spAutoFit/>
          </a:bodyPr>
          <a:lstStyle/>
          <a:p>
            <a:pPr algn="just">
              <a:lnSpc>
                <a:spcPct val="150000"/>
              </a:lnSpc>
              <a:spcAft>
                <a:spcPts val="0"/>
              </a:spcAft>
              <a:tabLst>
                <a:tab pos="1271905" algn="l"/>
              </a:tabLst>
            </a:pPr>
            <a:r>
              <a:rPr lang="az-Latn-AZ" b="1" dirty="0" err="1">
                <a:latin typeface="Times New Roman" panose="02020603050405020304" pitchFamily="18" charset="0"/>
                <a:ea typeface="Calibri" panose="020F0502020204030204" pitchFamily="34" charset="0"/>
                <a:cs typeface="Times New Roman" panose="02020603050405020304" pitchFamily="18" charset="0"/>
              </a:rPr>
              <a:t>Floor</a:t>
            </a:r>
            <a:r>
              <a:rPr lang="az-Latn-AZ" b="1" dirty="0">
                <a:latin typeface="Times New Roman" panose="02020603050405020304" pitchFamily="18" charset="0"/>
                <a:ea typeface="Calibri" panose="020F0502020204030204" pitchFamily="34" charset="0"/>
                <a:cs typeface="Times New Roman" panose="02020603050405020304" pitchFamily="18" charset="0"/>
              </a:rPr>
              <a:t> 3: </a:t>
            </a:r>
            <a:r>
              <a:rPr lang="az-Latn-AZ" dirty="0">
                <a:latin typeface="Times New Roman" panose="02020603050405020304" pitchFamily="18" charset="0"/>
                <a:ea typeface="Calibri" panose="020F0502020204030204" pitchFamily="34" charset="0"/>
                <a:cs typeface="Times New Roman" panose="02020603050405020304" pitchFamily="18" charset="0"/>
              </a:rPr>
              <a:t>3-cü mərtəbə üçün də eyni qayda da yerinə </a:t>
            </a:r>
            <a:r>
              <a:rPr lang="az-Latn-AZ" dirty="0" err="1">
                <a:latin typeface="Times New Roman" panose="02020603050405020304" pitchFamily="18" charset="0"/>
                <a:ea typeface="Calibri" panose="020F0502020204030204" pitchFamily="34" charset="0"/>
                <a:cs typeface="Times New Roman" panose="02020603050405020304" pitchFamily="18" charset="0"/>
              </a:rPr>
              <a:t>yetirek</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Wi-Fi</a:t>
            </a:r>
            <a:r>
              <a:rPr lang="az-Latn-AZ" dirty="0">
                <a:latin typeface="Times New Roman" panose="02020603050405020304" pitchFamily="18" charset="0"/>
                <a:ea typeface="Calibri" panose="020F0502020204030204" pitchFamily="34" charset="0"/>
                <a:cs typeface="Times New Roman" panose="02020603050405020304" pitchFamily="18" charset="0"/>
              </a:rPr>
              <a:t>” şəbəkəsinin konfiqurasiyasını. </a:t>
            </a:r>
            <a:r>
              <a:rPr lang="en-US" dirty="0">
                <a:latin typeface="Times New Roman" panose="02020603050405020304" pitchFamily="18" charset="0"/>
                <a:ea typeface="Calibri" panose="020F0502020204030204" pitchFamily="34" charset="0"/>
                <a:cs typeface="Times New Roman" panose="02020603050405020304" pitchFamily="18" charset="0"/>
              </a:rPr>
              <a:t>Bu </a:t>
            </a:r>
            <a:r>
              <a:rPr lang="en-US" dirty="0" err="1">
                <a:latin typeface="Times New Roman" panose="02020603050405020304" pitchFamily="18" charset="0"/>
                <a:ea typeface="Calibri" panose="020F0502020204030204" pitchFamily="34" charset="0"/>
                <a:cs typeface="Times New Roman" panose="02020603050405020304" pitchFamily="18" charset="0"/>
              </a:rPr>
              <a:t>mərtəbədə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bir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dənə</a:t>
            </a:r>
            <a:r>
              <a:rPr lang="en-US" dirty="0">
                <a:latin typeface="Times New Roman" panose="02020603050405020304" pitchFamily="18" charset="0"/>
                <a:ea typeface="Calibri" panose="020F0502020204030204" pitchFamily="34" charset="0"/>
                <a:cs typeface="Times New Roman" panose="02020603050405020304" pitchFamily="18" charset="0"/>
              </a:rPr>
              <a:t> smartphone </a:t>
            </a:r>
            <a:r>
              <a:rPr lang="en-US" dirty="0" err="1">
                <a:latin typeface="Times New Roman" panose="02020603050405020304" pitchFamily="18" charset="0"/>
                <a:ea typeface="Calibri" panose="020F0502020204030204" pitchFamily="34" charset="0"/>
                <a:cs typeface="Times New Roman" panose="02020603050405020304" pitchFamily="18" charset="0"/>
              </a:rPr>
              <a:t>dizayn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edək</a:t>
            </a:r>
            <a:r>
              <a:rPr lang="en-US" dirty="0">
                <a:latin typeface="Times New Roman" panose="02020603050405020304" pitchFamily="18" charset="0"/>
                <a:ea typeface="Calibri" panose="020F0502020204030204" pitchFamily="34" charset="0"/>
                <a:cs typeface="Times New Roman" panose="02020603050405020304" pitchFamily="18" charset="0"/>
              </a:rPr>
              <a:t>, “F3-Access-Point”də “Wi-Fi” network </a:t>
            </a:r>
            <a:r>
              <a:rPr lang="en-US" dirty="0" err="1">
                <a:latin typeface="Times New Roman" panose="02020603050405020304" pitchFamily="18" charset="0"/>
                <a:ea typeface="Calibri" panose="020F0502020204030204" pitchFamily="34" charset="0"/>
                <a:cs typeface="Times New Roman" panose="02020603050405020304" pitchFamily="18" charset="0"/>
              </a:rPr>
              <a:t>yaradandan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sonra</a:t>
            </a:r>
            <a:r>
              <a:rPr lang="en-US" dirty="0">
                <a:latin typeface="Times New Roman" panose="02020603050405020304" pitchFamily="18" charset="0"/>
                <a:ea typeface="Calibri" panose="020F0502020204030204" pitchFamily="34" charset="0"/>
                <a:cs typeface="Times New Roman" panose="02020603050405020304" pitchFamily="18" charset="0"/>
              </a:rPr>
              <a:t> (Şək.5.12).</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Rectangle 9">
            <a:extLst>
              <a:ext uri="{FF2B5EF4-FFF2-40B4-BE49-F238E27FC236}">
                <a16:creationId xmlns:a16="http://schemas.microsoft.com/office/drawing/2014/main" id="{E5903E0B-629F-4C66-98FA-7D83CFC29A35}"/>
              </a:ext>
            </a:extLst>
          </p:cNvPr>
          <p:cNvSpPr/>
          <p:nvPr/>
        </p:nvSpPr>
        <p:spPr>
          <a:xfrm>
            <a:off x="8497361" y="5923484"/>
            <a:ext cx="3656422" cy="878895"/>
          </a:xfrm>
          <a:prstGeom prst="rect">
            <a:avLst/>
          </a:prstGeom>
        </p:spPr>
        <p:txBody>
          <a:bodyPr wrap="square">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5.12. </a:t>
            </a:r>
            <a:r>
              <a:rPr lang="en-US" dirty="0">
                <a:latin typeface="Times New Roman" panose="02020603050405020304" pitchFamily="18" charset="0"/>
                <a:ea typeface="Calibri" panose="020F0502020204030204" pitchFamily="34" charset="0"/>
                <a:cs typeface="Times New Roman" panose="02020603050405020304" pitchFamily="18" charset="0"/>
              </a:rPr>
              <a:t>“F3-Access-Point”də “Wi-Fi” network </a:t>
            </a:r>
            <a:r>
              <a:rPr lang="en-US" dirty="0" err="1">
                <a:latin typeface="Times New Roman" panose="02020603050405020304" pitchFamily="18" charset="0"/>
                <a:ea typeface="Calibri" panose="020F0502020204030204" pitchFamily="34" charset="0"/>
                <a:cs typeface="Times New Roman" panose="02020603050405020304" pitchFamily="18" charset="0"/>
              </a:rPr>
              <a:t>yaradılması</a:t>
            </a:r>
            <a:r>
              <a:rPr lang="az-Latn-AZ" b="1" dirty="0">
                <a:latin typeface="Times New Roman" panose="02020603050405020304" pitchFamily="18" charset="0"/>
                <a:ea typeface="Calibri" panose="020F0502020204030204" pitchFamily="34" charset="0"/>
                <a:cs typeface="Times New Roman" panose="02020603050405020304" pitchFamily="18" charset="0"/>
              </a:rPr>
              <a:t> </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44910557"/>
      </p:ext>
    </p:extLst>
  </p:cSld>
  <p:clrMapOvr>
    <a:masterClrMapping/>
  </p:clrMapOvr>
  <p:transition spd="slow">
    <p:wheel spokes="1"/>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9555A3B-E9B9-421F-8B3C-557CE29A1B58}"/>
              </a:ext>
            </a:extLst>
          </p:cNvPr>
          <p:cNvSpPr/>
          <p:nvPr/>
        </p:nvSpPr>
        <p:spPr>
          <a:xfrm>
            <a:off x="0" y="120847"/>
            <a:ext cx="12192000" cy="463397"/>
          </a:xfrm>
          <a:prstGeom prst="rect">
            <a:avLst/>
          </a:prstGeom>
        </p:spPr>
        <p:txBody>
          <a:bodyPr wrap="square">
            <a:spAutoFit/>
          </a:bodyPr>
          <a:lstStyle/>
          <a:p>
            <a:pPr algn="ctr">
              <a:lnSpc>
                <a:spcPct val="150000"/>
              </a:lnSpc>
              <a:spcAft>
                <a:spcPts val="0"/>
              </a:spcAft>
              <a:tabLst>
                <a:tab pos="1271905" algn="l"/>
              </a:tabLst>
            </a:pPr>
            <a:r>
              <a:rPr lang="az-Latn-AZ"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5.2. Korporativ şirkətin şəbəkə infrastrukturunun “SSH” konfiqurasiyası</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0A1FCAEB-01A9-4122-B298-87E52AE1E17C}"/>
              </a:ext>
            </a:extLst>
          </p:cNvPr>
          <p:cNvSpPr/>
          <p:nvPr/>
        </p:nvSpPr>
        <p:spPr>
          <a:xfrm>
            <a:off x="-62753" y="577601"/>
            <a:ext cx="12254753" cy="6280374"/>
          </a:xfrm>
          <a:prstGeom prst="rect">
            <a:avLst/>
          </a:prstGeom>
        </p:spPr>
        <p:txBody>
          <a:bodyPr wrap="square">
            <a:spAutoFit/>
          </a:bodyPr>
          <a:lstStyle/>
          <a:p>
            <a:pPr algn="just">
              <a:lnSpc>
                <a:spcPct val="150000"/>
              </a:lnSpc>
              <a:spcAft>
                <a:spcPts val="0"/>
              </a:spcAft>
              <a:tabLst>
                <a:tab pos="1271905" algn="l"/>
              </a:tabLst>
            </a:pPr>
            <a:r>
              <a:rPr lang="az-Latn-AZ" dirty="0" err="1">
                <a:latin typeface="Times New Roman" panose="02020603050405020304" pitchFamily="18" charset="0"/>
                <a:ea typeface="Calibri" panose="020F0502020204030204" pitchFamily="34" charset="0"/>
                <a:cs typeface="Times New Roman" panose="02020603050405020304" pitchFamily="18" charset="0"/>
              </a:rPr>
              <a:t>Router’lara</a:t>
            </a:r>
            <a:r>
              <a:rPr lang="az-Latn-AZ" dirty="0">
                <a:latin typeface="Times New Roman" panose="02020603050405020304" pitchFamily="18" charset="0"/>
                <a:ea typeface="Calibri" panose="020F0502020204030204" pitchFamily="34" charset="0"/>
                <a:cs typeface="Times New Roman" panose="02020603050405020304" pitchFamily="18" charset="0"/>
              </a:rPr>
              <a:t> uzaqdan təhlükəsiz şəkildə qoşulma üçün, onlarda “SSH” (</a:t>
            </a:r>
            <a:r>
              <a:rPr lang="az-Latn-AZ" dirty="0" err="1">
                <a:latin typeface="Times New Roman" panose="02020603050405020304" pitchFamily="18" charset="0"/>
                <a:ea typeface="Calibri" panose="020F0502020204030204" pitchFamily="34" charset="0"/>
                <a:cs typeface="Times New Roman" panose="02020603050405020304" pitchFamily="18" charset="0"/>
              </a:rPr>
              <a:t>Secure</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Shell</a:t>
            </a:r>
            <a:r>
              <a:rPr lang="az-Latn-AZ" dirty="0">
                <a:latin typeface="Times New Roman" panose="02020603050405020304" pitchFamily="18" charset="0"/>
                <a:ea typeface="Calibri" panose="020F0502020204030204" pitchFamily="34" charset="0"/>
                <a:cs typeface="Times New Roman" panose="02020603050405020304" pitchFamily="18" charset="0"/>
              </a:rPr>
              <a:t> - </a:t>
            </a:r>
            <a:r>
              <a:rPr lang="az-Latn-AZ" dirty="0" err="1">
                <a:latin typeface="Times New Roman" panose="02020603050405020304" pitchFamily="18" charset="0"/>
                <a:ea typeface="Calibri" panose="020F0502020204030204" pitchFamily="34" charset="0"/>
                <a:cs typeface="Times New Roman" panose="02020603050405020304" pitchFamily="18" charset="0"/>
              </a:rPr>
              <a:t>Təklükəsiz</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Shell</a:t>
            </a:r>
            <a:r>
              <a:rPr lang="az-Latn-AZ" dirty="0">
                <a:latin typeface="Times New Roman" panose="02020603050405020304" pitchFamily="18" charset="0"/>
                <a:ea typeface="Calibri" panose="020F0502020204030204" pitchFamily="34" charset="0"/>
                <a:cs typeface="Times New Roman" panose="02020603050405020304" pitchFamily="18" charset="0"/>
              </a:rPr>
              <a:t>) konfiqurasiyasını </a:t>
            </a:r>
            <a:r>
              <a:rPr lang="az-Latn-AZ" dirty="0" err="1">
                <a:latin typeface="Times New Roman" panose="02020603050405020304" pitchFamily="18" charset="0"/>
                <a:ea typeface="Calibri" panose="020F0502020204030204" pitchFamily="34" charset="0"/>
                <a:cs typeface="Times New Roman" panose="02020603050405020304" pitchFamily="18" charset="0"/>
              </a:rPr>
              <a:t>kökləməliyik</a:t>
            </a:r>
            <a:r>
              <a:rPr lang="az-Latn-AZ" dirty="0">
                <a:latin typeface="Times New Roman" panose="02020603050405020304" pitchFamily="18" charset="0"/>
                <a:ea typeface="Calibri" panose="020F0502020204030204" pitchFamily="34" charset="0"/>
                <a:cs typeface="Times New Roman" panose="02020603050405020304" pitchFamily="18" charset="0"/>
              </a:rPr>
              <a:t> ki, İT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Vlan’dan</a:t>
            </a:r>
            <a:r>
              <a:rPr lang="az-Latn-AZ" dirty="0">
                <a:latin typeface="Times New Roman" panose="02020603050405020304" pitchFamily="18" charset="0"/>
                <a:ea typeface="Calibri" panose="020F0502020204030204" pitchFamily="34" charset="0"/>
                <a:cs typeface="Times New Roman" panose="02020603050405020304" pitchFamily="18" charset="0"/>
              </a:rPr>
              <a:t> biz </a:t>
            </a:r>
            <a:r>
              <a:rPr lang="az-Latn-AZ" dirty="0" err="1">
                <a:latin typeface="Times New Roman" panose="02020603050405020304" pitchFamily="18" charset="0"/>
                <a:ea typeface="Calibri" panose="020F0502020204030204" pitchFamily="34" charset="0"/>
                <a:cs typeface="Times New Roman" panose="02020603050405020304" pitchFamily="18" charset="0"/>
              </a:rPr>
              <a:t>Router’lara</a:t>
            </a:r>
            <a:r>
              <a:rPr lang="az-Latn-AZ" dirty="0">
                <a:latin typeface="Times New Roman" panose="02020603050405020304" pitchFamily="18" charset="0"/>
                <a:ea typeface="Calibri" panose="020F0502020204030204" pitchFamily="34" charset="0"/>
                <a:cs typeface="Times New Roman" panose="02020603050405020304" pitchFamily="18" charset="0"/>
              </a:rPr>
              <a:t> SSH ilə qoşula bilək, daha </a:t>
            </a:r>
            <a:r>
              <a:rPr lang="az-Latn-AZ" dirty="0" err="1">
                <a:latin typeface="Times New Roman" panose="02020603050405020304" pitchFamily="18" charset="0"/>
                <a:ea typeface="Calibri" panose="020F0502020204030204" pitchFamily="34" charset="0"/>
                <a:cs typeface="Times New Roman" panose="02020603050405020304" pitchFamily="18" charset="0"/>
              </a:rPr>
              <a:t>Router’lara</a:t>
            </a:r>
            <a:r>
              <a:rPr lang="az-Latn-AZ" dirty="0">
                <a:latin typeface="Times New Roman" panose="02020603050405020304" pitchFamily="18" charset="0"/>
                <a:ea typeface="Calibri" panose="020F0502020204030204" pitchFamily="34" charset="0"/>
                <a:cs typeface="Times New Roman" panose="02020603050405020304" pitchFamily="18" charset="0"/>
              </a:rPr>
              <a:t> qoşulma üçün, onlara </a:t>
            </a:r>
            <a:r>
              <a:rPr lang="az-Latn-AZ" dirty="0" err="1">
                <a:latin typeface="Times New Roman" panose="02020603050405020304" pitchFamily="18" charset="0"/>
                <a:ea typeface="Calibri" panose="020F0502020204030204" pitchFamily="34" charset="0"/>
                <a:cs typeface="Times New Roman" panose="02020603050405020304" pitchFamily="18" charset="0"/>
              </a:rPr>
              <a:t>directly</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yaxınlaşmayaq</a:t>
            </a:r>
            <a:r>
              <a:rPr lang="az-Latn-AZ" dirty="0">
                <a:latin typeface="Times New Roman" panose="02020603050405020304" pitchFamily="18" charset="0"/>
                <a:ea typeface="Calibri" panose="020F0502020204030204" pitchFamily="34" charset="0"/>
                <a:cs typeface="Times New Roman" panose="02020603050405020304" pitchFamily="18" charset="0"/>
              </a:rPr>
              <a:t>. </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tabLst>
                <a:tab pos="1271905"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a:t>
            </a:r>
            <a:r>
              <a:rPr lang="en-US" b="1" dirty="0">
                <a:latin typeface="Times New Roman" panose="02020603050405020304" pitchFamily="18" charset="0"/>
                <a:ea typeface="Calibri" panose="020F0502020204030204" pitchFamily="34" charset="0"/>
                <a:cs typeface="Times New Roman" panose="02020603050405020304" pitchFamily="18" charset="0"/>
              </a:rPr>
              <a:t>F1-Router”dan </a:t>
            </a:r>
            <a:r>
              <a:rPr lang="en-US" dirty="0" err="1">
                <a:latin typeface="Times New Roman" panose="02020603050405020304" pitchFamily="18" charset="0"/>
                <a:ea typeface="Calibri" panose="020F0502020204030204" pitchFamily="34" charset="0"/>
                <a:cs typeface="Times New Roman" panose="02020603050405020304" pitchFamily="18" charset="0"/>
              </a:rPr>
              <a:t>Başlayaq</a:t>
            </a:r>
            <a:r>
              <a:rPr lang="en-US" dirty="0">
                <a:latin typeface="Times New Roman" panose="02020603050405020304" pitchFamily="18" charset="0"/>
                <a:ea typeface="Calibri" panose="020F0502020204030204" pitchFamily="34" charset="0"/>
                <a:cs typeface="Times New Roman" panose="02020603050405020304" pitchFamily="18" charset="0"/>
              </a:rPr>
              <a:t> SSH </a:t>
            </a:r>
            <a:r>
              <a:rPr lang="en-US" dirty="0" err="1">
                <a:latin typeface="Times New Roman" panose="02020603050405020304" pitchFamily="18" charset="0"/>
                <a:ea typeface="Calibri" panose="020F0502020204030204" pitchFamily="34" charset="0"/>
                <a:cs typeface="Times New Roman" panose="02020603050405020304" pitchFamily="18" charset="0"/>
              </a:rPr>
              <a:t>konfiqurasiya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etməyə</a:t>
            </a:r>
            <a:r>
              <a:rPr lang="en-US" b="1" dirty="0">
                <a:latin typeface="Times New Roman" panose="02020603050405020304" pitchFamily="18" charset="0"/>
                <a:ea typeface="Calibri" panose="020F0502020204030204" pitchFamily="34" charset="0"/>
                <a:cs typeface="Times New Roman" panose="02020603050405020304" pitchFamily="18" charset="0"/>
              </a:rPr>
              <a:t>: </a:t>
            </a:r>
            <a:r>
              <a:rPr lang="en-US" dirty="0">
                <a:latin typeface="Times New Roman" panose="02020603050405020304" pitchFamily="18" charset="0"/>
                <a:ea typeface="Calibri" panose="020F0502020204030204" pitchFamily="34" charset="0"/>
                <a:cs typeface="Times New Roman" panose="02020603050405020304" pitchFamily="18" charset="0"/>
              </a:rPr>
              <a:t>İlk </a:t>
            </a:r>
            <a:r>
              <a:rPr lang="en-US" dirty="0" err="1">
                <a:latin typeface="Times New Roman" panose="02020603050405020304" pitchFamily="18" charset="0"/>
                <a:ea typeface="Calibri" panose="020F0502020204030204" pitchFamily="34" charset="0"/>
                <a:cs typeface="Times New Roman" panose="02020603050405020304" pitchFamily="18" charset="0"/>
              </a:rPr>
              <a:t>növbədə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router’ların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hostname’ləri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fərqli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olmalıdır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bir-birindən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yəni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router’lar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hostname’e</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malik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olmalıdir</a:t>
            </a:r>
            <a:r>
              <a:rPr lang="en-US" dirty="0">
                <a:latin typeface="Times New Roman" panose="02020603050405020304" pitchFamily="18" charset="0"/>
                <a:ea typeface="Calibri" panose="020F0502020204030204" pitchFamily="34" charset="0"/>
                <a:cs typeface="Times New Roman" panose="02020603050405020304" pitchFamily="18" charset="0"/>
              </a:rPr>
              <a:t>, biz </a:t>
            </a:r>
            <a:r>
              <a:rPr lang="en-US" dirty="0" err="1">
                <a:latin typeface="Times New Roman" panose="02020603050405020304" pitchFamily="18" charset="0"/>
                <a:ea typeface="Calibri" panose="020F0502020204030204" pitchFamily="34" charset="0"/>
                <a:cs typeface="Times New Roman" panose="02020603050405020304" pitchFamily="18" charset="0"/>
              </a:rPr>
              <a:t>bunu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onedən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etmişdik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Xatırlayırıqsa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hər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bir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router’a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cavabdeh</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olduğu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mərtəbəyə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uyğun</a:t>
            </a:r>
            <a:r>
              <a:rPr lang="en-US" dirty="0">
                <a:latin typeface="Times New Roman" panose="02020603050405020304" pitchFamily="18" charset="0"/>
                <a:ea typeface="Calibri" panose="020F0502020204030204" pitchFamily="34" charset="0"/>
                <a:cs typeface="Times New Roman" panose="02020603050405020304" pitchFamily="18" charset="0"/>
              </a:rPr>
              <a:t> hostname </a:t>
            </a:r>
            <a:r>
              <a:rPr lang="en-US" dirty="0" err="1">
                <a:latin typeface="Times New Roman" panose="02020603050405020304" pitchFamily="18" charset="0"/>
                <a:ea typeface="Calibri" panose="020F0502020204030204" pitchFamily="34" charset="0"/>
                <a:cs typeface="Times New Roman" panose="02020603050405020304" pitchFamily="18" charset="0"/>
              </a:rPr>
              <a:t>təyin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etmişdik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Bunu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etdikdən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sonra</a:t>
            </a:r>
            <a:r>
              <a:rPr lang="en-US" dirty="0">
                <a:latin typeface="Times New Roman" panose="02020603050405020304" pitchFamily="18" charset="0"/>
                <a:ea typeface="Calibri" panose="020F0502020204030204" pitchFamily="34" charset="0"/>
                <a:cs typeface="Times New Roman" panose="02020603050405020304" pitchFamily="18" charset="0"/>
              </a:rPr>
              <a:t>, SSH </a:t>
            </a:r>
            <a:r>
              <a:rPr lang="en-US" dirty="0" err="1">
                <a:latin typeface="Times New Roman" panose="02020603050405020304" pitchFamily="18" charset="0"/>
                <a:ea typeface="Calibri" panose="020F0502020204030204" pitchFamily="34" charset="0"/>
                <a:cs typeface="Times New Roman" panose="02020603050405020304" pitchFamily="18" charset="0"/>
              </a:rPr>
              <a:t>konfiqurasiyasını</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yerinə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yetirmək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üçün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bizə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a:latin typeface="Times New Roman" panose="02020603050405020304" pitchFamily="18" charset="0"/>
                <a:ea typeface="Calibri" panose="020F0502020204030204" pitchFamily="34" charset="0"/>
                <a:cs typeface="Times New Roman" panose="02020603050405020304" pitchFamily="18" charset="0"/>
              </a:rPr>
              <a:t>domain name” </a:t>
            </a:r>
            <a:r>
              <a:rPr lang="en-US" dirty="0" err="1">
                <a:latin typeface="Times New Roman" panose="02020603050405020304" pitchFamily="18" charset="0"/>
                <a:ea typeface="Calibri" panose="020F0502020204030204" pitchFamily="34" charset="0"/>
                <a:cs typeface="Times New Roman" panose="02020603050405020304" pitchFamily="18" charset="0"/>
              </a:rPr>
              <a:t>konfiqurasiyası</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lazımdır</a:t>
            </a:r>
            <a:r>
              <a:rPr lang="en-US" dirty="0">
                <a:latin typeface="Times New Roman" panose="02020603050405020304" pitchFamily="18" charset="0"/>
                <a:ea typeface="Calibri" panose="020F0502020204030204" pitchFamily="34" charset="0"/>
                <a:cs typeface="Times New Roman" panose="02020603050405020304" pitchFamily="18" charset="0"/>
              </a:rPr>
              <a:t>. </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tabLst>
                <a:tab pos="1271905"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a:t>
            </a:r>
            <a:r>
              <a:rPr lang="en-US" b="1" dirty="0" err="1">
                <a:latin typeface="Times New Roman" panose="02020603050405020304" pitchFamily="18" charset="0"/>
                <a:ea typeface="Calibri" panose="020F0502020204030204" pitchFamily="34" charset="0"/>
                <a:cs typeface="Times New Roman" panose="02020603050405020304" pitchFamily="18" charset="0"/>
              </a:rPr>
              <a:t>ip</a:t>
            </a:r>
            <a:r>
              <a:rPr lang="en-US" b="1" dirty="0">
                <a:latin typeface="Times New Roman" panose="02020603050405020304" pitchFamily="18" charset="0"/>
                <a:ea typeface="Calibri" panose="020F0502020204030204" pitchFamily="34" charset="0"/>
                <a:cs typeface="Times New Roman" panose="02020603050405020304" pitchFamily="18" charset="0"/>
              </a:rPr>
              <a:t> domain-name company” – </a:t>
            </a:r>
            <a:r>
              <a:rPr lang="en-US" dirty="0" err="1">
                <a:latin typeface="Times New Roman" panose="02020603050405020304" pitchFamily="18" charset="0"/>
                <a:ea typeface="Calibri" panose="020F0502020204030204" pitchFamily="34" charset="0"/>
                <a:cs typeface="Times New Roman" panose="02020603050405020304" pitchFamily="18" charset="0"/>
              </a:rPr>
              <a:t>burda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çox</a:t>
            </a:r>
            <a:r>
              <a:rPr lang="en-US" dirty="0">
                <a:latin typeface="Times New Roman" panose="02020603050405020304" pitchFamily="18" charset="0"/>
                <a:ea typeface="Calibri" panose="020F0502020204030204" pitchFamily="34" charset="0"/>
                <a:cs typeface="Times New Roman" panose="02020603050405020304" pitchFamily="18" charset="0"/>
              </a:rPr>
              <a:t> zaman domain-name </a:t>
            </a:r>
            <a:r>
              <a:rPr lang="en-US" dirty="0" err="1">
                <a:latin typeface="Times New Roman" panose="02020603050405020304" pitchFamily="18" charset="0"/>
                <a:ea typeface="Calibri" panose="020F0502020204030204" pitchFamily="34" charset="0"/>
                <a:cs typeface="Times New Roman" panose="02020603050405020304" pitchFamily="18" charset="0"/>
              </a:rPr>
              <a:t>kimi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şirkətin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adı</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istifadə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olunur</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tabLst>
                <a:tab pos="1271905"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Domain-</a:t>
            </a:r>
            <a:r>
              <a:rPr lang="en-US" dirty="0" err="1">
                <a:latin typeface="Times New Roman" panose="02020603050405020304" pitchFamily="18" charset="0"/>
                <a:ea typeface="Calibri" panose="020F0502020204030204" pitchFamily="34" charset="0"/>
                <a:cs typeface="Times New Roman" panose="02020603050405020304" pitchFamily="18" charset="0"/>
              </a:rPr>
              <a:t>name’i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konfiqurasiya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etdikdən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sonra</a:t>
            </a:r>
            <a:r>
              <a:rPr lang="en-US" dirty="0">
                <a:latin typeface="Times New Roman" panose="02020603050405020304" pitchFamily="18" charset="0"/>
                <a:ea typeface="Calibri" panose="020F0502020204030204" pitchFamily="34" charset="0"/>
                <a:cs typeface="Times New Roman" panose="02020603050405020304" pitchFamily="18" charset="0"/>
              </a:rPr>
              <a:t> biz “username &amp; password” </a:t>
            </a:r>
            <a:r>
              <a:rPr lang="en-US" dirty="0" err="1">
                <a:latin typeface="Times New Roman" panose="02020603050405020304" pitchFamily="18" charset="0"/>
                <a:ea typeface="Calibri" panose="020F0502020204030204" pitchFamily="34" charset="0"/>
                <a:cs typeface="Times New Roman" panose="02020603050405020304" pitchFamily="18" charset="0"/>
              </a:rPr>
              <a:t>konfiqurasiya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etməliyik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qoşulma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üçün</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tabLst>
                <a:tab pos="1271905"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a:t>
            </a:r>
            <a:r>
              <a:rPr lang="en-US" b="1" dirty="0">
                <a:latin typeface="Times New Roman" panose="02020603050405020304" pitchFamily="18" charset="0"/>
                <a:ea typeface="Calibri" panose="020F0502020204030204" pitchFamily="34" charset="0"/>
                <a:cs typeface="Times New Roman" panose="02020603050405020304" pitchFamily="18" charset="0"/>
              </a:rPr>
              <a:t>username admin password root123” </a:t>
            </a:r>
            <a:r>
              <a:rPr lang="en-US" dirty="0">
                <a:latin typeface="Times New Roman" panose="02020603050405020304" pitchFamily="18" charset="0"/>
                <a:ea typeface="Calibri" panose="020F0502020204030204" pitchFamily="34" charset="0"/>
                <a:cs typeface="Times New Roman" panose="02020603050405020304" pitchFamily="18" charset="0"/>
              </a:rPr>
              <a:t>username </a:t>
            </a:r>
            <a:r>
              <a:rPr lang="en-US" dirty="0" err="1">
                <a:latin typeface="Times New Roman" panose="02020603050405020304" pitchFamily="18" charset="0"/>
                <a:ea typeface="Calibri" panose="020F0502020204030204" pitchFamily="34" charset="0"/>
                <a:cs typeface="Times New Roman" panose="02020603050405020304" pitchFamily="18" charset="0"/>
              </a:rPr>
              <a:t>və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password’u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cür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təyin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edək</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tabLst>
                <a:tab pos="1271905" algn="l"/>
              </a:tabLst>
            </a:pPr>
            <a:r>
              <a:rPr lang="en-US" dirty="0" err="1">
                <a:latin typeface="Times New Roman" panose="02020603050405020304" pitchFamily="18" charset="0"/>
                <a:ea typeface="Calibri" panose="020F0502020204030204" pitchFamily="34" charset="0"/>
                <a:cs typeface="Times New Roman" panose="02020603050405020304" pitchFamily="18" charset="0"/>
              </a:rPr>
              <a:t>Bunu</a:t>
            </a:r>
            <a:r>
              <a:rPr lang="en-US" dirty="0">
                <a:latin typeface="Times New Roman" panose="02020603050405020304" pitchFamily="18" charset="0"/>
                <a:ea typeface="Calibri" panose="020F0502020204030204" pitchFamily="34" charset="0"/>
                <a:cs typeface="Times New Roman" panose="02020603050405020304" pitchFamily="18" charset="0"/>
              </a:rPr>
              <a:t> da </a:t>
            </a:r>
            <a:r>
              <a:rPr lang="en-US" dirty="0" err="1">
                <a:latin typeface="Times New Roman" panose="02020603050405020304" pitchFamily="18" charset="0"/>
                <a:ea typeface="Calibri" panose="020F0502020204030204" pitchFamily="34" charset="0"/>
                <a:cs typeface="Times New Roman" panose="02020603050405020304" pitchFamily="18" charset="0"/>
              </a:rPr>
              <a:t>təyin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etdikdən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sonra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növbəti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mərhələ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crypto’nu</a:t>
            </a:r>
            <a:r>
              <a:rPr lang="en-US" dirty="0">
                <a:latin typeface="Times New Roman" panose="02020603050405020304" pitchFamily="18" charset="0"/>
                <a:ea typeface="Calibri" panose="020F0502020204030204" pitchFamily="34" charset="0"/>
                <a:cs typeface="Times New Roman" panose="02020603050405020304" pitchFamily="18" charset="0"/>
              </a:rPr>
              <a:t> generate </a:t>
            </a:r>
            <a:r>
              <a:rPr lang="en-US" dirty="0" err="1">
                <a:latin typeface="Times New Roman" panose="02020603050405020304" pitchFamily="18" charset="0"/>
                <a:ea typeface="Calibri" panose="020F0502020204030204" pitchFamily="34" charset="0"/>
                <a:cs typeface="Times New Roman" panose="02020603050405020304" pitchFamily="18" charset="0"/>
              </a:rPr>
              <a:t>etməkdir</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tabLst>
                <a:tab pos="1271905"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a:t>
            </a:r>
            <a:r>
              <a:rPr lang="en-US" b="1" dirty="0">
                <a:latin typeface="Times New Roman" panose="02020603050405020304" pitchFamily="18" charset="0"/>
                <a:ea typeface="Calibri" panose="020F0502020204030204" pitchFamily="34" charset="0"/>
                <a:cs typeface="Times New Roman" panose="02020603050405020304" pitchFamily="18" charset="0"/>
              </a:rPr>
              <a:t>crypto key generate </a:t>
            </a:r>
            <a:r>
              <a:rPr lang="en-US" b="1" dirty="0" err="1">
                <a:latin typeface="Times New Roman" panose="02020603050405020304" pitchFamily="18" charset="0"/>
                <a:ea typeface="Calibri" panose="020F0502020204030204" pitchFamily="34" charset="0"/>
                <a:cs typeface="Times New Roman" panose="02020603050405020304" pitchFamily="18" charset="0"/>
              </a:rPr>
              <a:t>rsa</a:t>
            </a:r>
            <a:r>
              <a:rPr lang="en-US" b="1" dirty="0">
                <a:latin typeface="Times New Roman" panose="02020603050405020304" pitchFamily="18" charset="0"/>
                <a:ea typeface="Calibri" panose="020F0502020204030204" pitchFamily="34" charset="0"/>
                <a:cs typeface="Times New Roman" panose="02020603050405020304" pitchFamily="18" charset="0"/>
              </a:rPr>
              <a:t>” – </a:t>
            </a:r>
            <a:r>
              <a:rPr lang="en-US" dirty="0" err="1">
                <a:latin typeface="Times New Roman" panose="02020603050405020304" pitchFamily="18" charset="0"/>
                <a:ea typeface="Calibri" panose="020F0502020204030204" pitchFamily="34" charset="0"/>
                <a:cs typeface="Times New Roman" panose="02020603050405020304" pitchFamily="18" charset="0"/>
              </a:rPr>
              <a:t>deyək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və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a:latin typeface="Times New Roman" panose="02020603050405020304" pitchFamily="18" charset="0"/>
                <a:ea typeface="Calibri" panose="020F0502020204030204" pitchFamily="34" charset="0"/>
                <a:cs typeface="Times New Roman" panose="02020603050405020304" pitchFamily="18" charset="0"/>
              </a:rPr>
              <a:t>1024</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bİTlik</a:t>
            </a:r>
            <a:r>
              <a:rPr lang="en-US" dirty="0">
                <a:latin typeface="Times New Roman" panose="02020603050405020304" pitchFamily="18" charset="0"/>
                <a:ea typeface="Calibri" panose="020F0502020204030204" pitchFamily="34" charset="0"/>
                <a:cs typeface="Times New Roman" panose="02020603050405020304" pitchFamily="18" charset="0"/>
              </a:rPr>
              <a:t> crypto key </a:t>
            </a:r>
            <a:r>
              <a:rPr lang="en-US" dirty="0" err="1">
                <a:latin typeface="Times New Roman" panose="02020603050405020304" pitchFamily="18" charset="0"/>
                <a:ea typeface="Calibri" panose="020F0502020204030204" pitchFamily="34" charset="0"/>
                <a:cs typeface="Times New Roman" panose="02020603050405020304" pitchFamily="18" charset="0"/>
              </a:rPr>
              <a:t>təyin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edə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bilərik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təhlükəsiz</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qoşulma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üçün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yəni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qoşulma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zamanı</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yazacağımız</a:t>
            </a:r>
            <a:r>
              <a:rPr lang="en-US" dirty="0">
                <a:latin typeface="Times New Roman" panose="02020603050405020304" pitchFamily="18" charset="0"/>
                <a:ea typeface="Calibri" panose="020F0502020204030204" pitchFamily="34" charset="0"/>
                <a:cs typeface="Times New Roman" panose="02020603050405020304" pitchFamily="18" charset="0"/>
              </a:rPr>
              <a:t> username &amp; password, </a:t>
            </a:r>
            <a:r>
              <a:rPr lang="en-US" dirty="0" err="1">
                <a:latin typeface="Times New Roman" panose="02020603050405020304" pitchFamily="18" charset="0"/>
                <a:ea typeface="Calibri" panose="020F0502020204030204" pitchFamily="34" charset="0"/>
                <a:cs typeface="Times New Roman" panose="02020603050405020304" pitchFamily="18" charset="0"/>
              </a:rPr>
              <a:t>daha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sonra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qoşulmadan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sonra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göndərilən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bütün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məlumatlar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a:latin typeface="Times New Roman" panose="02020603050405020304" pitchFamily="18" charset="0"/>
                <a:ea typeface="Calibri" panose="020F0502020204030204" pitchFamily="34" charset="0"/>
                <a:cs typeface="Times New Roman" panose="02020603050405020304" pitchFamily="18" charset="0"/>
              </a:rPr>
              <a:t>1024</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bitlik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rsa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ilə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şifrələnərək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göndəriləcək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a:t>
            </a:r>
            <a:r>
              <a:rPr lang="en-US" dirty="0">
                <a:latin typeface="Times New Roman" panose="02020603050405020304" pitchFamily="18" charset="0"/>
                <a:ea typeface="Calibri" panose="020F0502020204030204" pitchFamily="34" charset="0"/>
                <a:cs typeface="Times New Roman" panose="02020603050405020304" pitchFamily="18" charset="0"/>
              </a:rPr>
              <a:t> da 3-cü </a:t>
            </a:r>
            <a:r>
              <a:rPr lang="en-US" dirty="0" err="1">
                <a:latin typeface="Times New Roman" panose="02020603050405020304" pitchFamily="18" charset="0"/>
                <a:ea typeface="Calibri" panose="020F0502020204030204" pitchFamily="34" charset="0"/>
                <a:cs typeface="Times New Roman" panose="02020603050405020304" pitchFamily="18" charset="0"/>
              </a:rPr>
              <a:t>şəxslərin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bizim</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göndərdiyimiz</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məlumatları</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ələ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keçirən</a:t>
            </a:r>
            <a:r>
              <a:rPr lang="en-US" dirty="0">
                <a:latin typeface="Times New Roman" panose="02020603050405020304" pitchFamily="18" charset="0"/>
                <a:ea typeface="Calibri" panose="020F0502020204030204" pitchFamily="34" charset="0"/>
                <a:cs typeface="Times New Roman" panose="02020603050405020304" pitchFamily="18" charset="0"/>
              </a:rPr>
              <a:t> zaman, </a:t>
            </a:r>
            <a:r>
              <a:rPr lang="en-US" dirty="0" err="1">
                <a:latin typeface="Times New Roman" panose="02020603050405020304" pitchFamily="18" charset="0"/>
                <a:ea typeface="Calibri" panose="020F0502020204030204" pitchFamily="34" charset="0"/>
                <a:cs typeface="Times New Roman" panose="02020603050405020304" pitchFamily="18" charset="0"/>
              </a:rPr>
              <a:t>həmin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məlumatları</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oxumasının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qarşısını</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alacaq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çünki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göndərilən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bütün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məlumatlar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şifrələnmiş</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şəkildə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olur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həmin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şifrələməni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açmaq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üçün</a:t>
            </a:r>
            <a:r>
              <a:rPr lang="en-US" dirty="0">
                <a:latin typeface="Times New Roman" panose="02020603050405020304" pitchFamily="18" charset="0"/>
                <a:ea typeface="Calibri" panose="020F0502020204030204" pitchFamily="34" charset="0"/>
                <a:cs typeface="Times New Roman" panose="02020603050405020304" pitchFamily="18" charset="0"/>
              </a:rPr>
              <a:t> 3-cü </a:t>
            </a:r>
            <a:r>
              <a:rPr lang="en-US" dirty="0" err="1">
                <a:latin typeface="Times New Roman" panose="02020603050405020304" pitchFamily="18" charset="0"/>
                <a:ea typeface="Calibri" panose="020F0502020204030204" pitchFamily="34" charset="0"/>
                <a:cs typeface="Times New Roman" panose="02020603050405020304" pitchFamily="18" charset="0"/>
              </a:rPr>
              <a:t>şəxsdə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həm</a:t>
            </a:r>
            <a:r>
              <a:rPr lang="en-US" dirty="0">
                <a:latin typeface="Times New Roman" panose="02020603050405020304" pitchFamily="18" charset="0"/>
                <a:ea typeface="Calibri" panose="020F0502020204030204" pitchFamily="34" charset="0"/>
                <a:cs typeface="Times New Roman" panose="02020603050405020304" pitchFamily="18" charset="0"/>
              </a:rPr>
              <a:t> public </a:t>
            </a:r>
            <a:r>
              <a:rPr lang="en-US" dirty="0" err="1">
                <a:latin typeface="Times New Roman" panose="02020603050405020304" pitchFamily="18" charset="0"/>
                <a:ea typeface="Calibri" panose="020F0502020204030204" pitchFamily="34" charset="0"/>
                <a:cs typeface="Times New Roman" panose="02020603050405020304" pitchFamily="18" charset="0"/>
              </a:rPr>
              <a:t>həm</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də</a:t>
            </a:r>
            <a:r>
              <a:rPr lang="en-US" dirty="0">
                <a:latin typeface="Times New Roman" panose="02020603050405020304" pitchFamily="18" charset="0"/>
                <a:ea typeface="Calibri" panose="020F0502020204030204" pitchFamily="34" charset="0"/>
                <a:cs typeface="Times New Roman" panose="02020603050405020304" pitchFamily="18" charset="0"/>
              </a:rPr>
              <a:t> private key </a:t>
            </a:r>
            <a:r>
              <a:rPr lang="en-US" dirty="0" err="1">
                <a:latin typeface="Times New Roman" panose="02020603050405020304" pitchFamily="18" charset="0"/>
                <a:ea typeface="Calibri" panose="020F0502020204030204" pitchFamily="34" charset="0"/>
                <a:cs typeface="Times New Roman" panose="02020603050405020304" pitchFamily="18" charset="0"/>
              </a:rPr>
              <a:t>olmalıdır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həmin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key’ləri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də</a:t>
            </a:r>
            <a:r>
              <a:rPr lang="en-US" dirty="0">
                <a:latin typeface="Times New Roman" panose="02020603050405020304" pitchFamily="18" charset="0"/>
                <a:ea typeface="Calibri" panose="020F0502020204030204" pitchFamily="34" charset="0"/>
                <a:cs typeface="Times New Roman" panose="02020603050405020304" pitchFamily="18" charset="0"/>
              </a:rPr>
              <a:t> 3-cü </a:t>
            </a:r>
            <a:r>
              <a:rPr lang="en-US" dirty="0" err="1">
                <a:latin typeface="Times New Roman" panose="02020603050405020304" pitchFamily="18" charset="0"/>
                <a:ea typeface="Calibri" panose="020F0502020204030204" pitchFamily="34" charset="0"/>
                <a:cs typeface="Times New Roman" panose="02020603050405020304" pitchFamily="18" charset="0"/>
              </a:rPr>
              <a:t>şəxsin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ələ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keçirməsi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demək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olar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çox</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çətindir</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0001406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B19080-EB63-4D12-9A3A-2452418C1674}"/>
              </a:ext>
            </a:extLst>
          </p:cNvPr>
          <p:cNvSpPr/>
          <p:nvPr/>
        </p:nvSpPr>
        <p:spPr>
          <a:xfrm>
            <a:off x="0" y="25715"/>
            <a:ext cx="7001435" cy="6695872"/>
          </a:xfrm>
          <a:prstGeom prst="rect">
            <a:avLst/>
          </a:prstGeom>
        </p:spPr>
        <p:txBody>
          <a:bodyPr wrap="square">
            <a:spAutoFit/>
          </a:bodyPr>
          <a:lstStyle/>
          <a:p>
            <a:pPr algn="just">
              <a:lnSpc>
                <a:spcPct val="150000"/>
              </a:lnSpc>
              <a:spcAft>
                <a:spcPts val="0"/>
              </a:spcAft>
              <a:tabLst>
                <a:tab pos="1271905" algn="l"/>
              </a:tabLst>
            </a:pPr>
            <a:r>
              <a:rPr lang="en-US" dirty="0" err="1">
                <a:latin typeface="Times New Roman" panose="02020603050405020304" pitchFamily="18" charset="0"/>
                <a:ea typeface="Calibri" panose="020F0502020204030204" pitchFamily="34" charset="0"/>
                <a:cs typeface="Times New Roman" panose="02020603050405020304" pitchFamily="18" charset="0"/>
              </a:rPr>
              <a:t>Bunu</a:t>
            </a:r>
            <a:r>
              <a:rPr lang="en-US" dirty="0">
                <a:latin typeface="Times New Roman" panose="02020603050405020304" pitchFamily="18" charset="0"/>
                <a:ea typeface="Calibri" panose="020F0502020204030204" pitchFamily="34" charset="0"/>
                <a:cs typeface="Times New Roman" panose="02020603050405020304" pitchFamily="18" charset="0"/>
              </a:rPr>
              <a:t> da </a:t>
            </a:r>
            <a:r>
              <a:rPr lang="en-US" dirty="0" err="1">
                <a:latin typeface="Times New Roman" panose="02020603050405020304" pitchFamily="18" charset="0"/>
                <a:ea typeface="Calibri" panose="020F0502020204030204" pitchFamily="34" charset="0"/>
                <a:cs typeface="Times New Roman" panose="02020603050405020304" pitchFamily="18" charset="0"/>
              </a:rPr>
              <a:t>edəndən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sonra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Növbəti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mərhələ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err="1">
                <a:latin typeface="Times New Roman" panose="02020603050405020304" pitchFamily="18" charset="0"/>
                <a:ea typeface="Calibri" panose="020F0502020204030204" pitchFamily="34" charset="0"/>
                <a:cs typeface="Times New Roman" panose="02020603050405020304" pitchFamily="18" charset="0"/>
              </a:rPr>
              <a:t>SSH’i</a:t>
            </a:r>
            <a:r>
              <a:rPr lang="en-US" dirty="0">
                <a:latin typeface="Times New Roman" panose="02020603050405020304" pitchFamily="18" charset="0"/>
                <a:ea typeface="Calibri" panose="020F0502020204030204" pitchFamily="34" charset="0"/>
                <a:cs typeface="Times New Roman" panose="02020603050405020304" pitchFamily="18" charset="0"/>
              </a:rPr>
              <a:t> virtual </a:t>
            </a:r>
            <a:r>
              <a:rPr lang="en-US" dirty="0" err="1">
                <a:latin typeface="Times New Roman" panose="02020603050405020304" pitchFamily="18" charset="0"/>
                <a:ea typeface="Calibri" panose="020F0502020204030204" pitchFamily="34" charset="0"/>
                <a:cs typeface="Times New Roman" panose="02020603050405020304" pitchFamily="18" charset="0"/>
              </a:rPr>
              <a:t>interface’də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aktivləşdirməkdir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Bunu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etmək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üçün</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tabLst>
                <a:tab pos="1271905"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a:t>
            </a:r>
            <a:r>
              <a:rPr lang="en-US" b="1" dirty="0">
                <a:latin typeface="Times New Roman" panose="02020603050405020304" pitchFamily="18" charset="0"/>
                <a:ea typeface="Calibri" panose="020F0502020204030204" pitchFamily="34" charset="0"/>
                <a:cs typeface="Times New Roman" panose="02020603050405020304" pitchFamily="18" charset="0"/>
              </a:rPr>
              <a:t>line </a:t>
            </a:r>
            <a:r>
              <a:rPr lang="en-US" b="1" dirty="0" err="1">
                <a:latin typeface="Times New Roman" panose="02020603050405020304" pitchFamily="18" charset="0"/>
                <a:ea typeface="Calibri" panose="020F0502020204030204" pitchFamily="34" charset="0"/>
                <a:cs typeface="Times New Roman" panose="02020603050405020304" pitchFamily="18" charset="0"/>
              </a:rPr>
              <a:t>vty</a:t>
            </a:r>
            <a:r>
              <a:rPr lang="en-US" b="1" dirty="0">
                <a:latin typeface="Times New Roman" panose="02020603050405020304" pitchFamily="18" charset="0"/>
                <a:ea typeface="Calibri" panose="020F0502020204030204" pitchFamily="34" charset="0"/>
                <a:cs typeface="Times New Roman" panose="02020603050405020304" pitchFamily="18" charset="0"/>
              </a:rPr>
              <a:t> 0 15” – </a:t>
            </a:r>
            <a:r>
              <a:rPr lang="en-US" dirty="0" err="1">
                <a:latin typeface="Times New Roman" panose="02020603050405020304" pitchFamily="18" charset="0"/>
                <a:ea typeface="Calibri" panose="020F0502020204030204" pitchFamily="34" charset="0"/>
                <a:cs typeface="Times New Roman" panose="02020603050405020304" pitchFamily="18" charset="0"/>
              </a:rPr>
              <a:t>bu</a:t>
            </a:r>
            <a:r>
              <a:rPr lang="en-US" dirty="0">
                <a:latin typeface="Times New Roman" panose="02020603050405020304" pitchFamily="18" charset="0"/>
                <a:ea typeface="Calibri" panose="020F0502020204030204" pitchFamily="34" charset="0"/>
                <a:cs typeface="Times New Roman" panose="02020603050405020304" pitchFamily="18" charset="0"/>
              </a:rPr>
              <a:t> o </a:t>
            </a:r>
            <a:r>
              <a:rPr lang="en-US" dirty="0" err="1">
                <a:latin typeface="Times New Roman" panose="02020603050405020304" pitchFamily="18" charset="0"/>
                <a:ea typeface="Calibri" panose="020F0502020204030204" pitchFamily="34" charset="0"/>
                <a:cs typeface="Times New Roman" panose="02020603050405020304" pitchFamily="18" charset="0"/>
              </a:rPr>
              <a:t>deməkdir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eyni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zamanda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router’a</a:t>
            </a:r>
            <a:r>
              <a:rPr lang="en-US" dirty="0">
                <a:latin typeface="Times New Roman" panose="02020603050405020304" pitchFamily="18" charset="0"/>
                <a:ea typeface="Calibri" panose="020F0502020204030204" pitchFamily="34" charset="0"/>
                <a:cs typeface="Times New Roman" panose="02020603050405020304" pitchFamily="18" charset="0"/>
              </a:rPr>
              <a:t> 16 virtual connection </a:t>
            </a:r>
            <a:r>
              <a:rPr lang="en-US" dirty="0" err="1">
                <a:latin typeface="Times New Roman" panose="02020603050405020304" pitchFamily="18" charset="0"/>
                <a:ea typeface="Calibri" panose="020F0502020204030204" pitchFamily="34" charset="0"/>
                <a:cs typeface="Times New Roman" panose="02020603050405020304" pitchFamily="18" charset="0"/>
              </a:rPr>
              <a:t>yarana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bilər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Yəni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məs</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eyni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anda</a:t>
            </a:r>
            <a:r>
              <a:rPr lang="en-US" dirty="0">
                <a:latin typeface="Times New Roman" panose="02020603050405020304" pitchFamily="18" charset="0"/>
                <a:ea typeface="Calibri" panose="020F0502020204030204" pitchFamily="34" charset="0"/>
                <a:cs typeface="Times New Roman" panose="02020603050405020304" pitchFamily="18" charset="0"/>
              </a:rPr>
              <a:t> 16 </a:t>
            </a:r>
            <a:r>
              <a:rPr lang="en-US" dirty="0" err="1">
                <a:latin typeface="Times New Roman" panose="02020603050405020304" pitchFamily="18" charset="0"/>
                <a:ea typeface="Calibri" panose="020F0502020204030204" pitchFamily="34" charset="0"/>
                <a:cs typeface="Times New Roman" panose="02020603050405020304" pitchFamily="18" charset="0"/>
              </a:rPr>
              <a:t>dənə</a:t>
            </a:r>
            <a:r>
              <a:rPr lang="en-US" dirty="0">
                <a:latin typeface="Times New Roman" panose="02020603050405020304" pitchFamily="18" charset="0"/>
                <a:ea typeface="Calibri" panose="020F0502020204030204" pitchFamily="34" charset="0"/>
                <a:cs typeface="Times New Roman" panose="02020603050405020304" pitchFamily="18" charset="0"/>
              </a:rPr>
              <a:t> virtual </a:t>
            </a:r>
            <a:r>
              <a:rPr lang="en-US" dirty="0" err="1">
                <a:latin typeface="Times New Roman" panose="02020603050405020304" pitchFamily="18" charset="0"/>
                <a:ea typeface="Calibri" panose="020F0502020204030204" pitchFamily="34" charset="0"/>
                <a:cs typeface="Times New Roman" panose="02020603050405020304" pitchFamily="18" charset="0"/>
              </a:rPr>
              <a:t>qoşulma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imkanı</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yaradır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router’a</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tabLst>
                <a:tab pos="1271905"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a:latin typeface="Times New Roman" panose="02020603050405020304" pitchFamily="18" charset="0"/>
                <a:ea typeface="Calibri" panose="020F0502020204030204" pitchFamily="34" charset="0"/>
                <a:cs typeface="Times New Roman" panose="02020603050405020304" pitchFamily="18" charset="0"/>
              </a:rPr>
              <a:t>login local” –</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bununla</a:t>
            </a:r>
            <a:r>
              <a:rPr lang="en-US" dirty="0">
                <a:latin typeface="Times New Roman" panose="02020603050405020304" pitchFamily="18" charset="0"/>
                <a:ea typeface="Calibri" panose="020F0502020204030204" pitchFamily="34" charset="0"/>
                <a:cs typeface="Times New Roman" panose="02020603050405020304" pitchFamily="18" charset="0"/>
              </a:rPr>
              <a:t> biz, </a:t>
            </a:r>
            <a:r>
              <a:rPr lang="en-US" dirty="0" err="1">
                <a:latin typeface="Times New Roman" panose="02020603050405020304" pitchFamily="18" charset="0"/>
                <a:ea typeface="Calibri" panose="020F0502020204030204" pitchFamily="34" charset="0"/>
                <a:cs typeface="Times New Roman" panose="02020603050405020304" pitchFamily="18" charset="0"/>
              </a:rPr>
              <a:t>yaratdığımız</a:t>
            </a:r>
            <a:r>
              <a:rPr lang="en-US" dirty="0">
                <a:latin typeface="Times New Roman" panose="02020603050405020304" pitchFamily="18" charset="0"/>
                <a:ea typeface="Calibri" panose="020F0502020204030204" pitchFamily="34" charset="0"/>
                <a:cs typeface="Times New Roman" panose="02020603050405020304" pitchFamily="18" charset="0"/>
              </a:rPr>
              <a:t> “username  &amp; </a:t>
            </a:r>
            <a:r>
              <a:rPr lang="en-US" dirty="0" err="1">
                <a:latin typeface="Times New Roman" panose="02020603050405020304" pitchFamily="18" charset="0"/>
                <a:ea typeface="Calibri" panose="020F0502020204030204" pitchFamily="34" charset="0"/>
                <a:cs typeface="Times New Roman" panose="02020603050405020304" pitchFamily="18" charset="0"/>
              </a:rPr>
              <a:t>password”un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router’a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qoşulmasına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imkan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yaradırıq</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tabLst>
                <a:tab pos="1271905"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a:t>
            </a:r>
            <a:r>
              <a:rPr lang="en-US" b="1" dirty="0">
                <a:latin typeface="Times New Roman" panose="02020603050405020304" pitchFamily="18" charset="0"/>
                <a:ea typeface="Calibri" panose="020F0502020204030204" pitchFamily="34" charset="0"/>
                <a:cs typeface="Times New Roman" panose="02020603050405020304" pitchFamily="18" charset="0"/>
              </a:rPr>
              <a:t>transport input SSH” – </a:t>
            </a:r>
            <a:r>
              <a:rPr lang="en-US" dirty="0" err="1">
                <a:latin typeface="Times New Roman" panose="02020603050405020304" pitchFamily="18" charset="0"/>
                <a:ea typeface="Calibri" panose="020F0502020204030204" pitchFamily="34" charset="0"/>
                <a:cs typeface="Times New Roman" panose="02020603050405020304" pitchFamily="18" charset="0"/>
              </a:rPr>
              <a:t>Bununla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isə</a:t>
            </a:r>
            <a:r>
              <a:rPr lang="en-US" dirty="0">
                <a:latin typeface="Times New Roman" panose="02020603050405020304" pitchFamily="18" charset="0"/>
                <a:ea typeface="Calibri" panose="020F0502020204030204" pitchFamily="34" charset="0"/>
                <a:cs typeface="Times New Roman" panose="02020603050405020304" pitchFamily="18" charset="0"/>
              </a:rPr>
              <a:t> biz, </a:t>
            </a:r>
            <a:r>
              <a:rPr lang="en-US" dirty="0" err="1">
                <a:latin typeface="Times New Roman" panose="02020603050405020304" pitchFamily="18" charset="0"/>
                <a:ea typeface="Calibri" panose="020F0502020204030204" pitchFamily="34" charset="0"/>
                <a:cs typeface="Times New Roman" panose="02020603050405020304" pitchFamily="18" charset="0"/>
              </a:rPr>
              <a:t>bu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yaratdığımız</a:t>
            </a:r>
            <a:r>
              <a:rPr lang="en-US" dirty="0">
                <a:latin typeface="Times New Roman" panose="02020603050405020304" pitchFamily="18" charset="0"/>
                <a:ea typeface="Calibri" panose="020F0502020204030204" pitchFamily="34" charset="0"/>
                <a:cs typeface="Times New Roman" panose="02020603050405020304" pitchFamily="18" charset="0"/>
              </a:rPr>
              <a:t> virtual </a:t>
            </a:r>
            <a:r>
              <a:rPr lang="en-US" dirty="0" err="1">
                <a:latin typeface="Times New Roman" panose="02020603050405020304" pitchFamily="18" charset="0"/>
                <a:ea typeface="Calibri" panose="020F0502020204030204" pitchFamily="34" charset="0"/>
                <a:cs typeface="Times New Roman" panose="02020603050405020304" pitchFamily="18" charset="0"/>
              </a:rPr>
              <a:t>qoşulmanı</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SSH’e</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çeviririk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çünki</a:t>
            </a:r>
            <a:r>
              <a:rPr lang="en-US" dirty="0">
                <a:latin typeface="Times New Roman" panose="02020603050405020304" pitchFamily="18" charset="0"/>
                <a:ea typeface="Calibri" panose="020F0502020204030204" pitchFamily="34" charset="0"/>
                <a:cs typeface="Times New Roman" panose="02020603050405020304" pitchFamily="18" charset="0"/>
              </a:rPr>
              <a:t> default </a:t>
            </a:r>
            <a:r>
              <a:rPr lang="en-US" dirty="0" err="1">
                <a:latin typeface="Times New Roman" panose="02020603050405020304" pitchFamily="18" charset="0"/>
                <a:ea typeface="Calibri" panose="020F0502020204030204" pitchFamily="34" charset="0"/>
                <a:cs typeface="Times New Roman" panose="02020603050405020304" pitchFamily="18" charset="0"/>
              </a:rPr>
              <a:t>olaraq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yaradılan</a:t>
            </a:r>
            <a:r>
              <a:rPr lang="en-US" dirty="0">
                <a:latin typeface="Times New Roman" panose="02020603050405020304" pitchFamily="18" charset="0"/>
                <a:ea typeface="Calibri" panose="020F0502020204030204" pitchFamily="34" charset="0"/>
                <a:cs typeface="Times New Roman" panose="02020603050405020304" pitchFamily="18" charset="0"/>
              </a:rPr>
              <a:t> virtual connection “Telnet” </a:t>
            </a:r>
            <a:r>
              <a:rPr lang="en-US" dirty="0" err="1">
                <a:latin typeface="Times New Roman" panose="02020603050405020304" pitchFamily="18" charset="0"/>
                <a:ea typeface="Calibri" panose="020F0502020204030204" pitchFamily="34" charset="0"/>
                <a:cs typeface="Times New Roman" panose="02020603050405020304" pitchFamily="18" charset="0"/>
              </a:rPr>
              <a:t>üzərindən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gedir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lakin</a:t>
            </a:r>
            <a:r>
              <a:rPr lang="en-US" dirty="0">
                <a:latin typeface="Times New Roman" panose="02020603050405020304" pitchFamily="18" charset="0"/>
                <a:ea typeface="Calibri" panose="020F0502020204030204" pitchFamily="34" charset="0"/>
                <a:cs typeface="Times New Roman" panose="02020603050405020304" pitchFamily="18" charset="0"/>
              </a:rPr>
              <a:t> “telnet” </a:t>
            </a:r>
            <a:r>
              <a:rPr lang="en-US" dirty="0" err="1">
                <a:latin typeface="Times New Roman" panose="02020603050405020304" pitchFamily="18" charset="0"/>
                <a:ea typeface="Calibri" panose="020F0502020204030204" pitchFamily="34" charset="0"/>
                <a:cs typeface="Times New Roman" panose="02020603050405020304" pitchFamily="18" charset="0"/>
              </a:rPr>
              <a:t>üzərindən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məlumatlar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açıq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şəkildə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gedir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yəni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burda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heç</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bir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şifrələmə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metodu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tətbiq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edilmir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səbəbdən</a:t>
            </a:r>
            <a:r>
              <a:rPr lang="en-US" dirty="0">
                <a:latin typeface="Times New Roman" panose="02020603050405020304" pitchFamily="18" charset="0"/>
                <a:ea typeface="Calibri" panose="020F0502020204030204" pitchFamily="34" charset="0"/>
                <a:cs typeface="Times New Roman" panose="02020603050405020304" pitchFamily="18" charset="0"/>
              </a:rPr>
              <a:t> 3-cü </a:t>
            </a:r>
            <a:r>
              <a:rPr lang="en-US" dirty="0" err="1">
                <a:latin typeface="Times New Roman" panose="02020603050405020304" pitchFamily="18" charset="0"/>
                <a:ea typeface="Calibri" panose="020F0502020204030204" pitchFamily="34" charset="0"/>
                <a:cs typeface="Times New Roman" panose="02020603050405020304" pitchFamily="18" charset="0"/>
              </a:rPr>
              <a:t>şəxslər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həmin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məlumatları</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ələ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keçirsələr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məlumatları</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çox</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rahat</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şəkildə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oxuya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biləcəklər</a:t>
            </a:r>
            <a:r>
              <a:rPr lang="en-US" dirty="0">
                <a:latin typeface="Times New Roman" panose="02020603050405020304" pitchFamily="18" charset="0"/>
                <a:ea typeface="Calibri" panose="020F0502020204030204" pitchFamily="34" charset="0"/>
                <a:cs typeface="Times New Roman" panose="02020603050405020304" pitchFamily="18" charset="0"/>
              </a:rPr>
              <a:t>. Bu </a:t>
            </a:r>
            <a:r>
              <a:rPr lang="en-US" dirty="0" err="1">
                <a:latin typeface="Times New Roman" panose="02020603050405020304" pitchFamily="18" charset="0"/>
                <a:ea typeface="Calibri" panose="020F0502020204030204" pitchFamily="34" charset="0"/>
                <a:cs typeface="Times New Roman" panose="02020603050405020304" pitchFamily="18" charset="0"/>
              </a:rPr>
              <a:t>səbəbdən</a:t>
            </a:r>
            <a:r>
              <a:rPr lang="en-US" dirty="0">
                <a:latin typeface="Times New Roman" panose="02020603050405020304" pitchFamily="18" charset="0"/>
                <a:ea typeface="Calibri" panose="020F0502020204030204" pitchFamily="34" charset="0"/>
                <a:cs typeface="Times New Roman" panose="02020603050405020304" pitchFamily="18" charset="0"/>
              </a:rPr>
              <a:t>, biz ilk </a:t>
            </a:r>
            <a:r>
              <a:rPr lang="en-US" dirty="0" err="1">
                <a:latin typeface="Times New Roman" panose="02020603050405020304" pitchFamily="18" charset="0"/>
                <a:ea typeface="Calibri" panose="020F0502020204030204" pitchFamily="34" charset="0"/>
                <a:cs typeface="Times New Roman" panose="02020603050405020304" pitchFamily="18" charset="0"/>
              </a:rPr>
              <a:t>növbədə</a:t>
            </a:r>
            <a:r>
              <a:rPr lang="en-US" dirty="0">
                <a:latin typeface="Times New Roman" panose="02020603050405020304" pitchFamily="18" charset="0"/>
                <a:ea typeface="Calibri" panose="020F0502020204030204" pitchFamily="34" charset="0"/>
                <a:cs typeface="Times New Roman" panose="02020603050405020304" pitchFamily="18" charset="0"/>
              </a:rPr>
              <a:t> SSH </a:t>
            </a:r>
            <a:r>
              <a:rPr lang="en-US" dirty="0" err="1">
                <a:latin typeface="Times New Roman" panose="02020603050405020304" pitchFamily="18" charset="0"/>
                <a:ea typeface="Calibri" panose="020F0502020204030204" pitchFamily="34" charset="0"/>
                <a:cs typeface="Times New Roman" panose="02020603050405020304" pitchFamily="18" charset="0"/>
              </a:rPr>
              <a:t>köklədik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router’da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daha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sonra</a:t>
            </a:r>
            <a:r>
              <a:rPr lang="en-US" dirty="0">
                <a:latin typeface="Times New Roman" panose="02020603050405020304" pitchFamily="18" charset="0"/>
                <a:ea typeface="Calibri" panose="020F0502020204030204" pitchFamily="34" charset="0"/>
                <a:cs typeface="Times New Roman" panose="02020603050405020304" pitchFamily="18" charset="0"/>
              </a:rPr>
              <a:t> virtual </a:t>
            </a:r>
            <a:r>
              <a:rPr lang="en-US" dirty="0" err="1">
                <a:latin typeface="Times New Roman" panose="02020603050405020304" pitchFamily="18" charset="0"/>
                <a:ea typeface="Calibri" panose="020F0502020204030204" pitchFamily="34" charset="0"/>
                <a:cs typeface="Times New Roman" panose="02020603050405020304" pitchFamily="18" charset="0"/>
              </a:rPr>
              <a:t>əlaqəni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yaradıb</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və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yaratdığımız</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həmin</a:t>
            </a:r>
            <a:r>
              <a:rPr lang="en-US" dirty="0">
                <a:latin typeface="Times New Roman" panose="02020603050405020304" pitchFamily="18" charset="0"/>
                <a:ea typeface="Calibri" panose="020F0502020204030204" pitchFamily="34" charset="0"/>
                <a:cs typeface="Times New Roman" panose="02020603050405020304" pitchFamily="18" charset="0"/>
              </a:rPr>
              <a:t> virtual </a:t>
            </a:r>
            <a:r>
              <a:rPr lang="en-US" dirty="0" err="1">
                <a:latin typeface="Times New Roman" panose="02020603050405020304" pitchFamily="18" charset="0"/>
                <a:ea typeface="Calibri" panose="020F0502020204030204" pitchFamily="34" charset="0"/>
                <a:cs typeface="Times New Roman" panose="02020603050405020304" pitchFamily="18" charset="0"/>
              </a:rPr>
              <a:t>əlaqəni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SSH’a</a:t>
            </a:r>
            <a:r>
              <a:rPr lang="en-US" dirty="0">
                <a:latin typeface="Times New Roman" panose="02020603050405020304" pitchFamily="18" charset="0"/>
                <a:ea typeface="Calibri" panose="020F0502020204030204" pitchFamily="34" charset="0"/>
                <a:cs typeface="Times New Roman" panose="02020603050405020304" pitchFamily="18" charset="0"/>
              </a:rPr>
              <a:t> transport </a:t>
            </a:r>
            <a:r>
              <a:rPr lang="en-US" dirty="0" err="1">
                <a:latin typeface="Times New Roman" panose="02020603050405020304" pitchFamily="18" charset="0"/>
                <a:ea typeface="Calibri" panose="020F0502020204030204" pitchFamily="34" charset="0"/>
                <a:cs typeface="Times New Roman" panose="02020603050405020304" pitchFamily="18" charset="0"/>
              </a:rPr>
              <a:t>etdik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Sonda</a:t>
            </a:r>
            <a:r>
              <a:rPr lang="en-US" dirty="0">
                <a:latin typeface="Times New Roman" panose="02020603050405020304" pitchFamily="18" charset="0"/>
                <a:ea typeface="Calibri" panose="020F0502020204030204" pitchFamily="34" charset="0"/>
                <a:cs typeface="Times New Roman" panose="02020603050405020304" pitchFamily="18" charset="0"/>
              </a:rPr>
              <a:t> da </a:t>
            </a:r>
            <a:r>
              <a:rPr lang="en-US" dirty="0" err="1">
                <a:latin typeface="Times New Roman" panose="02020603050405020304" pitchFamily="18" charset="0"/>
                <a:ea typeface="Calibri" panose="020F0502020204030204" pitchFamily="34" charset="0"/>
                <a:cs typeface="Times New Roman" panose="02020603050405020304" pitchFamily="18" charset="0"/>
              </a:rPr>
              <a:t>bu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konfiqurasiyanı</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Router’in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yaddaşına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veririk</a:t>
            </a:r>
            <a:r>
              <a:rPr lang="en-US" dirty="0">
                <a:latin typeface="Times New Roman" panose="02020603050405020304" pitchFamily="18" charset="0"/>
                <a:ea typeface="Calibri" panose="020F0502020204030204" pitchFamily="34" charset="0"/>
                <a:cs typeface="Times New Roman" panose="02020603050405020304" pitchFamily="18" charset="0"/>
              </a:rPr>
              <a:t> (Şək.5.13).</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A screenshot of a computer program&#10;&#10;Description automatically generated with low confidence">
            <a:extLst>
              <a:ext uri="{FF2B5EF4-FFF2-40B4-BE49-F238E27FC236}">
                <a16:creationId xmlns:a16="http://schemas.microsoft.com/office/drawing/2014/main" id="{8A3DC63C-EE66-4B06-AF6C-4F8787D954B0}"/>
              </a:ext>
            </a:extLst>
          </p:cNvPr>
          <p:cNvPicPr/>
          <p:nvPr/>
        </p:nvPicPr>
        <p:blipFill>
          <a:blip r:embed="rId2"/>
          <a:stretch>
            <a:fillRect/>
          </a:stretch>
        </p:blipFill>
        <p:spPr>
          <a:xfrm>
            <a:off x="7922932" y="1368246"/>
            <a:ext cx="4032000" cy="2988000"/>
          </a:xfrm>
          <a:prstGeom prst="rect">
            <a:avLst/>
          </a:prstGeom>
        </p:spPr>
      </p:pic>
      <p:sp>
        <p:nvSpPr>
          <p:cNvPr id="4" name="Rectangle 3">
            <a:extLst>
              <a:ext uri="{FF2B5EF4-FFF2-40B4-BE49-F238E27FC236}">
                <a16:creationId xmlns:a16="http://schemas.microsoft.com/office/drawing/2014/main" id="{A64F58BE-3C8A-403E-9623-049CBD8FA61E}"/>
              </a:ext>
            </a:extLst>
          </p:cNvPr>
          <p:cNvSpPr/>
          <p:nvPr/>
        </p:nvSpPr>
        <p:spPr>
          <a:xfrm>
            <a:off x="7996733" y="4425466"/>
            <a:ext cx="3884397" cy="463397"/>
          </a:xfrm>
          <a:prstGeom prst="rect">
            <a:avLst/>
          </a:prstGeom>
        </p:spPr>
        <p:txBody>
          <a:bodyPr wrap="none">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5.13.</a:t>
            </a:r>
            <a:r>
              <a:rPr lang="az-Latn-AZ" dirty="0">
                <a:latin typeface="Times New Roman" panose="02020603050405020304" pitchFamily="18" charset="0"/>
                <a:ea typeface="Calibri" panose="020F0502020204030204" pitchFamily="34" charset="0"/>
                <a:cs typeface="Times New Roman" panose="02020603050405020304" pitchFamily="18" charset="0"/>
              </a:rPr>
              <a:t> “F1-Router” konfiqurasiyası</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8823614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3238AA3-48E1-4276-8175-BC51ECAC2AFE}"/>
              </a:ext>
            </a:extLst>
          </p:cNvPr>
          <p:cNvSpPr/>
          <p:nvPr/>
        </p:nvSpPr>
        <p:spPr>
          <a:xfrm>
            <a:off x="0" y="273247"/>
            <a:ext cx="6096000" cy="878895"/>
          </a:xfrm>
          <a:prstGeom prst="rect">
            <a:avLst/>
          </a:prstGeom>
        </p:spPr>
        <p:txBody>
          <a:bodyPr wrap="square">
            <a:spAutoFit/>
          </a:bodyPr>
          <a:lstStyle/>
          <a:p>
            <a:pPr algn="just">
              <a:lnSpc>
                <a:spcPct val="150000"/>
              </a:lnSpc>
              <a:spcAft>
                <a:spcPts val="0"/>
              </a:spcAft>
              <a:tabLst>
                <a:tab pos="1271905" algn="l"/>
              </a:tabLst>
            </a:pPr>
            <a:r>
              <a:rPr lang="az-Latn-AZ" dirty="0">
                <a:latin typeface="Times New Roman" panose="02020603050405020304" pitchFamily="18" charset="0"/>
                <a:ea typeface="Calibri" panose="020F0502020204030204" pitchFamily="34" charset="0"/>
                <a:cs typeface="Times New Roman" panose="02020603050405020304" pitchFamily="18" charset="0"/>
              </a:rPr>
              <a:t>“</a:t>
            </a:r>
            <a:r>
              <a:rPr lang="az-Latn-AZ" b="1" dirty="0">
                <a:latin typeface="Times New Roman" panose="02020603050405020304" pitchFamily="18" charset="0"/>
                <a:ea typeface="Calibri" panose="020F0502020204030204" pitchFamily="34" charset="0"/>
                <a:cs typeface="Times New Roman" panose="02020603050405020304" pitchFamily="18" charset="0"/>
              </a:rPr>
              <a:t>F2-Router</a:t>
            </a:r>
            <a:r>
              <a:rPr lang="az-Latn-AZ" dirty="0">
                <a:latin typeface="Times New Roman" panose="02020603050405020304" pitchFamily="18" charset="0"/>
                <a:ea typeface="Calibri" panose="020F0502020204030204" pitchFamily="34" charset="0"/>
                <a:cs typeface="Times New Roman" panose="02020603050405020304" pitchFamily="18" charset="0"/>
              </a:rPr>
              <a:t>” – İndi isə, </a:t>
            </a:r>
            <a:r>
              <a:rPr lang="az-Latn-AZ" dirty="0" err="1">
                <a:latin typeface="Times New Roman" panose="02020603050405020304" pitchFamily="18" charset="0"/>
                <a:ea typeface="Calibri" panose="020F0502020204030204" pitchFamily="34" charset="0"/>
                <a:cs typeface="Times New Roman" panose="02020603050405020304" pitchFamily="18" charset="0"/>
              </a:rPr>
              <a:t>SSH’i</a:t>
            </a:r>
            <a:r>
              <a:rPr lang="az-Latn-AZ" dirty="0">
                <a:latin typeface="Times New Roman" panose="02020603050405020304" pitchFamily="18" charset="0"/>
                <a:ea typeface="Calibri" panose="020F0502020204030204" pitchFamily="34" charset="0"/>
                <a:cs typeface="Times New Roman" panose="02020603050405020304" pitchFamily="18" charset="0"/>
              </a:rPr>
              <a:t> 2-ci mərtəbəyə cavabdehlik daşıyan </a:t>
            </a:r>
            <a:r>
              <a:rPr lang="az-Latn-AZ" dirty="0" err="1">
                <a:latin typeface="Times New Roman" panose="02020603050405020304" pitchFamily="18" charset="0"/>
                <a:ea typeface="Calibri" panose="020F0502020204030204" pitchFamily="34" charset="0"/>
                <a:cs typeface="Times New Roman" panose="02020603050405020304" pitchFamily="18" charset="0"/>
              </a:rPr>
              <a:t>Router’da</a:t>
            </a:r>
            <a:r>
              <a:rPr lang="az-Latn-AZ" dirty="0">
                <a:latin typeface="Times New Roman" panose="02020603050405020304" pitchFamily="18" charset="0"/>
                <a:ea typeface="Calibri" panose="020F0502020204030204" pitchFamily="34" charset="0"/>
                <a:cs typeface="Times New Roman" panose="02020603050405020304" pitchFamily="18" charset="0"/>
              </a:rPr>
              <a:t> konfiqurasiya etməyə başlayaq (Şək.5.14).</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A picture containing text, screenshot, font, number&#10;&#10;Description automatically generated">
            <a:extLst>
              <a:ext uri="{FF2B5EF4-FFF2-40B4-BE49-F238E27FC236}">
                <a16:creationId xmlns:a16="http://schemas.microsoft.com/office/drawing/2014/main" id="{6DED7876-95EA-471D-8BD5-0433ADA9E7FD}"/>
              </a:ext>
            </a:extLst>
          </p:cNvPr>
          <p:cNvPicPr/>
          <p:nvPr/>
        </p:nvPicPr>
        <p:blipFill>
          <a:blip r:embed="rId2"/>
          <a:stretch>
            <a:fillRect/>
          </a:stretch>
        </p:blipFill>
        <p:spPr>
          <a:xfrm>
            <a:off x="851999" y="1773396"/>
            <a:ext cx="4392000" cy="2988000"/>
          </a:xfrm>
          <a:prstGeom prst="rect">
            <a:avLst/>
          </a:prstGeom>
        </p:spPr>
      </p:pic>
      <p:sp>
        <p:nvSpPr>
          <p:cNvPr id="4" name="Rectangle 3">
            <a:extLst>
              <a:ext uri="{FF2B5EF4-FFF2-40B4-BE49-F238E27FC236}">
                <a16:creationId xmlns:a16="http://schemas.microsoft.com/office/drawing/2014/main" id="{10FDBE13-290B-415B-95E0-EFBF58A4DB79}"/>
              </a:ext>
            </a:extLst>
          </p:cNvPr>
          <p:cNvSpPr/>
          <p:nvPr/>
        </p:nvSpPr>
        <p:spPr>
          <a:xfrm>
            <a:off x="1105801" y="5182737"/>
            <a:ext cx="3884397" cy="463397"/>
          </a:xfrm>
          <a:prstGeom prst="rect">
            <a:avLst/>
          </a:prstGeom>
        </p:spPr>
        <p:txBody>
          <a:bodyPr wrap="none">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5.14.</a:t>
            </a:r>
            <a:r>
              <a:rPr lang="az-Latn-AZ" dirty="0">
                <a:latin typeface="Times New Roman" panose="02020603050405020304" pitchFamily="18" charset="0"/>
                <a:ea typeface="Calibri" panose="020F0502020204030204" pitchFamily="34" charset="0"/>
                <a:cs typeface="Times New Roman" panose="02020603050405020304" pitchFamily="18" charset="0"/>
              </a:rPr>
              <a:t> “F2-Router” konfiqurasiyası</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007ADCE4-686D-43CD-B418-B05EDF6B4606}"/>
              </a:ext>
            </a:extLst>
          </p:cNvPr>
          <p:cNvSpPr/>
          <p:nvPr/>
        </p:nvSpPr>
        <p:spPr>
          <a:xfrm>
            <a:off x="7674494" y="4728707"/>
            <a:ext cx="4392000" cy="1294393"/>
          </a:xfrm>
          <a:prstGeom prst="rect">
            <a:avLst/>
          </a:prstGeom>
        </p:spPr>
        <p:txBody>
          <a:bodyPr wrap="square">
            <a:spAutoFit/>
          </a:bodyPr>
          <a:lstStyle/>
          <a:p>
            <a:pPr algn="just">
              <a:lnSpc>
                <a:spcPct val="150000"/>
              </a:lnSpc>
              <a:spcAft>
                <a:spcPts val="0"/>
              </a:spcAft>
              <a:tabLst>
                <a:tab pos="1271905" algn="l"/>
              </a:tabLst>
            </a:pPr>
            <a:r>
              <a:rPr lang="az-Latn-AZ" dirty="0">
                <a:latin typeface="Times New Roman" panose="02020603050405020304" pitchFamily="18" charset="0"/>
                <a:ea typeface="Calibri" panose="020F0502020204030204" pitchFamily="34" charset="0"/>
                <a:cs typeface="Times New Roman" panose="02020603050405020304" pitchFamily="18" charset="0"/>
              </a:rPr>
              <a:t>“</a:t>
            </a:r>
            <a:r>
              <a:rPr lang="az-Latn-AZ" b="1" dirty="0">
                <a:latin typeface="Times New Roman" panose="02020603050405020304" pitchFamily="18" charset="0"/>
                <a:ea typeface="Calibri" panose="020F0502020204030204" pitchFamily="34" charset="0"/>
                <a:cs typeface="Times New Roman" panose="02020603050405020304" pitchFamily="18" charset="0"/>
              </a:rPr>
              <a:t>F3-Router” </a:t>
            </a:r>
            <a:r>
              <a:rPr lang="az-Latn-AZ" dirty="0">
                <a:latin typeface="Times New Roman" panose="02020603050405020304" pitchFamily="18" charset="0"/>
                <a:ea typeface="Calibri" panose="020F0502020204030204" pitchFamily="34" charset="0"/>
                <a:cs typeface="Times New Roman" panose="02020603050405020304" pitchFamily="18" charset="0"/>
              </a:rPr>
              <a:t>– sonda, SSH </a:t>
            </a:r>
            <a:r>
              <a:rPr lang="az-Latn-AZ" dirty="0" err="1">
                <a:latin typeface="Times New Roman" panose="02020603050405020304" pitchFamily="18" charset="0"/>
                <a:ea typeface="Calibri" panose="020F0502020204030204" pitchFamily="34" charset="0"/>
                <a:cs typeface="Times New Roman" panose="02020603050405020304" pitchFamily="18" charset="0"/>
              </a:rPr>
              <a:t>konfiqurasiyasini</a:t>
            </a:r>
            <a:r>
              <a:rPr lang="az-Latn-AZ" dirty="0">
                <a:latin typeface="Times New Roman" panose="02020603050405020304" pitchFamily="18" charset="0"/>
                <a:ea typeface="Calibri" panose="020F0502020204030204" pitchFamily="34" charset="0"/>
                <a:cs typeface="Times New Roman" panose="02020603050405020304" pitchFamily="18" charset="0"/>
              </a:rPr>
              <a:t> 3-cü mərtəbəyə cavabdehlik daşıyan </a:t>
            </a:r>
            <a:r>
              <a:rPr lang="az-Latn-AZ" dirty="0" err="1">
                <a:latin typeface="Times New Roman" panose="02020603050405020304" pitchFamily="18" charset="0"/>
                <a:ea typeface="Calibri" panose="020F0502020204030204" pitchFamily="34" charset="0"/>
                <a:cs typeface="Times New Roman" panose="02020603050405020304" pitchFamily="18" charset="0"/>
              </a:rPr>
              <a:t>router’da</a:t>
            </a:r>
            <a:r>
              <a:rPr lang="az-Latn-AZ" dirty="0">
                <a:latin typeface="Times New Roman" panose="02020603050405020304" pitchFamily="18" charset="0"/>
                <a:ea typeface="Calibri" panose="020F0502020204030204" pitchFamily="34" charset="0"/>
                <a:cs typeface="Times New Roman" panose="02020603050405020304" pitchFamily="18" charset="0"/>
              </a:rPr>
              <a:t> etməyə başlayaq (Şək.5.15).</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descr="A picture containing text, screenshot, font, number&#10;&#10;Description automatically generated">
            <a:extLst>
              <a:ext uri="{FF2B5EF4-FFF2-40B4-BE49-F238E27FC236}">
                <a16:creationId xmlns:a16="http://schemas.microsoft.com/office/drawing/2014/main" id="{6EEF6123-BA45-4FAA-9051-F754CCAC4CB8}"/>
              </a:ext>
            </a:extLst>
          </p:cNvPr>
          <p:cNvPicPr/>
          <p:nvPr/>
        </p:nvPicPr>
        <p:blipFill>
          <a:blip r:embed="rId3"/>
          <a:stretch>
            <a:fillRect/>
          </a:stretch>
        </p:blipFill>
        <p:spPr>
          <a:xfrm>
            <a:off x="7570005" y="473336"/>
            <a:ext cx="4392000" cy="2988000"/>
          </a:xfrm>
          <a:prstGeom prst="rect">
            <a:avLst/>
          </a:prstGeom>
        </p:spPr>
      </p:pic>
      <p:sp>
        <p:nvSpPr>
          <p:cNvPr id="7" name="Rectangle 6">
            <a:extLst>
              <a:ext uri="{FF2B5EF4-FFF2-40B4-BE49-F238E27FC236}">
                <a16:creationId xmlns:a16="http://schemas.microsoft.com/office/drawing/2014/main" id="{2EE1FB6F-0693-4D4E-ADF9-0952239492B9}"/>
              </a:ext>
            </a:extLst>
          </p:cNvPr>
          <p:cNvSpPr/>
          <p:nvPr/>
        </p:nvSpPr>
        <p:spPr>
          <a:xfrm>
            <a:off x="7928295" y="3399926"/>
            <a:ext cx="3884397" cy="463397"/>
          </a:xfrm>
          <a:prstGeom prst="rect">
            <a:avLst/>
          </a:prstGeom>
        </p:spPr>
        <p:txBody>
          <a:bodyPr wrap="none">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5.15.</a:t>
            </a:r>
            <a:r>
              <a:rPr lang="az-Latn-AZ" dirty="0">
                <a:latin typeface="Times New Roman" panose="02020603050405020304" pitchFamily="18" charset="0"/>
                <a:ea typeface="Calibri" panose="020F0502020204030204" pitchFamily="34" charset="0"/>
                <a:cs typeface="Times New Roman" panose="02020603050405020304" pitchFamily="18" charset="0"/>
              </a:rPr>
              <a:t> “F3-Router” konfiqurasiyası</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9621154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FDA550-B474-4D2D-A240-51B3D0485C96}"/>
              </a:ext>
            </a:extLst>
          </p:cNvPr>
          <p:cNvSpPr/>
          <p:nvPr/>
        </p:nvSpPr>
        <p:spPr>
          <a:xfrm>
            <a:off x="0" y="0"/>
            <a:ext cx="6096000" cy="3371885"/>
          </a:xfrm>
          <a:prstGeom prst="rect">
            <a:avLst/>
          </a:prstGeom>
        </p:spPr>
        <p:txBody>
          <a:bodyPr>
            <a:spAutoFit/>
          </a:bodyPr>
          <a:lstStyle/>
          <a:p>
            <a:pPr algn="just">
              <a:lnSpc>
                <a:spcPct val="150000"/>
              </a:lnSpc>
              <a:spcAft>
                <a:spcPts val="0"/>
              </a:spcAft>
            </a:pPr>
            <a:r>
              <a:rPr lang="az-Latn-AZ" b="1" dirty="0">
                <a:latin typeface="Times New Roman" panose="02020603050405020304" pitchFamily="18" charset="0"/>
                <a:ea typeface="Calibri" panose="020F0502020204030204" pitchFamily="34" charset="0"/>
                <a:cs typeface="Times New Roman" panose="02020603050405020304" pitchFamily="18" charset="0"/>
              </a:rPr>
              <a:t>SSH</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konfiqurasiyani</a:t>
            </a:r>
            <a:r>
              <a:rPr lang="az-Latn-AZ" dirty="0">
                <a:latin typeface="Times New Roman" panose="02020603050405020304" pitchFamily="18" charset="0"/>
                <a:ea typeface="Calibri" panose="020F0502020204030204" pitchFamily="34" charset="0"/>
                <a:cs typeface="Times New Roman" panose="02020603050405020304" pitchFamily="18" charset="0"/>
              </a:rPr>
              <a:t> uğurla yerinə yetirdik. Bizə verilən 12-ci tapşırıqda deyilirdi ki, “İT departamentində Test-PC adlı PC-</a:t>
            </a:r>
            <a:r>
              <a:rPr lang="az-Latn-AZ" dirty="0" err="1">
                <a:latin typeface="Times New Roman" panose="02020603050405020304" pitchFamily="18" charset="0"/>
                <a:ea typeface="Calibri" panose="020F0502020204030204" pitchFamily="34" charset="0"/>
                <a:cs typeface="Times New Roman" panose="02020603050405020304" pitchFamily="18" charset="0"/>
              </a:rPr>
              <a:t>ni</a:t>
            </a:r>
            <a:r>
              <a:rPr lang="az-Latn-AZ" dirty="0">
                <a:latin typeface="Times New Roman" panose="02020603050405020304" pitchFamily="18" charset="0"/>
                <a:ea typeface="Calibri" panose="020F0502020204030204" pitchFamily="34" charset="0"/>
                <a:cs typeface="Times New Roman" panose="02020603050405020304" pitchFamily="18" charset="0"/>
              </a:rPr>
              <a:t> fa0/2 portuna əlavə etməli və uzaqdan girişi (SSH) yoxlamaq üçün ondan istifadə </a:t>
            </a:r>
            <a:r>
              <a:rPr lang="az-Latn-AZ" dirty="0" err="1">
                <a:latin typeface="Times New Roman" panose="02020603050405020304" pitchFamily="18" charset="0"/>
                <a:ea typeface="Calibri" panose="020F0502020204030204" pitchFamily="34" charset="0"/>
                <a:cs typeface="Times New Roman" panose="02020603050405020304" pitchFamily="18" charset="0"/>
              </a:rPr>
              <a:t>edilməlidir</a:t>
            </a:r>
            <a:r>
              <a:rPr lang="az-Latn-AZ" dirty="0">
                <a:latin typeface="Times New Roman" panose="02020603050405020304" pitchFamily="18" charset="0"/>
                <a:ea typeface="Calibri" panose="020F0502020204030204" pitchFamily="34" charset="0"/>
                <a:cs typeface="Times New Roman" panose="02020603050405020304" pitchFamily="18" charset="0"/>
              </a:rPr>
              <a:t>.” Bizim şəbəkə dizaynımızda bu artıq hazırdır. “İT” </a:t>
            </a:r>
            <a:r>
              <a:rPr lang="az-Latn-AZ" dirty="0" err="1">
                <a:latin typeface="Times New Roman" panose="02020603050405020304" pitchFamily="18" charset="0"/>
                <a:ea typeface="Calibri" panose="020F0502020204030204" pitchFamily="34" charset="0"/>
                <a:cs typeface="Times New Roman" panose="02020603050405020304" pitchFamily="18" charset="0"/>
              </a:rPr>
              <a:t>departament’də</a:t>
            </a:r>
            <a:r>
              <a:rPr lang="az-Latn-AZ" dirty="0">
                <a:latin typeface="Times New Roman" panose="02020603050405020304" pitchFamily="18" charset="0"/>
                <a:ea typeface="Calibri" panose="020F0502020204030204" pitchFamily="34" charset="0"/>
                <a:cs typeface="Times New Roman" panose="02020603050405020304" pitchFamily="18" charset="0"/>
              </a:rPr>
              <a:t> həmin </a:t>
            </a:r>
            <a:r>
              <a:rPr lang="az-Latn-AZ" dirty="0" err="1">
                <a:latin typeface="Times New Roman" panose="02020603050405020304" pitchFamily="18" charset="0"/>
                <a:ea typeface="Calibri" panose="020F0502020204030204" pitchFamily="34" charset="0"/>
                <a:cs typeface="Times New Roman" panose="02020603050405020304" pitchFamily="18" charset="0"/>
              </a:rPr>
              <a:t>PC’ni</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switch’in</a:t>
            </a:r>
            <a:r>
              <a:rPr lang="az-Latn-AZ" dirty="0">
                <a:latin typeface="Times New Roman" panose="02020603050405020304" pitchFamily="18" charset="0"/>
                <a:ea typeface="Calibri" panose="020F0502020204030204" pitchFamily="34" charset="0"/>
                <a:cs typeface="Times New Roman" panose="02020603050405020304" pitchFamily="18" charset="0"/>
              </a:rPr>
              <a:t> fa0/2 portuna qoşmuşuq. </a:t>
            </a:r>
            <a:r>
              <a:rPr lang="en-US" dirty="0" err="1">
                <a:latin typeface="Times New Roman" panose="02020603050405020304" pitchFamily="18" charset="0"/>
                <a:ea typeface="Calibri" panose="020F0502020204030204" pitchFamily="34" charset="0"/>
                <a:cs typeface="Times New Roman" panose="02020603050405020304" pitchFamily="18" charset="0"/>
              </a:rPr>
              <a:t>Sadəce</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PC’nin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a:latin typeface="Times New Roman" panose="02020603050405020304" pitchFamily="18" charset="0"/>
                <a:ea typeface="Calibri" panose="020F0502020204030204" pitchFamily="34" charset="0"/>
                <a:cs typeface="Times New Roman" panose="02020603050405020304" pitchFamily="18" charset="0"/>
              </a:rPr>
              <a:t>config</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panel’ə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daxil</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olaraq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orda</a:t>
            </a:r>
            <a:r>
              <a:rPr lang="en-US" dirty="0">
                <a:latin typeface="Times New Roman" panose="02020603050405020304" pitchFamily="18" charset="0"/>
                <a:ea typeface="Calibri" panose="020F0502020204030204" pitchFamily="34" charset="0"/>
                <a:cs typeface="Times New Roman" panose="02020603050405020304" pitchFamily="18" charset="0"/>
              </a:rPr>
              <a:t> display name </a:t>
            </a:r>
            <a:r>
              <a:rPr lang="en-US" dirty="0" err="1">
                <a:latin typeface="Times New Roman" panose="02020603050405020304" pitchFamily="18" charset="0"/>
                <a:ea typeface="Calibri" panose="020F0502020204030204" pitchFamily="34" charset="0"/>
                <a:cs typeface="Times New Roman" panose="02020603050405020304" pitchFamily="18" charset="0"/>
              </a:rPr>
              <a:t>olaraq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a:latin typeface="Times New Roman" panose="02020603050405020304" pitchFamily="18" charset="0"/>
                <a:ea typeface="Calibri" panose="020F0502020204030204" pitchFamily="34" charset="0"/>
                <a:cs typeface="Times New Roman" panose="02020603050405020304" pitchFamily="18" charset="0"/>
              </a:rPr>
              <a:t>Test-PC</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edək</a:t>
            </a:r>
            <a:r>
              <a:rPr lang="en-US" dirty="0">
                <a:latin typeface="Times New Roman" panose="02020603050405020304" pitchFamily="18" charset="0"/>
                <a:ea typeface="Calibri" panose="020F0502020204030204" pitchFamily="34" charset="0"/>
                <a:cs typeface="Times New Roman" panose="02020603050405020304" pitchFamily="18" charset="0"/>
              </a:rPr>
              <a:t> ilk </a:t>
            </a:r>
            <a:r>
              <a:rPr lang="en-US" dirty="0" err="1">
                <a:latin typeface="Times New Roman" panose="02020603050405020304" pitchFamily="18" charset="0"/>
                <a:ea typeface="Calibri" panose="020F0502020204030204" pitchFamily="34" charset="0"/>
                <a:cs typeface="Times New Roman" panose="02020603050405020304" pitchFamily="18" charset="0"/>
              </a:rPr>
              <a:t>növbədə</a:t>
            </a:r>
            <a:r>
              <a:rPr lang="en-US" dirty="0">
                <a:latin typeface="Times New Roman" panose="02020603050405020304" pitchFamily="18" charset="0"/>
                <a:ea typeface="Calibri" panose="020F0502020204030204" pitchFamily="34" charset="0"/>
                <a:cs typeface="Times New Roman" panose="02020603050405020304" pitchFamily="18" charset="0"/>
              </a:rPr>
              <a:t> (Şək.5.16).</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A screenshot of a computer&#10;&#10;Description automatically generated">
            <a:extLst>
              <a:ext uri="{FF2B5EF4-FFF2-40B4-BE49-F238E27FC236}">
                <a16:creationId xmlns:a16="http://schemas.microsoft.com/office/drawing/2014/main" id="{B5BDD4AA-3A1C-4972-80F1-F95EA0BFE585}"/>
              </a:ext>
            </a:extLst>
          </p:cNvPr>
          <p:cNvPicPr/>
          <p:nvPr/>
        </p:nvPicPr>
        <p:blipFill>
          <a:blip r:embed="rId2"/>
          <a:stretch>
            <a:fillRect/>
          </a:stretch>
        </p:blipFill>
        <p:spPr>
          <a:xfrm>
            <a:off x="7508763" y="191942"/>
            <a:ext cx="4392000" cy="2988000"/>
          </a:xfrm>
          <a:prstGeom prst="rect">
            <a:avLst/>
          </a:prstGeom>
        </p:spPr>
      </p:pic>
      <p:sp>
        <p:nvSpPr>
          <p:cNvPr id="4" name="Rectangle 3">
            <a:extLst>
              <a:ext uri="{FF2B5EF4-FFF2-40B4-BE49-F238E27FC236}">
                <a16:creationId xmlns:a16="http://schemas.microsoft.com/office/drawing/2014/main" id="{A285DCFD-F2CC-4947-9DCB-9AFE47458A94}"/>
              </a:ext>
            </a:extLst>
          </p:cNvPr>
          <p:cNvSpPr/>
          <p:nvPr/>
        </p:nvSpPr>
        <p:spPr>
          <a:xfrm>
            <a:off x="8204826" y="3179942"/>
            <a:ext cx="3312702" cy="463397"/>
          </a:xfrm>
          <a:prstGeom prst="rect">
            <a:avLst/>
          </a:prstGeom>
        </p:spPr>
        <p:txBody>
          <a:bodyPr wrap="none">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5.16.</a:t>
            </a:r>
            <a:r>
              <a:rPr lang="az-Latn-AZ" dirty="0">
                <a:latin typeface="Times New Roman" panose="02020603050405020304" pitchFamily="18" charset="0"/>
                <a:ea typeface="Calibri" panose="020F0502020204030204" pitchFamily="34" charset="0"/>
                <a:cs typeface="Times New Roman" panose="02020603050405020304" pitchFamily="18" charset="0"/>
              </a:rPr>
              <a:t> Test-PC konfiqurasiya</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51A86C61-E864-4B90-813D-86D66C8DD711}"/>
              </a:ext>
            </a:extLst>
          </p:cNvPr>
          <p:cNvSpPr/>
          <p:nvPr/>
        </p:nvSpPr>
        <p:spPr>
          <a:xfrm>
            <a:off x="0" y="4042552"/>
            <a:ext cx="11788589" cy="2125390"/>
          </a:xfrm>
          <a:prstGeom prst="rect">
            <a:avLst/>
          </a:prstGeom>
        </p:spPr>
        <p:txBody>
          <a:bodyPr wrap="square">
            <a:spAutoFit/>
          </a:bodyPr>
          <a:lstStyle/>
          <a:p>
            <a:pPr algn="just">
              <a:lnSpc>
                <a:spcPct val="150000"/>
              </a:lnSpc>
              <a:spcAft>
                <a:spcPts val="0"/>
              </a:spcAft>
              <a:tabLst>
                <a:tab pos="1271905" algn="l"/>
              </a:tabLst>
            </a:pPr>
            <a:r>
              <a:rPr lang="az-Latn-AZ" dirty="0">
                <a:latin typeface="Times New Roman" panose="02020603050405020304" pitchFamily="18" charset="0"/>
                <a:ea typeface="Calibri" panose="020F0502020204030204" pitchFamily="34" charset="0"/>
                <a:cs typeface="Times New Roman" panose="02020603050405020304" pitchFamily="18" charset="0"/>
              </a:rPr>
              <a:t>İndi isə, bu Test-</a:t>
            </a:r>
            <a:r>
              <a:rPr lang="az-Latn-AZ" dirty="0" err="1">
                <a:latin typeface="Times New Roman" panose="02020603050405020304" pitchFamily="18" charset="0"/>
                <a:ea typeface="Calibri" panose="020F0502020204030204" pitchFamily="34" charset="0"/>
                <a:cs typeface="Times New Roman" panose="02020603050405020304" pitchFamily="18" charset="0"/>
              </a:rPr>
              <a:t>PC’dən</a:t>
            </a:r>
            <a:r>
              <a:rPr lang="az-Latn-AZ" dirty="0">
                <a:latin typeface="Times New Roman" panose="02020603050405020304" pitchFamily="18" charset="0"/>
                <a:ea typeface="Calibri" panose="020F0502020204030204" pitchFamily="34" charset="0"/>
                <a:cs typeface="Times New Roman" panose="02020603050405020304" pitchFamily="18" charset="0"/>
              </a:rPr>
              <a:t> SSH ilə </a:t>
            </a:r>
            <a:r>
              <a:rPr lang="az-Latn-AZ" dirty="0" err="1">
                <a:latin typeface="Times New Roman" panose="02020603050405020304" pitchFamily="18" charset="0"/>
                <a:ea typeface="Calibri" panose="020F0502020204030204" pitchFamily="34" charset="0"/>
                <a:cs typeface="Times New Roman" panose="02020603050405020304" pitchFamily="18" charset="0"/>
              </a:rPr>
              <a:t>router’lara</a:t>
            </a:r>
            <a:r>
              <a:rPr lang="az-Latn-AZ" dirty="0">
                <a:latin typeface="Times New Roman" panose="02020603050405020304" pitchFamily="18" charset="0"/>
                <a:ea typeface="Calibri" panose="020F0502020204030204" pitchFamily="34" charset="0"/>
                <a:cs typeface="Times New Roman" panose="02020603050405020304" pitchFamily="18" charset="0"/>
              </a:rPr>
              <a:t> uzaqdan qoşulmanı yoxlayaq, görək həqiqətən işləyirmi. </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pPr>
            <a:r>
              <a:rPr lang="en-US" b="1" dirty="0" err="1">
                <a:latin typeface="Times New Roman" panose="02020603050405020304" pitchFamily="18" charset="0"/>
                <a:ea typeface="Calibri" panose="020F0502020204030204" pitchFamily="34" charset="0"/>
              </a:rPr>
              <a:t>Cihazların</a:t>
            </a:r>
            <a:r>
              <a:rPr lang="en-US" b="1" dirty="0">
                <a:latin typeface="Times New Roman" panose="02020603050405020304" pitchFamily="18" charset="0"/>
                <a:ea typeface="Calibri" panose="020F0502020204030204" pitchFamily="34" charset="0"/>
              </a:rPr>
              <a:t> </a:t>
            </a:r>
            <a:r>
              <a:rPr lang="en-US" b="1" dirty="0" err="1">
                <a:latin typeface="Times New Roman" panose="02020603050405020304" pitchFamily="18" charset="0"/>
                <a:ea typeface="Calibri" panose="020F0502020204030204" pitchFamily="34" charset="0"/>
              </a:rPr>
              <a:t>Təhlükəsizlyi</a:t>
            </a:r>
            <a:r>
              <a:rPr lang="en-US" dirty="0">
                <a:latin typeface="Times New Roman" panose="02020603050405020304" pitchFamily="18" charset="0"/>
                <a:ea typeface="Calibri" panose="020F0502020204030204" pitchFamily="34" charset="0"/>
              </a:rPr>
              <a:t>: Amma </a:t>
            </a:r>
            <a:r>
              <a:rPr lang="en-US" dirty="0" err="1">
                <a:latin typeface="Times New Roman" panose="02020603050405020304" pitchFamily="18" charset="0"/>
                <a:ea typeface="Calibri" panose="020F0502020204030204" pitchFamily="34" charset="0"/>
              </a:rPr>
              <a:t>bunu</a:t>
            </a:r>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etməmişdən</a:t>
            </a:r>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öncə</a:t>
            </a:r>
            <a:r>
              <a:rPr lang="en-US" dirty="0">
                <a:latin typeface="Times New Roman" panose="02020603050405020304" pitchFamily="18" charset="0"/>
                <a:ea typeface="Calibri" panose="020F0502020204030204" pitchFamily="34" charset="0"/>
              </a:rPr>
              <a:t> ilk </a:t>
            </a:r>
            <a:r>
              <a:rPr lang="en-US" dirty="0" err="1">
                <a:latin typeface="Times New Roman" panose="02020603050405020304" pitchFamily="18" charset="0"/>
                <a:ea typeface="Calibri" panose="020F0502020204030204" pitchFamily="34" charset="0"/>
              </a:rPr>
              <a:t>növbədə</a:t>
            </a:r>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gəlin</a:t>
            </a:r>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bütün</a:t>
            </a:r>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router’larda</a:t>
            </a:r>
            <a:r>
              <a:rPr lang="en-US" dirty="0">
                <a:latin typeface="Times New Roman" panose="02020603050405020304" pitchFamily="18" charset="0"/>
                <a:ea typeface="Calibri" panose="020F0502020204030204" pitchFamily="34" charset="0"/>
              </a:rPr>
              <a:t> “</a:t>
            </a:r>
            <a:r>
              <a:rPr lang="en-US" b="1" dirty="0">
                <a:latin typeface="Times New Roman" panose="02020603050405020304" pitchFamily="18" charset="0"/>
                <a:ea typeface="Calibri" panose="020F0502020204030204" pitchFamily="34" charset="0"/>
              </a:rPr>
              <a:t>console mode (directly </a:t>
            </a:r>
            <a:r>
              <a:rPr lang="en-US" b="1" dirty="0" err="1">
                <a:latin typeface="Times New Roman" panose="02020603050405020304" pitchFamily="18" charset="0"/>
                <a:ea typeface="Calibri" panose="020F0502020204030204" pitchFamily="34" charset="0"/>
              </a:rPr>
              <a:t>qoşulma</a:t>
            </a:r>
            <a:r>
              <a:rPr lang="en-US" b="1" dirty="0">
                <a:latin typeface="Times New Roman" panose="02020603050405020304" pitchFamily="18" charset="0"/>
                <a:ea typeface="Calibri" panose="020F0502020204030204" pitchFamily="34" charset="0"/>
              </a:rPr>
              <a:t>, console cable </a:t>
            </a:r>
            <a:r>
              <a:rPr lang="en-US" b="1" dirty="0" err="1">
                <a:latin typeface="Times New Roman" panose="02020603050405020304" pitchFamily="18" charset="0"/>
                <a:ea typeface="Calibri" panose="020F0502020204030204" pitchFamily="34" charset="0"/>
              </a:rPr>
              <a:t>vasitəsilə</a:t>
            </a:r>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və</a:t>
            </a:r>
            <a:r>
              <a:rPr lang="en-US" dirty="0">
                <a:latin typeface="Times New Roman" panose="02020603050405020304" pitchFamily="18" charset="0"/>
                <a:ea typeface="Calibri" panose="020F0502020204030204" pitchFamily="34" charset="0"/>
              </a:rPr>
              <a:t> “</a:t>
            </a:r>
            <a:r>
              <a:rPr lang="en-US" b="1" dirty="0">
                <a:latin typeface="Times New Roman" panose="02020603050405020304" pitchFamily="18" charset="0"/>
                <a:ea typeface="Calibri" panose="020F0502020204030204" pitchFamily="34" charset="0"/>
              </a:rPr>
              <a:t>Privileged </a:t>
            </a:r>
            <a:r>
              <a:rPr lang="en-US" b="1" dirty="0" err="1">
                <a:latin typeface="Times New Roman" panose="02020603050405020304" pitchFamily="18" charset="0"/>
                <a:ea typeface="Calibri" panose="020F0502020204030204" pitchFamily="34" charset="0"/>
              </a:rPr>
              <a:t>Mode</a:t>
            </a:r>
            <a:r>
              <a:rPr lang="en-US" dirty="0" err="1">
                <a:latin typeface="Times New Roman" panose="02020603050405020304" pitchFamily="18" charset="0"/>
                <a:ea typeface="Calibri" panose="020F0502020204030204" pitchFamily="34" charset="0"/>
              </a:rPr>
              <a:t>”a</a:t>
            </a:r>
            <a:r>
              <a:rPr lang="en-US" dirty="0">
                <a:latin typeface="Times New Roman" panose="02020603050405020304" pitchFamily="18" charset="0"/>
                <a:ea typeface="Calibri" panose="020F0502020204030204" pitchFamily="34" charset="0"/>
              </a:rPr>
              <a:t> password </a:t>
            </a:r>
            <a:r>
              <a:rPr lang="en-US" dirty="0" err="1">
                <a:latin typeface="Times New Roman" panose="02020603050405020304" pitchFamily="18" charset="0"/>
                <a:ea typeface="Calibri" panose="020F0502020204030204" pitchFamily="34" charset="0"/>
              </a:rPr>
              <a:t>təyin</a:t>
            </a:r>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edək</a:t>
            </a:r>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yəni</a:t>
            </a:r>
            <a:r>
              <a:rPr lang="en-US" dirty="0">
                <a:latin typeface="Times New Roman" panose="02020603050405020304" pitchFamily="18" charset="0"/>
                <a:ea typeface="Calibri" panose="020F0502020204030204" pitchFamily="34" charset="0"/>
              </a:rPr>
              <a:t> </a:t>
            </a:r>
            <a:r>
              <a:rPr lang="en-US" b="1" dirty="0">
                <a:latin typeface="Times New Roman" panose="02020603050405020304" pitchFamily="18" charset="0"/>
                <a:ea typeface="Calibri" panose="020F0502020204030204" pitchFamily="34" charset="0"/>
              </a:rPr>
              <a:t>console </a:t>
            </a:r>
            <a:r>
              <a:rPr lang="en-US" b="1" dirty="0" err="1">
                <a:latin typeface="Times New Roman" panose="02020603050405020304" pitchFamily="18" charset="0"/>
                <a:ea typeface="Calibri" panose="020F0502020204030204" pitchFamily="34" charset="0"/>
              </a:rPr>
              <a:t>connection</a:t>
            </a:r>
            <a:r>
              <a:rPr lang="en-US" dirty="0" err="1">
                <a:latin typeface="Times New Roman" panose="02020603050405020304" pitchFamily="18" charset="0"/>
                <a:ea typeface="Calibri" panose="020F0502020204030204" pitchFamily="34" charset="0"/>
              </a:rPr>
              <a:t>’a</a:t>
            </a:r>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keçmək</a:t>
            </a:r>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üçün</a:t>
            </a:r>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bizdən</a:t>
            </a:r>
            <a:r>
              <a:rPr lang="en-US" dirty="0">
                <a:latin typeface="Times New Roman" panose="02020603050405020304" pitchFamily="18" charset="0"/>
                <a:ea typeface="Calibri" panose="020F0502020204030204" pitchFamily="34" charset="0"/>
              </a:rPr>
              <a:t> password </a:t>
            </a:r>
            <a:r>
              <a:rPr lang="en-US" dirty="0" err="1">
                <a:latin typeface="Times New Roman" panose="02020603050405020304" pitchFamily="18" charset="0"/>
                <a:ea typeface="Calibri" panose="020F0502020204030204" pitchFamily="34" charset="0"/>
              </a:rPr>
              <a:t>tələb</a:t>
            </a:r>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etsin</a:t>
            </a:r>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və</a:t>
            </a:r>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əlavə</a:t>
            </a:r>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olaraq</a:t>
            </a:r>
            <a:r>
              <a:rPr lang="en-US" dirty="0">
                <a:latin typeface="Times New Roman" panose="02020603050405020304" pitchFamily="18" charset="0"/>
                <a:ea typeface="Calibri" panose="020F0502020204030204" pitchFamily="34" charset="0"/>
              </a:rPr>
              <a:t>  </a:t>
            </a:r>
            <a:r>
              <a:rPr lang="en-US" b="1" dirty="0">
                <a:latin typeface="Times New Roman" panose="02020603050405020304" pitchFamily="18" charset="0"/>
                <a:ea typeface="Calibri" panose="020F0502020204030204" pitchFamily="34" charset="0"/>
              </a:rPr>
              <a:t>privileged </a:t>
            </a:r>
            <a:r>
              <a:rPr lang="en-US" b="1" dirty="0" err="1">
                <a:latin typeface="Times New Roman" panose="02020603050405020304" pitchFamily="18" charset="0"/>
                <a:ea typeface="Calibri" panose="020F0502020204030204" pitchFamily="34" charset="0"/>
              </a:rPr>
              <a:t>mode’a</a:t>
            </a:r>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keçmək</a:t>
            </a:r>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üçün</a:t>
            </a:r>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bizdən</a:t>
            </a:r>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əlavə</a:t>
            </a:r>
            <a:r>
              <a:rPr lang="en-US" dirty="0">
                <a:latin typeface="Times New Roman" panose="02020603050405020304" pitchFamily="18" charset="0"/>
                <a:ea typeface="Calibri" panose="020F0502020204030204" pitchFamily="34" charset="0"/>
              </a:rPr>
              <a:t> password </a:t>
            </a:r>
            <a:r>
              <a:rPr lang="en-US" dirty="0" err="1">
                <a:latin typeface="Times New Roman" panose="02020603050405020304" pitchFamily="18" charset="0"/>
                <a:ea typeface="Calibri" panose="020F0502020204030204" pitchFamily="34" charset="0"/>
              </a:rPr>
              <a:t>tələb</a:t>
            </a:r>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etsin</a:t>
            </a:r>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bu</a:t>
            </a:r>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şəbəkənin</a:t>
            </a:r>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təhlükəsizliyi</a:t>
            </a:r>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üçün</a:t>
            </a:r>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vacib</a:t>
            </a:r>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məsələlərdən</a:t>
            </a:r>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biridir</a:t>
            </a:r>
            <a:r>
              <a:rPr lang="en-US" dirty="0">
                <a:latin typeface="Times New Roman" panose="02020603050405020304" pitchFamily="18" charset="0"/>
                <a:ea typeface="Calibri" panose="020F0502020204030204" pitchFamily="34" charset="0"/>
              </a:rPr>
              <a:t>: </a:t>
            </a:r>
            <a:endParaRPr lang="az-Latn-AZ" dirty="0"/>
          </a:p>
        </p:txBody>
      </p:sp>
    </p:spTree>
    <p:extLst>
      <p:ext uri="{BB962C8B-B14F-4D97-AF65-F5344CB8AC3E}">
        <p14:creationId xmlns:p14="http://schemas.microsoft.com/office/powerpoint/2010/main" val="162355370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BEF0D12-17F8-4581-937D-0C0E676609FB}"/>
              </a:ext>
            </a:extLst>
          </p:cNvPr>
          <p:cNvSpPr/>
          <p:nvPr/>
        </p:nvSpPr>
        <p:spPr>
          <a:xfrm>
            <a:off x="80682" y="0"/>
            <a:ext cx="12111318" cy="3889976"/>
          </a:xfrm>
          <a:prstGeom prst="rect">
            <a:avLst/>
          </a:prstGeom>
        </p:spPr>
        <p:txBody>
          <a:bodyPr wrap="square">
            <a:spAutoFit/>
          </a:bodyPr>
          <a:lstStyle/>
          <a:p>
            <a:pPr algn="just">
              <a:lnSpc>
                <a:spcPct val="150000"/>
              </a:lnSpc>
              <a:spcAft>
                <a:spcPts val="0"/>
              </a:spcAft>
              <a:tabLst>
                <a:tab pos="1271905" algn="l"/>
              </a:tabLst>
            </a:pPr>
            <a:r>
              <a:rPr lang="en-US" dirty="0" err="1">
                <a:latin typeface="Times New Roman" panose="02020603050405020304" pitchFamily="18" charset="0"/>
                <a:ea typeface="Calibri" panose="020F0502020204030204" pitchFamily="34" charset="0"/>
                <a:cs typeface="Times New Roman" panose="02020603050405020304" pitchFamily="18" charset="0"/>
              </a:rPr>
              <a:t>Başlayaq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a:latin typeface="Times New Roman" panose="02020603050405020304" pitchFamily="18" charset="0"/>
                <a:ea typeface="Calibri" panose="020F0502020204030204" pitchFamily="34" charset="0"/>
                <a:cs typeface="Times New Roman" panose="02020603050405020304" pitchFamily="18" charset="0"/>
              </a:rPr>
              <a:t>F2-Router”</a:t>
            </a:r>
            <a:r>
              <a:rPr lang="en-US" dirty="0">
                <a:latin typeface="Times New Roman" panose="02020603050405020304" pitchFamily="18" charset="0"/>
                <a:ea typeface="Calibri" panose="020F0502020204030204" pitchFamily="34" charset="0"/>
                <a:cs typeface="Times New Roman" panose="02020603050405020304" pitchFamily="18" charset="0"/>
              </a:rPr>
              <a:t>dan, </a:t>
            </a:r>
            <a:r>
              <a:rPr lang="en-US" dirty="0" err="1">
                <a:latin typeface="Times New Roman" panose="02020603050405020304" pitchFamily="18" charset="0"/>
                <a:ea typeface="Calibri" panose="020F0502020204030204" pitchFamily="34" charset="0"/>
                <a:cs typeface="Times New Roman" panose="02020603050405020304" pitchFamily="18" charset="0"/>
              </a:rPr>
              <a:t>içərisinə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daxil</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olaq</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mj-lt"/>
              <a:buAutoNum type="arabicPeriod"/>
              <a:tabLst>
                <a:tab pos="1271905" algn="l"/>
              </a:tabLst>
            </a:pPr>
            <a:r>
              <a:rPr lang="en-US" dirty="0" err="1">
                <a:latin typeface="Times New Roman" panose="02020603050405020304" pitchFamily="18" charset="0"/>
                <a:ea typeface="Calibri" panose="020F0502020204030204" pitchFamily="34" charset="0"/>
                <a:cs typeface="Times New Roman" panose="02020603050405020304" pitchFamily="18" charset="0"/>
              </a:rPr>
              <a:t>Birinci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a:latin typeface="Times New Roman" panose="02020603050405020304" pitchFamily="18" charset="0"/>
                <a:ea typeface="Calibri" panose="020F0502020204030204" pitchFamily="34" charset="0"/>
                <a:cs typeface="Times New Roman" panose="02020603050405020304" pitchFamily="18" charset="0"/>
              </a:rPr>
              <a:t>Console mode</a:t>
            </a:r>
            <a:r>
              <a:rPr lang="en-US" dirty="0">
                <a:latin typeface="Times New Roman" panose="02020603050405020304" pitchFamily="18" charset="0"/>
                <a:ea typeface="Calibri" panose="020F0502020204030204" pitchFamily="34" charset="0"/>
                <a:cs typeface="Times New Roman" panose="02020603050405020304" pitchFamily="18" charset="0"/>
              </a:rPr>
              <a:t>”-a </a:t>
            </a:r>
            <a:r>
              <a:rPr lang="en-US" b="1" dirty="0">
                <a:latin typeface="Times New Roman" panose="02020603050405020304" pitchFamily="18" charset="0"/>
                <a:ea typeface="Calibri" panose="020F0502020204030204" pitchFamily="34" charset="0"/>
                <a:cs typeface="Times New Roman" panose="02020603050405020304" pitchFamily="18" charset="0"/>
              </a:rPr>
              <a:t>username &amp; password</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təyin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edək</a:t>
            </a:r>
            <a:r>
              <a:rPr lang="en-US" dirty="0">
                <a:latin typeface="Times New Roman" panose="02020603050405020304" pitchFamily="18" charset="0"/>
                <a:ea typeface="Calibri" panose="020F0502020204030204" pitchFamily="34" charset="0"/>
                <a:cs typeface="Times New Roman" panose="02020603050405020304" pitchFamily="18" charset="0"/>
              </a:rPr>
              <a:t>. Bunun </a:t>
            </a:r>
            <a:r>
              <a:rPr lang="en-US" dirty="0" err="1">
                <a:latin typeface="Times New Roman" panose="02020603050405020304" pitchFamily="18" charset="0"/>
                <a:ea typeface="Calibri" panose="020F0502020204030204" pitchFamily="34" charset="0"/>
                <a:cs typeface="Times New Roman" panose="02020603050405020304" pitchFamily="18" charset="0"/>
              </a:rPr>
              <a:t>üçün</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50000"/>
              </a:lnSpc>
              <a:spcAft>
                <a:spcPts val="0"/>
              </a:spcAft>
              <a:tabLst>
                <a:tab pos="1271905" algn="l"/>
              </a:tabLst>
            </a:pPr>
            <a:r>
              <a:rPr lang="en-US" b="1" dirty="0">
                <a:latin typeface="Times New Roman" panose="02020603050405020304" pitchFamily="18" charset="0"/>
                <a:ea typeface="Calibri" panose="020F0502020204030204" pitchFamily="34" charset="0"/>
                <a:cs typeface="Times New Roman" panose="02020603050405020304" pitchFamily="18" charset="0"/>
              </a:rPr>
              <a:t>“line console 0” – </a:t>
            </a:r>
            <a:r>
              <a:rPr lang="en-US" dirty="0" err="1">
                <a:latin typeface="Times New Roman" panose="02020603050405020304" pitchFamily="18" charset="0"/>
                <a:ea typeface="Calibri" panose="020F0502020204030204" pitchFamily="34" charset="0"/>
                <a:cs typeface="Times New Roman" panose="02020603050405020304" pitchFamily="18" charset="0"/>
              </a:rPr>
              <a:t>ona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görə</a:t>
            </a:r>
            <a:r>
              <a:rPr lang="en-US" dirty="0">
                <a:latin typeface="Times New Roman" panose="02020603050405020304" pitchFamily="18" charset="0"/>
                <a:ea typeface="Calibri" panose="020F0502020204030204" pitchFamily="34" charset="0"/>
                <a:cs typeface="Times New Roman" panose="02020603050405020304" pitchFamily="18" charset="0"/>
              </a:rPr>
              <a:t> “line console 0” </a:t>
            </a:r>
            <a:r>
              <a:rPr lang="en-US" dirty="0" err="1">
                <a:latin typeface="Times New Roman" panose="02020603050405020304" pitchFamily="18" charset="0"/>
                <a:ea typeface="Calibri" panose="020F0502020204030204" pitchFamily="34" charset="0"/>
                <a:cs typeface="Times New Roman" panose="02020603050405020304" pitchFamily="18" charset="0"/>
              </a:rPr>
              <a:t>yazırıq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cihazda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cəmi</a:t>
            </a:r>
            <a:r>
              <a:rPr lang="en-US" dirty="0">
                <a:latin typeface="Times New Roman" panose="02020603050405020304" pitchFamily="18" charset="0"/>
                <a:ea typeface="Calibri" panose="020F0502020204030204" pitchFamily="34" charset="0"/>
                <a:cs typeface="Times New Roman" panose="02020603050405020304" pitchFamily="18" charset="0"/>
              </a:rPr>
              <a:t> 1 </a:t>
            </a:r>
            <a:r>
              <a:rPr lang="en-US" dirty="0" err="1">
                <a:latin typeface="Times New Roman" panose="02020603050405020304" pitchFamily="18" charset="0"/>
                <a:ea typeface="Calibri" panose="020F0502020204030204" pitchFamily="34" charset="0"/>
                <a:cs typeface="Times New Roman" panose="02020603050405020304" pitchFamily="18" charset="0"/>
              </a:rPr>
              <a:t>ədəd</a:t>
            </a:r>
            <a:r>
              <a:rPr lang="en-US" dirty="0">
                <a:latin typeface="Times New Roman" panose="02020603050405020304" pitchFamily="18" charset="0"/>
                <a:ea typeface="Calibri" panose="020F0502020204030204" pitchFamily="34" charset="0"/>
                <a:cs typeface="Times New Roman" panose="02020603050405020304" pitchFamily="18" charset="0"/>
              </a:rPr>
              <a:t> console port </a:t>
            </a:r>
            <a:r>
              <a:rPr lang="en-US" dirty="0" err="1">
                <a:latin typeface="Times New Roman" panose="02020603050405020304" pitchFamily="18" charset="0"/>
                <a:ea typeface="Calibri" panose="020F0502020204030204" pitchFamily="34" charset="0"/>
                <a:cs typeface="Times New Roman" panose="02020603050405020304" pitchFamily="18" charset="0"/>
              </a:rPr>
              <a:t>mövcuddur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əgər</a:t>
            </a:r>
            <a:r>
              <a:rPr lang="en-US" dirty="0">
                <a:latin typeface="Times New Roman" panose="02020603050405020304" pitchFamily="18" charset="0"/>
                <a:ea typeface="Calibri" panose="020F0502020204030204" pitchFamily="34" charset="0"/>
                <a:cs typeface="Times New Roman" panose="02020603050405020304" pitchFamily="18" charset="0"/>
              </a:rPr>
              <a:t> 2 </a:t>
            </a:r>
            <a:r>
              <a:rPr lang="en-US" dirty="0" err="1">
                <a:latin typeface="Times New Roman" panose="02020603050405020304" pitchFamily="18" charset="0"/>
                <a:ea typeface="Calibri" panose="020F0502020204030204" pitchFamily="34" charset="0"/>
                <a:cs typeface="Times New Roman" panose="02020603050405020304" pitchFamily="18" charset="0"/>
              </a:rPr>
              <a:t>dənə</a:t>
            </a:r>
            <a:r>
              <a:rPr lang="en-US" dirty="0">
                <a:latin typeface="Times New Roman" panose="02020603050405020304" pitchFamily="18" charset="0"/>
                <a:ea typeface="Calibri" panose="020F0502020204030204" pitchFamily="34" charset="0"/>
                <a:cs typeface="Times New Roman" panose="02020603050405020304" pitchFamily="18" charset="0"/>
              </a:rPr>
              <a:t> console port </a:t>
            </a:r>
            <a:r>
              <a:rPr lang="en-US" dirty="0" err="1">
                <a:latin typeface="Times New Roman" panose="02020603050405020304" pitchFamily="18" charset="0"/>
                <a:ea typeface="Calibri" panose="020F0502020204030204" pitchFamily="34" charset="0"/>
                <a:cs typeface="Times New Roman" panose="02020603050405020304" pitchFamily="18" charset="0"/>
              </a:rPr>
              <a:t>olsaydı</a:t>
            </a:r>
            <a:r>
              <a:rPr lang="en-US" dirty="0">
                <a:latin typeface="Times New Roman" panose="02020603050405020304" pitchFamily="18" charset="0"/>
                <a:ea typeface="Calibri" panose="020F0502020204030204" pitchFamily="34" charset="0"/>
                <a:cs typeface="Times New Roman" panose="02020603050405020304" pitchFamily="18" charset="0"/>
              </a:rPr>
              <a:t>, o zaman “line console 0 1” </a:t>
            </a:r>
            <a:r>
              <a:rPr lang="en-US" dirty="0" err="1">
                <a:latin typeface="Times New Roman" panose="02020603050405020304" pitchFamily="18" charset="0"/>
                <a:ea typeface="Calibri" panose="020F0502020204030204" pitchFamily="34" charset="0"/>
                <a:cs typeface="Times New Roman" panose="02020603050405020304" pitchFamily="18" charset="0"/>
              </a:rPr>
              <a:t>yazacaqdıq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amma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belə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şey</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mümkün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deyil</a:t>
            </a:r>
            <a:r>
              <a:rPr lang="en-US" dirty="0">
                <a:latin typeface="Times New Roman" panose="02020603050405020304" pitchFamily="18" charset="0"/>
                <a:ea typeface="Calibri" panose="020F0502020204030204" pitchFamily="34" charset="0"/>
                <a:cs typeface="Times New Roman" panose="02020603050405020304" pitchFamily="18" charset="0"/>
              </a:rPr>
              <a:t>, switch </a:t>
            </a:r>
            <a:r>
              <a:rPr lang="en-US" dirty="0" err="1">
                <a:latin typeface="Times New Roman" panose="02020603050405020304" pitchFamily="18" charset="0"/>
                <a:ea typeface="Calibri" panose="020F0502020204030204" pitchFamily="34" charset="0"/>
                <a:cs typeface="Times New Roman" panose="02020603050405020304" pitchFamily="18" charset="0"/>
              </a:rPr>
              <a:t>və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router’larda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cəmi</a:t>
            </a:r>
            <a:r>
              <a:rPr lang="en-US" dirty="0">
                <a:latin typeface="Times New Roman" panose="02020603050405020304" pitchFamily="18" charset="0"/>
                <a:ea typeface="Calibri" panose="020F0502020204030204" pitchFamily="34" charset="0"/>
                <a:cs typeface="Times New Roman" panose="02020603050405020304" pitchFamily="18" charset="0"/>
              </a:rPr>
              <a:t> 1 </a:t>
            </a:r>
            <a:r>
              <a:rPr lang="en-US" dirty="0" err="1">
                <a:latin typeface="Times New Roman" panose="02020603050405020304" pitchFamily="18" charset="0"/>
                <a:ea typeface="Calibri" panose="020F0502020204030204" pitchFamily="34" charset="0"/>
                <a:cs typeface="Times New Roman" panose="02020603050405020304" pitchFamily="18" charset="0"/>
              </a:rPr>
              <a:t>ədəd</a:t>
            </a:r>
            <a:r>
              <a:rPr lang="en-US" dirty="0">
                <a:latin typeface="Times New Roman" panose="02020603050405020304" pitchFamily="18" charset="0"/>
                <a:ea typeface="Calibri" panose="020F0502020204030204" pitchFamily="34" charset="0"/>
                <a:cs typeface="Times New Roman" panose="02020603050405020304" pitchFamily="18" charset="0"/>
              </a:rPr>
              <a:t> console port </a:t>
            </a:r>
            <a:r>
              <a:rPr lang="en-US" dirty="0" err="1">
                <a:latin typeface="Times New Roman" panose="02020603050405020304" pitchFamily="18" charset="0"/>
                <a:ea typeface="Calibri" panose="020F0502020204030204" pitchFamily="34" charset="0"/>
                <a:cs typeface="Times New Roman" panose="02020603050405020304" pitchFamily="18" charset="0"/>
              </a:rPr>
              <a:t>olur</a:t>
            </a:r>
            <a:r>
              <a:rPr lang="en-US" dirty="0">
                <a:latin typeface="Times New Roman" panose="02020603050405020304" pitchFamily="18" charset="0"/>
                <a:ea typeface="Calibri" panose="020F0502020204030204" pitchFamily="34" charset="0"/>
                <a:cs typeface="Times New Roman" panose="02020603050405020304" pitchFamily="18" charset="0"/>
              </a:rPr>
              <a:t>, directly </a:t>
            </a:r>
            <a:r>
              <a:rPr lang="en-US" dirty="0" err="1">
                <a:latin typeface="Times New Roman" panose="02020603050405020304" pitchFamily="18" charset="0"/>
                <a:ea typeface="Calibri" panose="020F0502020204030204" pitchFamily="34" charset="0"/>
                <a:cs typeface="Times New Roman" panose="02020603050405020304" pitchFamily="18" charset="0"/>
              </a:rPr>
              <a:t>qoşulma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üçün</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50000"/>
              </a:lnSpc>
              <a:spcAft>
                <a:spcPts val="0"/>
              </a:spcAft>
              <a:tabLst>
                <a:tab pos="1271905" algn="l"/>
              </a:tabLst>
            </a:pPr>
            <a:r>
              <a:rPr lang="en-US" b="1" dirty="0">
                <a:latin typeface="Times New Roman" panose="02020603050405020304" pitchFamily="18" charset="0"/>
                <a:ea typeface="Calibri" panose="020F0502020204030204" pitchFamily="34" charset="0"/>
                <a:cs typeface="Times New Roman" panose="02020603050405020304" pitchFamily="18" charset="0"/>
              </a:rPr>
              <a:t>“login local” – </a:t>
            </a:r>
            <a:r>
              <a:rPr lang="en-US" dirty="0" err="1">
                <a:latin typeface="Times New Roman" panose="02020603050405020304" pitchFamily="18" charset="0"/>
                <a:ea typeface="Calibri" panose="020F0502020204030204" pitchFamily="34" charset="0"/>
                <a:cs typeface="Times New Roman" panose="02020603050405020304" pitchFamily="18" charset="0"/>
              </a:rPr>
              <a:t>yaradacağımız</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username&amp;password’u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əvvəlcədən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bura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təyin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edirik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yalnız</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həmin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username&amp;password’la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cihaza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daxil</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olmaq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mümkün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olsun</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50000"/>
              </a:lnSpc>
              <a:spcAft>
                <a:spcPts val="0"/>
              </a:spcAft>
              <a:tabLst>
                <a:tab pos="1271905" algn="l"/>
              </a:tabLst>
            </a:pPr>
            <a:r>
              <a:rPr lang="en-US" b="1" dirty="0">
                <a:latin typeface="Times New Roman" panose="02020603050405020304" pitchFamily="18" charset="0"/>
                <a:ea typeface="Calibri" panose="020F0502020204030204" pitchFamily="34" charset="0"/>
                <a:cs typeface="Times New Roman" panose="02020603050405020304" pitchFamily="18" charset="0"/>
              </a:rPr>
              <a:t>“exit”</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50000"/>
              </a:lnSpc>
              <a:spcAft>
                <a:spcPts val="0"/>
              </a:spcAft>
              <a:tabLst>
                <a:tab pos="1271905" algn="l"/>
              </a:tabLst>
            </a:pPr>
            <a:r>
              <a:rPr lang="en-US" b="1" dirty="0">
                <a:latin typeface="Times New Roman" panose="02020603050405020304" pitchFamily="18" charset="0"/>
                <a:ea typeface="Calibri" panose="020F0502020204030204" pitchFamily="34" charset="0"/>
                <a:cs typeface="Times New Roman" panose="02020603050405020304" pitchFamily="18" charset="0"/>
              </a:rPr>
              <a:t>“username admin password cisco” </a:t>
            </a:r>
            <a:r>
              <a:rPr lang="en-US" dirty="0" err="1">
                <a:latin typeface="Times New Roman" panose="02020603050405020304" pitchFamily="18" charset="0"/>
                <a:ea typeface="Calibri" panose="020F0502020204030204" pitchFamily="34" charset="0"/>
                <a:cs typeface="Times New Roman" panose="02020603050405020304" pitchFamily="18" charset="0"/>
              </a:rPr>
              <a:t>command’lardan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istifadə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edək</a:t>
            </a:r>
            <a:r>
              <a:rPr lang="en-US" dirty="0">
                <a:latin typeface="Times New Roman" panose="02020603050405020304" pitchFamily="18" charset="0"/>
                <a:ea typeface="Calibri" panose="020F0502020204030204" pitchFamily="34" charset="0"/>
                <a:cs typeface="Times New Roman" panose="02020603050405020304" pitchFamily="18" charset="0"/>
              </a:rPr>
              <a:t> (Şək.5.17).</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79C1E108-6CE5-4F39-A9F3-F67FC830E56C}"/>
              </a:ext>
            </a:extLst>
          </p:cNvPr>
          <p:cNvPicPr/>
          <p:nvPr/>
        </p:nvPicPr>
        <p:blipFill>
          <a:blip r:embed="rId2"/>
          <a:stretch>
            <a:fillRect/>
          </a:stretch>
        </p:blipFill>
        <p:spPr>
          <a:xfrm>
            <a:off x="4530555" y="4309334"/>
            <a:ext cx="4392000" cy="1512000"/>
          </a:xfrm>
          <a:prstGeom prst="rect">
            <a:avLst/>
          </a:prstGeom>
        </p:spPr>
      </p:pic>
      <p:sp>
        <p:nvSpPr>
          <p:cNvPr id="4" name="Rectangle 3">
            <a:extLst>
              <a:ext uri="{FF2B5EF4-FFF2-40B4-BE49-F238E27FC236}">
                <a16:creationId xmlns:a16="http://schemas.microsoft.com/office/drawing/2014/main" id="{2A23CD56-610E-42C0-8033-0FE4D02E5998}"/>
              </a:ext>
            </a:extLst>
          </p:cNvPr>
          <p:cNvSpPr/>
          <p:nvPr/>
        </p:nvSpPr>
        <p:spPr>
          <a:xfrm>
            <a:off x="3979649" y="5821334"/>
            <a:ext cx="5493812" cy="463397"/>
          </a:xfrm>
          <a:prstGeom prst="rect">
            <a:avLst/>
          </a:prstGeom>
        </p:spPr>
        <p:txBody>
          <a:bodyPr wrap="none">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5.17.</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en-US" dirty="0">
                <a:latin typeface="Times New Roman" panose="02020603050405020304" pitchFamily="18" charset="0"/>
                <a:ea typeface="Calibri" panose="020F0502020204030204" pitchFamily="34" charset="0"/>
                <a:cs typeface="Times New Roman" panose="02020603050405020304" pitchFamily="18" charset="0"/>
              </a:rPr>
              <a:t>“username admin password cisco” </a:t>
            </a:r>
            <a:r>
              <a:rPr lang="en-US" dirty="0" err="1">
                <a:latin typeface="Times New Roman" panose="02020603050405020304" pitchFamily="18" charset="0"/>
                <a:ea typeface="Calibri" panose="020F0502020204030204" pitchFamily="34" charset="0"/>
                <a:cs typeface="Times New Roman" panose="02020603050405020304" pitchFamily="18" charset="0"/>
              </a:rPr>
              <a:t>komandası</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9063296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E7665AA-3B2B-4E32-BA6F-10A51CC00BB7}"/>
              </a:ext>
            </a:extLst>
          </p:cNvPr>
          <p:cNvSpPr/>
          <p:nvPr/>
        </p:nvSpPr>
        <p:spPr>
          <a:xfrm>
            <a:off x="168486" y="0"/>
            <a:ext cx="11855027" cy="3889976"/>
          </a:xfrm>
          <a:prstGeom prst="rect">
            <a:avLst/>
          </a:prstGeom>
        </p:spPr>
        <p:txBody>
          <a:bodyPr wrap="square">
            <a:spAutoFit/>
          </a:bodyPr>
          <a:lstStyle/>
          <a:p>
            <a:pPr marL="342900" lvl="0" indent="-342900" algn="just">
              <a:lnSpc>
                <a:spcPct val="150000"/>
              </a:lnSpc>
              <a:spcAft>
                <a:spcPts val="800"/>
              </a:spcAft>
              <a:buFont typeface="+mj-lt"/>
              <a:buAutoNum type="arabicPeriod"/>
              <a:tabLst>
                <a:tab pos="1271905" algn="l"/>
              </a:tabLst>
            </a:pPr>
            <a:r>
              <a:rPr lang="az-Latn-AZ" dirty="0">
                <a:latin typeface="Times New Roman" panose="02020603050405020304" pitchFamily="18" charset="0"/>
                <a:ea typeface="Calibri" panose="020F0502020204030204" pitchFamily="34" charset="0"/>
                <a:cs typeface="Times New Roman" panose="02020603050405020304" pitchFamily="18" charset="0"/>
              </a:rPr>
              <a:t>“</a:t>
            </a:r>
            <a:r>
              <a:rPr lang="az-Latn-AZ" b="1" dirty="0" err="1">
                <a:latin typeface="Times New Roman" panose="02020603050405020304" pitchFamily="18" charset="0"/>
                <a:ea typeface="Calibri" panose="020F0502020204030204" pitchFamily="34" charset="0"/>
                <a:cs typeface="Times New Roman" panose="02020603050405020304" pitchFamily="18" charset="0"/>
              </a:rPr>
              <a:t>Privileged</a:t>
            </a:r>
            <a:r>
              <a:rPr lang="az-Latn-AZ" b="1" dirty="0">
                <a:latin typeface="Times New Roman" panose="02020603050405020304" pitchFamily="18" charset="0"/>
                <a:ea typeface="Calibri" panose="020F0502020204030204" pitchFamily="34" charset="0"/>
                <a:cs typeface="Times New Roman" panose="02020603050405020304" pitchFamily="18" charset="0"/>
              </a:rPr>
              <a:t> </a:t>
            </a:r>
            <a:r>
              <a:rPr lang="az-Latn-AZ" b="1" dirty="0" err="1">
                <a:latin typeface="Times New Roman" panose="02020603050405020304" pitchFamily="18" charset="0"/>
                <a:ea typeface="Calibri" panose="020F0502020204030204" pitchFamily="34" charset="0"/>
                <a:cs typeface="Times New Roman" panose="02020603050405020304" pitchFamily="18" charset="0"/>
              </a:rPr>
              <a:t>Mode</a:t>
            </a:r>
            <a:r>
              <a:rPr lang="az-Latn-AZ" b="1" dirty="0">
                <a:latin typeface="Times New Roman" panose="02020603050405020304" pitchFamily="18" charset="0"/>
                <a:ea typeface="Calibri" panose="020F0502020204030204" pitchFamily="34" charset="0"/>
                <a:cs typeface="Times New Roman" panose="02020603050405020304" pitchFamily="18" charset="0"/>
              </a:rPr>
              <a:t>” – </a:t>
            </a:r>
            <a:r>
              <a:rPr lang="az-Latn-AZ" dirty="0">
                <a:latin typeface="Times New Roman" panose="02020603050405020304" pitchFamily="18" charset="0"/>
                <a:ea typeface="Calibri" panose="020F0502020204030204" pitchFamily="34" charset="0"/>
                <a:cs typeface="Times New Roman" panose="02020603050405020304" pitchFamily="18" charset="0"/>
              </a:rPr>
              <a:t>İndi isə, </a:t>
            </a:r>
            <a:r>
              <a:rPr lang="az-Latn-AZ" dirty="0" err="1">
                <a:latin typeface="Times New Roman" panose="02020603050405020304" pitchFamily="18" charset="0"/>
                <a:ea typeface="Calibri" panose="020F0502020204030204" pitchFamily="34" charset="0"/>
                <a:cs typeface="Times New Roman" panose="02020603050405020304" pitchFamily="18" charset="0"/>
              </a:rPr>
              <a:t>privilege</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mode</a:t>
            </a:r>
            <a:r>
              <a:rPr lang="az-Latn-AZ" dirty="0">
                <a:latin typeface="Times New Roman" panose="02020603050405020304" pitchFamily="18" charset="0"/>
                <a:ea typeface="Calibri" panose="020F0502020204030204" pitchFamily="34" charset="0"/>
                <a:cs typeface="Times New Roman" panose="02020603050405020304" pitchFamily="18" charset="0"/>
              </a:rPr>
              <a:t> üçün </a:t>
            </a:r>
            <a:r>
              <a:rPr lang="az-Latn-AZ" dirty="0" err="1">
                <a:latin typeface="Times New Roman" panose="02020603050405020304" pitchFamily="18" charset="0"/>
                <a:ea typeface="Calibri" panose="020F0502020204030204" pitchFamily="34" charset="0"/>
                <a:cs typeface="Times New Roman" panose="02020603050405020304" pitchFamily="18" charset="0"/>
              </a:rPr>
              <a:t>username</a:t>
            </a:r>
            <a:r>
              <a:rPr lang="az-Latn-AZ" dirty="0">
                <a:latin typeface="Times New Roman" panose="02020603050405020304" pitchFamily="18" charset="0"/>
                <a:ea typeface="Calibri" panose="020F0502020204030204" pitchFamily="34" charset="0"/>
                <a:cs typeface="Times New Roman" panose="02020603050405020304" pitchFamily="18" charset="0"/>
              </a:rPr>
              <a:t> &amp; </a:t>
            </a:r>
            <a:r>
              <a:rPr lang="az-Latn-AZ" dirty="0" err="1">
                <a:latin typeface="Times New Roman" panose="02020603050405020304" pitchFamily="18" charset="0"/>
                <a:ea typeface="Calibri" panose="020F0502020204030204" pitchFamily="34" charset="0"/>
                <a:cs typeface="Times New Roman" panose="02020603050405020304" pitchFamily="18" charset="0"/>
              </a:rPr>
              <a:t>password</a:t>
            </a:r>
            <a:r>
              <a:rPr lang="az-Latn-AZ" dirty="0">
                <a:latin typeface="Times New Roman" panose="02020603050405020304" pitchFamily="18" charset="0"/>
                <a:ea typeface="Calibri" panose="020F0502020204030204" pitchFamily="34" charset="0"/>
                <a:cs typeface="Times New Roman" panose="02020603050405020304" pitchFamily="18" charset="0"/>
              </a:rPr>
              <a:t> təyin edək, bunu isə onun üçün edirik ki, kimsə </a:t>
            </a:r>
            <a:r>
              <a:rPr lang="az-Latn-AZ" dirty="0" err="1">
                <a:latin typeface="Times New Roman" panose="02020603050405020304" pitchFamily="18" charset="0"/>
                <a:ea typeface="Calibri" panose="020F0502020204030204" pitchFamily="34" charset="0"/>
                <a:cs typeface="Times New Roman" panose="02020603050405020304" pitchFamily="18" charset="0"/>
              </a:rPr>
              <a:t>console</a:t>
            </a:r>
            <a:r>
              <a:rPr lang="az-Latn-AZ" dirty="0">
                <a:latin typeface="Times New Roman" panose="02020603050405020304" pitchFamily="18" charset="0"/>
                <a:ea typeface="Calibri" panose="020F0502020204030204" pitchFamily="34" charset="0"/>
                <a:cs typeface="Times New Roman" panose="02020603050405020304" pitchFamily="18" charset="0"/>
              </a:rPr>
              <a:t> giriş üçün </a:t>
            </a:r>
            <a:r>
              <a:rPr lang="az-Latn-AZ" dirty="0" err="1">
                <a:latin typeface="Times New Roman" panose="02020603050405020304" pitchFamily="18" charset="0"/>
                <a:ea typeface="Calibri" panose="020F0502020204030204" pitchFamily="34" charset="0"/>
                <a:cs typeface="Times New Roman" panose="02020603050405020304" pitchFamily="18" charset="0"/>
              </a:rPr>
              <a:t>username</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password’u</a:t>
            </a:r>
            <a:r>
              <a:rPr lang="az-Latn-AZ" dirty="0">
                <a:latin typeface="Times New Roman" panose="02020603050405020304" pitchFamily="18" charset="0"/>
                <a:ea typeface="Calibri" panose="020F0502020204030204" pitchFamily="34" charset="0"/>
                <a:cs typeface="Times New Roman" panose="02020603050405020304" pitchFamily="18" charset="0"/>
              </a:rPr>
              <a:t> əldə edib cihaza daxil olsa belə “</a:t>
            </a:r>
            <a:r>
              <a:rPr lang="az-Latn-AZ" dirty="0" err="1">
                <a:latin typeface="Times New Roman" panose="02020603050405020304" pitchFamily="18" charset="0"/>
                <a:ea typeface="Calibri" panose="020F0502020204030204" pitchFamily="34" charset="0"/>
                <a:cs typeface="Times New Roman" panose="02020603050405020304" pitchFamily="18" charset="0"/>
              </a:rPr>
              <a:t>privileged</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mode</a:t>
            </a:r>
            <a:r>
              <a:rPr lang="az-Latn-AZ" dirty="0">
                <a:latin typeface="Times New Roman" panose="02020603050405020304" pitchFamily="18" charset="0"/>
                <a:ea typeface="Calibri" panose="020F0502020204030204" pitchFamily="34" charset="0"/>
                <a:cs typeface="Times New Roman" panose="02020603050405020304" pitchFamily="18" charset="0"/>
              </a:rPr>
              <a:t>” üçün təyin olunan </a:t>
            </a:r>
            <a:r>
              <a:rPr lang="az-Latn-AZ" dirty="0" err="1">
                <a:latin typeface="Times New Roman" panose="02020603050405020304" pitchFamily="18" charset="0"/>
                <a:ea typeface="Calibri" panose="020F0502020204030204" pitchFamily="34" charset="0"/>
                <a:cs typeface="Times New Roman" panose="02020603050405020304" pitchFamily="18" charset="0"/>
              </a:rPr>
              <a:t>username</a:t>
            </a:r>
            <a:r>
              <a:rPr lang="az-Latn-AZ" dirty="0">
                <a:latin typeface="Times New Roman" panose="02020603050405020304" pitchFamily="18" charset="0"/>
                <a:ea typeface="Calibri" panose="020F0502020204030204" pitchFamily="34" charset="0"/>
                <a:cs typeface="Times New Roman" panose="02020603050405020304" pitchFamily="18" charset="0"/>
              </a:rPr>
              <a:t> &amp; </a:t>
            </a:r>
            <a:r>
              <a:rPr lang="az-Latn-AZ" dirty="0" err="1">
                <a:latin typeface="Times New Roman" panose="02020603050405020304" pitchFamily="18" charset="0"/>
                <a:ea typeface="Calibri" panose="020F0502020204030204" pitchFamily="34" charset="0"/>
                <a:cs typeface="Times New Roman" panose="02020603050405020304" pitchFamily="18" charset="0"/>
              </a:rPr>
              <a:t>password’u</a:t>
            </a:r>
            <a:r>
              <a:rPr lang="az-Latn-AZ" dirty="0">
                <a:latin typeface="Times New Roman" panose="02020603050405020304" pitchFamily="18" charset="0"/>
                <a:ea typeface="Calibri" panose="020F0502020204030204" pitchFamily="34" charset="0"/>
                <a:cs typeface="Times New Roman" panose="02020603050405020304" pitchFamily="18" charset="0"/>
              </a:rPr>
              <a:t> bilmədiyi üçün cihazda heç nə edə bilməyəcək. </a:t>
            </a:r>
            <a:r>
              <a:rPr lang="en-US" dirty="0" err="1">
                <a:latin typeface="Times New Roman" panose="02020603050405020304" pitchFamily="18" charset="0"/>
                <a:ea typeface="Calibri" panose="020F0502020204030204" pitchFamily="34" charset="0"/>
                <a:cs typeface="Times New Roman" panose="02020603050405020304" pitchFamily="18" charset="0"/>
              </a:rPr>
              <a:t>Onu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təyin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etmək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üçün</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50000"/>
              </a:lnSpc>
              <a:spcAft>
                <a:spcPts val="0"/>
              </a:spcAft>
              <a:tabLst>
                <a:tab pos="1271905"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a:t>
            </a:r>
            <a:r>
              <a:rPr lang="en-US" b="1" dirty="0">
                <a:latin typeface="Times New Roman" panose="02020603050405020304" pitchFamily="18" charset="0"/>
                <a:ea typeface="Calibri" panose="020F0502020204030204" pitchFamily="34" charset="0"/>
                <a:cs typeface="Times New Roman" panose="02020603050405020304" pitchFamily="18" charset="0"/>
              </a:rPr>
              <a:t>enable password cisco” –</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əmrlə</a:t>
            </a:r>
            <a:r>
              <a:rPr lang="en-US" dirty="0">
                <a:latin typeface="Times New Roman" panose="02020603050405020304" pitchFamily="18" charset="0"/>
                <a:ea typeface="Calibri" panose="020F0502020204030204" pitchFamily="34" charset="0"/>
                <a:cs typeface="Times New Roman" panose="02020603050405020304" pitchFamily="18" charset="0"/>
              </a:rPr>
              <a:t>, “privileged mode” </a:t>
            </a:r>
            <a:r>
              <a:rPr lang="en-US" dirty="0" err="1">
                <a:latin typeface="Times New Roman" panose="02020603050405020304" pitchFamily="18" charset="0"/>
                <a:ea typeface="Calibri" panose="020F0502020204030204" pitchFamily="34" charset="0"/>
                <a:cs typeface="Times New Roman" panose="02020603050405020304" pitchFamily="18" charset="0"/>
              </a:rPr>
              <a:t>üçün</a:t>
            </a:r>
            <a:r>
              <a:rPr lang="en-US" dirty="0">
                <a:latin typeface="Times New Roman" panose="02020603050405020304" pitchFamily="18" charset="0"/>
                <a:ea typeface="Calibri" panose="020F0502020204030204" pitchFamily="34" charset="0"/>
                <a:cs typeface="Times New Roman" panose="02020603050405020304" pitchFamily="18" charset="0"/>
              </a:rPr>
              <a:t> cisco </a:t>
            </a:r>
            <a:r>
              <a:rPr lang="en-US" dirty="0" err="1">
                <a:latin typeface="Times New Roman" panose="02020603050405020304" pitchFamily="18" charset="0"/>
                <a:ea typeface="Calibri" panose="020F0502020204030204" pitchFamily="34" charset="0"/>
                <a:cs typeface="Times New Roman" panose="02020603050405020304" pitchFamily="18" charset="0"/>
              </a:rPr>
              <a:t>password’un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təyin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edirik</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50000"/>
              </a:lnSpc>
              <a:spcAft>
                <a:spcPts val="0"/>
              </a:spcAft>
              <a:tabLst>
                <a:tab pos="1271905"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İndi </a:t>
            </a:r>
            <a:r>
              <a:rPr lang="en-US" dirty="0" err="1">
                <a:latin typeface="Times New Roman" panose="02020603050405020304" pitchFamily="18" charset="0"/>
                <a:ea typeface="Calibri" panose="020F0502020204030204" pitchFamily="34" charset="0"/>
                <a:cs typeface="Times New Roman" panose="02020603050405020304" pitchFamily="18" charset="0"/>
              </a:rPr>
              <a:t>yoxlayaq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görək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işləyirmi</a:t>
            </a:r>
            <a:r>
              <a:rPr lang="en-US" dirty="0">
                <a:latin typeface="Times New Roman" panose="02020603050405020304" pitchFamily="18" charset="0"/>
                <a:ea typeface="Calibri" panose="020F0502020204030204" pitchFamily="34" charset="0"/>
                <a:cs typeface="Times New Roman" panose="02020603050405020304" pitchFamily="18" charset="0"/>
              </a:rPr>
              <a:t> (Şək.5.18): </a:t>
            </a:r>
            <a:r>
              <a:rPr lang="en-US" dirty="0" err="1">
                <a:latin typeface="Times New Roman" panose="02020603050405020304" pitchFamily="18" charset="0"/>
                <a:ea typeface="Calibri" panose="020F0502020204030204" pitchFamily="34" charset="0"/>
                <a:cs typeface="Times New Roman" panose="02020603050405020304" pitchFamily="18" charset="0"/>
              </a:rPr>
              <a:t>gördüyümüz</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kimi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cihaza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daxil</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olanda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bizdən</a:t>
            </a:r>
            <a:r>
              <a:rPr lang="en-US" dirty="0">
                <a:latin typeface="Times New Roman" panose="02020603050405020304" pitchFamily="18" charset="0"/>
                <a:ea typeface="Calibri" panose="020F0502020204030204" pitchFamily="34" charset="0"/>
                <a:cs typeface="Times New Roman" panose="02020603050405020304" pitchFamily="18" charset="0"/>
              </a:rPr>
              <a:t> ilk </a:t>
            </a:r>
            <a:r>
              <a:rPr lang="en-US" dirty="0" err="1">
                <a:latin typeface="Times New Roman" panose="02020603050405020304" pitchFamily="18" charset="0"/>
                <a:ea typeface="Calibri" panose="020F0502020204030204" pitchFamily="34" charset="0"/>
                <a:cs typeface="Times New Roman" panose="02020603050405020304" pitchFamily="18" charset="0"/>
              </a:rPr>
              <a:t>növbədə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a:latin typeface="Times New Roman" panose="02020603050405020304" pitchFamily="18" charset="0"/>
                <a:ea typeface="Calibri" panose="020F0502020204030204" pitchFamily="34" charset="0"/>
                <a:cs typeface="Times New Roman" panose="02020603050405020304" pitchFamily="18" charset="0"/>
              </a:rPr>
              <a:t>Console mode</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üçün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təyin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etdiyimiz</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a:latin typeface="Times New Roman" panose="02020603050405020304" pitchFamily="18" charset="0"/>
                <a:ea typeface="Calibri" panose="020F0502020204030204" pitchFamily="34" charset="0"/>
                <a:cs typeface="Times New Roman" panose="02020603050405020304" pitchFamily="18" charset="0"/>
              </a:rPr>
              <a:t>username&amp; </a:t>
            </a:r>
            <a:r>
              <a:rPr lang="en-US" b="1" dirty="0" err="1">
                <a:latin typeface="Times New Roman" panose="02020603050405020304" pitchFamily="18" charset="0"/>
                <a:ea typeface="Calibri" panose="020F0502020204030204" pitchFamily="34" charset="0"/>
                <a:cs typeface="Times New Roman" panose="02020603050405020304" pitchFamily="18" charset="0"/>
              </a:rPr>
              <a:t>password</a:t>
            </a:r>
            <a:r>
              <a:rPr lang="en-US" dirty="0" err="1">
                <a:latin typeface="Times New Roman" panose="02020603050405020304" pitchFamily="18" charset="0"/>
                <a:ea typeface="Calibri" panose="020F0502020204030204" pitchFamily="34" charset="0"/>
                <a:cs typeface="Times New Roman" panose="02020603050405020304" pitchFamily="18" charset="0"/>
              </a:rPr>
              <a:t>’u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istədi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çünki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a:latin typeface="Times New Roman" panose="02020603050405020304" pitchFamily="18" charset="0"/>
                <a:ea typeface="Calibri" panose="020F0502020204030204" pitchFamily="34" charset="0"/>
                <a:cs typeface="Times New Roman" panose="02020603050405020304" pitchFamily="18" charset="0"/>
              </a:rPr>
              <a:t>console connection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ilə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daxil</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oluruq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cihaza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err="1">
                <a:latin typeface="Times New Roman" panose="02020603050405020304" pitchFamily="18" charset="0"/>
                <a:ea typeface="Calibri" panose="020F0502020204030204" pitchFamily="34" charset="0"/>
                <a:cs typeface="Times New Roman" panose="02020603050405020304" pitchFamily="18" charset="0"/>
              </a:rPr>
              <a:t>həmin</a:t>
            </a:r>
            <a:r>
              <a:rPr lang="en-US" b="1" dirty="0">
                <a:latin typeface="Times New Roman" panose="02020603050405020304" pitchFamily="18" charset="0"/>
                <a:ea typeface="Calibri" panose="020F0502020204030204" pitchFamily="34" charset="0"/>
                <a:cs typeface="Times New Roman" panose="02020603050405020304" pitchFamily="18" charset="0"/>
              </a:rPr>
              <a:t> username &amp; </a:t>
            </a:r>
            <a:r>
              <a:rPr lang="en-US" b="1" dirty="0" err="1">
                <a:latin typeface="Times New Roman" panose="02020603050405020304" pitchFamily="18" charset="0"/>
                <a:ea typeface="Calibri" panose="020F0502020204030204" pitchFamily="34" charset="0"/>
                <a:cs typeface="Times New Roman" panose="02020603050405020304" pitchFamily="18" charset="0"/>
              </a:rPr>
              <a:t>password’u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daxil</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etdikdən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sonra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cihaza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daxil</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olduq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amma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daha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sonra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a:latin typeface="Times New Roman" panose="02020603050405020304" pitchFamily="18" charset="0"/>
                <a:ea typeface="Calibri" panose="020F0502020204030204" pitchFamily="34" charset="0"/>
                <a:cs typeface="Times New Roman" panose="02020603050405020304" pitchFamily="18" charset="0"/>
              </a:rPr>
              <a:t>privileged </a:t>
            </a:r>
            <a:r>
              <a:rPr lang="en-US" b="1" dirty="0" err="1">
                <a:latin typeface="Times New Roman" panose="02020603050405020304" pitchFamily="18" charset="0"/>
                <a:ea typeface="Calibri" panose="020F0502020204030204" pitchFamily="34" charset="0"/>
                <a:cs typeface="Times New Roman" panose="02020603050405020304" pitchFamily="18" charset="0"/>
              </a:rPr>
              <a:t>mode</a:t>
            </a:r>
            <a:r>
              <a:rPr lang="en-US" dirty="0" err="1">
                <a:latin typeface="Times New Roman" panose="02020603050405020304" pitchFamily="18" charset="0"/>
                <a:ea typeface="Calibri" panose="020F0502020204030204" pitchFamily="34" charset="0"/>
                <a:cs typeface="Times New Roman" panose="02020603050405020304" pitchFamily="18" charset="0"/>
              </a:rPr>
              <a:t>”a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keçmək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istəyəndə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bizdən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a:latin typeface="Times New Roman" panose="02020603050405020304" pitchFamily="18" charset="0"/>
                <a:ea typeface="Calibri" panose="020F0502020204030204" pitchFamily="34" charset="0"/>
                <a:cs typeface="Times New Roman" panose="02020603050405020304" pitchFamily="18" charset="0"/>
              </a:rPr>
              <a:t>privileged mode</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üçün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təyin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etdiyimiz</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err="1">
                <a:latin typeface="Times New Roman" panose="02020603050405020304" pitchFamily="18" charset="0"/>
                <a:ea typeface="Calibri" panose="020F0502020204030204" pitchFamily="34" charset="0"/>
                <a:cs typeface="Times New Roman" panose="02020603050405020304" pitchFamily="18" charset="0"/>
              </a:rPr>
              <a:t>password’u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istəyir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onu</a:t>
            </a:r>
            <a:r>
              <a:rPr lang="en-US" dirty="0">
                <a:latin typeface="Times New Roman" panose="02020603050405020304" pitchFamily="18" charset="0"/>
                <a:ea typeface="Calibri" panose="020F0502020204030204" pitchFamily="34" charset="0"/>
                <a:cs typeface="Times New Roman" panose="02020603050405020304" pitchFamily="18" charset="0"/>
              </a:rPr>
              <a:t> da </a:t>
            </a:r>
            <a:r>
              <a:rPr lang="en-US" dirty="0" err="1">
                <a:latin typeface="Times New Roman" panose="02020603050405020304" pitchFamily="18" charset="0"/>
                <a:ea typeface="Calibri" panose="020F0502020204030204" pitchFamily="34" charset="0"/>
                <a:cs typeface="Times New Roman" panose="02020603050405020304" pitchFamily="18" charset="0"/>
              </a:rPr>
              <a:t>daxil</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etdikdən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sonra</a:t>
            </a:r>
            <a:r>
              <a:rPr lang="en-US" dirty="0">
                <a:latin typeface="Times New Roman" panose="02020603050405020304" pitchFamily="18" charset="0"/>
                <a:ea typeface="Calibri" panose="020F0502020204030204" pitchFamily="34" charset="0"/>
                <a:cs typeface="Times New Roman" panose="02020603050405020304" pitchFamily="18" charset="0"/>
              </a:rPr>
              <a:t>, biz </a:t>
            </a:r>
            <a:r>
              <a:rPr lang="en-US" b="1" dirty="0">
                <a:latin typeface="Times New Roman" panose="02020603050405020304" pitchFamily="18" charset="0"/>
                <a:ea typeface="Calibri" panose="020F0502020204030204" pitchFamily="34" charset="0"/>
                <a:cs typeface="Times New Roman" panose="02020603050405020304" pitchFamily="18" charset="0"/>
              </a:rPr>
              <a:t>privilege </a:t>
            </a:r>
            <a:r>
              <a:rPr lang="en-US" b="1" dirty="0" err="1">
                <a:latin typeface="Times New Roman" panose="02020603050405020304" pitchFamily="18" charset="0"/>
                <a:ea typeface="Calibri" panose="020F0502020204030204" pitchFamily="34" charset="0"/>
                <a:cs typeface="Times New Roman" panose="02020603050405020304" pitchFamily="18" charset="0"/>
              </a:rPr>
              <a:t>mode’a</a:t>
            </a:r>
            <a:r>
              <a:rPr lang="en-US" b="1"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uğurla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keçə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bilirik</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A screenshot of a computer&#10;&#10;Description automatically generated">
            <a:extLst>
              <a:ext uri="{FF2B5EF4-FFF2-40B4-BE49-F238E27FC236}">
                <a16:creationId xmlns:a16="http://schemas.microsoft.com/office/drawing/2014/main" id="{C1F9F962-620D-46F6-A320-10992641FC24}"/>
              </a:ext>
            </a:extLst>
          </p:cNvPr>
          <p:cNvPicPr/>
          <p:nvPr/>
        </p:nvPicPr>
        <p:blipFill>
          <a:blip r:embed="rId2"/>
          <a:stretch>
            <a:fillRect/>
          </a:stretch>
        </p:blipFill>
        <p:spPr>
          <a:xfrm>
            <a:off x="4583999" y="3830709"/>
            <a:ext cx="3024000" cy="2160000"/>
          </a:xfrm>
          <a:prstGeom prst="rect">
            <a:avLst/>
          </a:prstGeom>
        </p:spPr>
      </p:pic>
      <p:sp>
        <p:nvSpPr>
          <p:cNvPr id="4" name="Rectangle 3">
            <a:extLst>
              <a:ext uri="{FF2B5EF4-FFF2-40B4-BE49-F238E27FC236}">
                <a16:creationId xmlns:a16="http://schemas.microsoft.com/office/drawing/2014/main" id="{30725CC5-BB07-48BA-B37F-018A39275982}"/>
              </a:ext>
            </a:extLst>
          </p:cNvPr>
          <p:cNvSpPr/>
          <p:nvPr/>
        </p:nvSpPr>
        <p:spPr>
          <a:xfrm>
            <a:off x="3047999" y="5990709"/>
            <a:ext cx="6096000" cy="878895"/>
          </a:xfrm>
          <a:prstGeom prst="rect">
            <a:avLst/>
          </a:prstGeom>
        </p:spPr>
        <p:txBody>
          <a:bodyPr>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5.18.</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en-US" dirty="0">
                <a:latin typeface="Times New Roman" panose="02020603050405020304" pitchFamily="18" charset="0"/>
                <a:ea typeface="Calibri" panose="020F0502020204030204" pitchFamily="34" charset="0"/>
                <a:cs typeface="Times New Roman" panose="02020603050405020304" pitchFamily="18" charset="0"/>
              </a:rPr>
              <a:t>“privileged mode” </a:t>
            </a:r>
            <a:r>
              <a:rPr lang="en-US" dirty="0" err="1">
                <a:latin typeface="Times New Roman" panose="02020603050405020304" pitchFamily="18" charset="0"/>
                <a:ea typeface="Calibri" panose="020F0502020204030204" pitchFamily="34" charset="0"/>
                <a:cs typeface="Times New Roman" panose="02020603050405020304" pitchFamily="18" charset="0"/>
              </a:rPr>
              <a:t>üçün</a:t>
            </a:r>
            <a:r>
              <a:rPr lang="en-US" dirty="0">
                <a:latin typeface="Times New Roman" panose="02020603050405020304" pitchFamily="18" charset="0"/>
                <a:ea typeface="Calibri" panose="020F0502020204030204" pitchFamily="34" charset="0"/>
                <a:cs typeface="Times New Roman" panose="02020603050405020304" pitchFamily="18" charset="0"/>
              </a:rPr>
              <a:t> cisco </a:t>
            </a:r>
            <a:r>
              <a:rPr lang="en-US" dirty="0" err="1">
                <a:latin typeface="Times New Roman" panose="02020603050405020304" pitchFamily="18" charset="0"/>
                <a:ea typeface="Calibri" panose="020F0502020204030204" pitchFamily="34" charset="0"/>
                <a:cs typeface="Times New Roman" panose="02020603050405020304" pitchFamily="18" charset="0"/>
              </a:rPr>
              <a:t>password’un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yoxlanması</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71633539"/>
      </p:ext>
    </p:extLst>
  </p:cSld>
  <p:clrMapOvr>
    <a:masterClrMapping/>
  </p:clrMapOvr>
  <p:transition spd="slow">
    <p:comb/>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50D0C6C-3034-3947-0EFC-F2368BE49646}"/>
              </a:ext>
            </a:extLst>
          </p:cNvPr>
          <p:cNvSpPr txBox="1"/>
          <p:nvPr/>
        </p:nvSpPr>
        <p:spPr>
          <a:xfrm>
            <a:off x="753447" y="161204"/>
            <a:ext cx="10928479" cy="401585"/>
          </a:xfrm>
          <a:prstGeom prst="rect">
            <a:avLst/>
          </a:prstGeom>
          <a:noFill/>
        </p:spPr>
        <p:txBody>
          <a:bodyPr wrap="square">
            <a:spAutoFit/>
          </a:bodyPr>
          <a:lstStyle/>
          <a:p>
            <a:pPr marR="0" lvl="1" algn="ctr">
              <a:lnSpc>
                <a:spcPct val="150000"/>
              </a:lnSpc>
              <a:spcBef>
                <a:spcPts val="0"/>
              </a:spcBef>
              <a:spcAft>
                <a:spcPts val="0"/>
              </a:spcAft>
              <a:tabLst>
                <a:tab pos="720090" algn="r"/>
                <a:tab pos="5563870" algn="l"/>
              </a:tabLst>
            </a:pPr>
            <a:r>
              <a:rPr lang="en-US" sz="15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3.1. </a:t>
            </a:r>
            <a:r>
              <a:rPr lang="az-Latn-AZ" sz="15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Şəbəkə topologiyalarında informasiya mübadiləsi protokolunun </a:t>
            </a:r>
            <a:r>
              <a:rPr lang="az-Latn-AZ" sz="1500" b="1"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qarşılaşdırılması</a:t>
            </a:r>
            <a:r>
              <a:rPr lang="az-Latn-AZ" sz="15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Рисунок 3">
            <a:extLst>
              <a:ext uri="{FF2B5EF4-FFF2-40B4-BE49-F238E27FC236}">
                <a16:creationId xmlns:a16="http://schemas.microsoft.com/office/drawing/2014/main" id="{F464E27D-7DD1-42AE-BA41-55927217DA6F}"/>
              </a:ext>
            </a:extLst>
          </p:cNvPr>
          <p:cNvPicPr>
            <a:picLocks noChangeAspect="1"/>
          </p:cNvPicPr>
          <p:nvPr/>
        </p:nvPicPr>
        <p:blipFill>
          <a:blip r:embed="rId2"/>
          <a:stretch>
            <a:fillRect/>
          </a:stretch>
        </p:blipFill>
        <p:spPr>
          <a:xfrm>
            <a:off x="1116952" y="888614"/>
            <a:ext cx="3440273" cy="1668297"/>
          </a:xfrm>
          <a:prstGeom prst="rect">
            <a:avLst/>
          </a:prstGeom>
        </p:spPr>
      </p:pic>
      <p:sp>
        <p:nvSpPr>
          <p:cNvPr id="8" name="TextBox 7">
            <a:extLst>
              <a:ext uri="{FF2B5EF4-FFF2-40B4-BE49-F238E27FC236}">
                <a16:creationId xmlns:a16="http://schemas.microsoft.com/office/drawing/2014/main" id="{CFE984F9-866B-48D4-A89D-8C550407FD1D}"/>
              </a:ext>
            </a:extLst>
          </p:cNvPr>
          <p:cNvSpPr txBox="1"/>
          <p:nvPr/>
        </p:nvSpPr>
        <p:spPr>
          <a:xfrm>
            <a:off x="0" y="2431194"/>
            <a:ext cx="6097554" cy="401585"/>
          </a:xfrm>
          <a:prstGeom prst="rect">
            <a:avLst/>
          </a:prstGeom>
          <a:noFill/>
        </p:spPr>
        <p:txBody>
          <a:bodyPr wrap="square">
            <a:spAutoFit/>
          </a:bodyPr>
          <a:lstStyle/>
          <a:p>
            <a:pPr marL="0" marR="0" algn="ctr">
              <a:lnSpc>
                <a:spcPct val="150000"/>
              </a:lnSpc>
              <a:spcBef>
                <a:spcPts val="0"/>
              </a:spcBef>
              <a:spcAft>
                <a:spcPts val="0"/>
              </a:spcAft>
              <a:tabLst>
                <a:tab pos="773430" algn="r"/>
                <a:tab pos="5563870" algn="l"/>
              </a:tabLst>
            </a:pPr>
            <a:r>
              <a:rPr lang="az-Latn-AZ" sz="15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Şəkil 1.24.</a:t>
            </a:r>
            <a:r>
              <a:rPr lang="az-Latn-AZ" sz="15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İerarxik topologiya RIPv2 paketinin gediş-gəliş vaxtı.</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 name="Рисунок 8">
            <a:extLst>
              <a:ext uri="{FF2B5EF4-FFF2-40B4-BE49-F238E27FC236}">
                <a16:creationId xmlns:a16="http://schemas.microsoft.com/office/drawing/2014/main" id="{319CD24E-F1BC-4426-8740-F4D13D1F3E25}"/>
              </a:ext>
            </a:extLst>
          </p:cNvPr>
          <p:cNvPicPr>
            <a:picLocks noChangeAspect="1"/>
          </p:cNvPicPr>
          <p:nvPr/>
        </p:nvPicPr>
        <p:blipFill>
          <a:blip r:embed="rId3"/>
          <a:stretch>
            <a:fillRect/>
          </a:stretch>
        </p:blipFill>
        <p:spPr>
          <a:xfrm>
            <a:off x="868168" y="3043518"/>
            <a:ext cx="3645716" cy="3027784"/>
          </a:xfrm>
          <a:prstGeom prst="rect">
            <a:avLst/>
          </a:prstGeom>
        </p:spPr>
      </p:pic>
      <p:sp>
        <p:nvSpPr>
          <p:cNvPr id="10" name="TextBox 9">
            <a:extLst>
              <a:ext uri="{FF2B5EF4-FFF2-40B4-BE49-F238E27FC236}">
                <a16:creationId xmlns:a16="http://schemas.microsoft.com/office/drawing/2014/main" id="{B09B7134-7A47-4175-AE27-4E208AEBF2CD}"/>
              </a:ext>
            </a:extLst>
          </p:cNvPr>
          <p:cNvSpPr txBox="1"/>
          <p:nvPr/>
        </p:nvSpPr>
        <p:spPr>
          <a:xfrm>
            <a:off x="753447" y="5962636"/>
            <a:ext cx="4123354" cy="553998"/>
          </a:xfrm>
          <a:prstGeom prst="rect">
            <a:avLst/>
          </a:prstGeom>
          <a:noFill/>
        </p:spPr>
        <p:txBody>
          <a:bodyPr wrap="square">
            <a:spAutoFit/>
          </a:bodyPr>
          <a:lstStyle/>
          <a:p>
            <a:pPr marL="0" marR="0" algn="ctr">
              <a:spcBef>
                <a:spcPts val="0"/>
              </a:spcBef>
              <a:spcAft>
                <a:spcPts val="0"/>
              </a:spcAft>
              <a:tabLst>
                <a:tab pos="773430" algn="r"/>
                <a:tab pos="5563870" algn="l"/>
              </a:tabLst>
            </a:pPr>
            <a:r>
              <a:rPr lang="az-Latn-AZ" sz="15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Şəkil 1.25.</a:t>
            </a:r>
            <a:r>
              <a:rPr lang="az-Latn-AZ" sz="15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İerarxik topologiya RIPv2 inteqrasiya vaxtı.</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1" name="Рисунок 3">
            <a:extLst>
              <a:ext uri="{FF2B5EF4-FFF2-40B4-BE49-F238E27FC236}">
                <a16:creationId xmlns:a16="http://schemas.microsoft.com/office/drawing/2014/main" id="{B2AEFF21-56C9-462C-8BD8-4670270379AA}"/>
              </a:ext>
            </a:extLst>
          </p:cNvPr>
          <p:cNvPicPr>
            <a:picLocks noChangeAspect="1"/>
          </p:cNvPicPr>
          <p:nvPr/>
        </p:nvPicPr>
        <p:blipFill>
          <a:blip r:embed="rId4"/>
          <a:stretch>
            <a:fillRect/>
          </a:stretch>
        </p:blipFill>
        <p:spPr>
          <a:xfrm>
            <a:off x="6643458" y="616273"/>
            <a:ext cx="3844863" cy="1814921"/>
          </a:xfrm>
          <a:prstGeom prst="rect">
            <a:avLst/>
          </a:prstGeom>
        </p:spPr>
      </p:pic>
      <p:sp>
        <p:nvSpPr>
          <p:cNvPr id="12" name="TextBox 11">
            <a:extLst>
              <a:ext uri="{FF2B5EF4-FFF2-40B4-BE49-F238E27FC236}">
                <a16:creationId xmlns:a16="http://schemas.microsoft.com/office/drawing/2014/main" id="{51A54EB2-A4A8-41D9-B12A-590709C6DF94}"/>
              </a:ext>
            </a:extLst>
          </p:cNvPr>
          <p:cNvSpPr txBox="1"/>
          <p:nvPr/>
        </p:nvSpPr>
        <p:spPr>
          <a:xfrm>
            <a:off x="5674177" y="2425620"/>
            <a:ext cx="6097554" cy="401585"/>
          </a:xfrm>
          <a:prstGeom prst="rect">
            <a:avLst/>
          </a:prstGeom>
          <a:noFill/>
        </p:spPr>
        <p:txBody>
          <a:bodyPr wrap="square">
            <a:spAutoFit/>
          </a:bodyPr>
          <a:lstStyle/>
          <a:p>
            <a:pPr marL="0" marR="0" indent="360045" algn="ctr">
              <a:lnSpc>
                <a:spcPct val="150000"/>
              </a:lnSpc>
              <a:spcBef>
                <a:spcPts val="0"/>
              </a:spcBef>
              <a:spcAft>
                <a:spcPts val="0"/>
              </a:spcAft>
              <a:tabLst>
                <a:tab pos="773430" algn="r"/>
                <a:tab pos="5563870" algn="l"/>
              </a:tabLst>
            </a:pPr>
            <a:r>
              <a:rPr lang="az-Latn-AZ" sz="15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Şəkil 1.26.</a:t>
            </a:r>
            <a:r>
              <a:rPr lang="az-Latn-AZ" sz="15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İerarxik topologiya EIGRP paketinin gediş-gəliş vaxtı.</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3" name="Рисунок 8">
            <a:extLst>
              <a:ext uri="{FF2B5EF4-FFF2-40B4-BE49-F238E27FC236}">
                <a16:creationId xmlns:a16="http://schemas.microsoft.com/office/drawing/2014/main" id="{B437FDF8-4A4F-4BDC-8E1D-94F6B7BFCA3F}"/>
              </a:ext>
            </a:extLst>
          </p:cNvPr>
          <p:cNvPicPr>
            <a:picLocks noChangeAspect="1"/>
          </p:cNvPicPr>
          <p:nvPr/>
        </p:nvPicPr>
        <p:blipFill>
          <a:blip r:embed="rId5"/>
          <a:stretch>
            <a:fillRect/>
          </a:stretch>
        </p:blipFill>
        <p:spPr>
          <a:xfrm>
            <a:off x="7159998" y="3108405"/>
            <a:ext cx="3423361" cy="3194994"/>
          </a:xfrm>
          <a:prstGeom prst="rect">
            <a:avLst/>
          </a:prstGeom>
        </p:spPr>
      </p:pic>
      <p:sp>
        <p:nvSpPr>
          <p:cNvPr id="14" name="TextBox 13">
            <a:extLst>
              <a:ext uri="{FF2B5EF4-FFF2-40B4-BE49-F238E27FC236}">
                <a16:creationId xmlns:a16="http://schemas.microsoft.com/office/drawing/2014/main" id="{6F30DDF9-05C6-4843-BF92-A1B9D76CEC04}"/>
              </a:ext>
            </a:extLst>
          </p:cNvPr>
          <p:cNvSpPr txBox="1"/>
          <p:nvPr/>
        </p:nvSpPr>
        <p:spPr>
          <a:xfrm>
            <a:off x="5822901" y="6189615"/>
            <a:ext cx="6097554" cy="401585"/>
          </a:xfrm>
          <a:prstGeom prst="rect">
            <a:avLst/>
          </a:prstGeom>
          <a:noFill/>
        </p:spPr>
        <p:txBody>
          <a:bodyPr wrap="square">
            <a:spAutoFit/>
          </a:bodyPr>
          <a:lstStyle/>
          <a:p>
            <a:pPr marL="0" marR="0" algn="ctr">
              <a:lnSpc>
                <a:spcPct val="150000"/>
              </a:lnSpc>
              <a:spcBef>
                <a:spcPts val="0"/>
              </a:spcBef>
              <a:spcAft>
                <a:spcPts val="0"/>
              </a:spcAft>
              <a:tabLst>
                <a:tab pos="773430" algn="r"/>
                <a:tab pos="5563870" algn="l"/>
              </a:tabLst>
            </a:pPr>
            <a:r>
              <a:rPr lang="az-Latn-AZ" sz="15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Şəkil 1.27.</a:t>
            </a:r>
            <a:r>
              <a:rPr lang="az-Latn-AZ" sz="15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İerarxik topologiya EIGRP inteqrasiya vaxtı.</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62028539"/>
      </p:ext>
    </p:extLst>
  </p:cSld>
  <p:clrMapOvr>
    <a:masterClrMapping/>
  </p:clrMapOvr>
  <p:transition spd="slow">
    <p:push dir="u"/>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0F25F3-C5B9-4431-AAA5-33963CC1B3A8}"/>
              </a:ext>
            </a:extLst>
          </p:cNvPr>
          <p:cNvSpPr/>
          <p:nvPr/>
        </p:nvSpPr>
        <p:spPr>
          <a:xfrm>
            <a:off x="-127000" y="57115"/>
            <a:ext cx="6096000" cy="3371885"/>
          </a:xfrm>
          <a:prstGeom prst="rect">
            <a:avLst/>
          </a:prstGeom>
        </p:spPr>
        <p:txBody>
          <a:bodyPr>
            <a:spAutoFit/>
          </a:bodyPr>
          <a:lstStyle/>
          <a:p>
            <a:pPr marL="457200" algn="just">
              <a:lnSpc>
                <a:spcPct val="150000"/>
              </a:lnSpc>
              <a:spcAft>
                <a:spcPts val="0"/>
              </a:spcAft>
              <a:tabLst>
                <a:tab pos="1271905"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Amma </a:t>
            </a:r>
            <a:r>
              <a:rPr lang="en-US" dirty="0" err="1">
                <a:latin typeface="Times New Roman" panose="02020603050405020304" pitchFamily="18" charset="0"/>
                <a:ea typeface="Calibri" panose="020F0502020204030204" pitchFamily="34" charset="0"/>
                <a:cs typeface="Times New Roman" panose="02020603050405020304" pitchFamily="18" charset="0"/>
              </a:rPr>
              <a:t>bu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etdiyimiz</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konfiqurasiyanın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bir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mənfi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tərəfi</a:t>
            </a:r>
            <a:r>
              <a:rPr lang="en-US" dirty="0">
                <a:latin typeface="Times New Roman" panose="02020603050405020304" pitchFamily="18" charset="0"/>
                <a:ea typeface="Calibri" panose="020F0502020204030204" pitchFamily="34" charset="0"/>
                <a:cs typeface="Times New Roman" panose="02020603050405020304" pitchFamily="18" charset="0"/>
              </a:rPr>
              <a:t> var </a:t>
            </a:r>
            <a:r>
              <a:rPr lang="en-US" dirty="0" err="1">
                <a:latin typeface="Times New Roman" panose="02020603050405020304" pitchFamily="18" charset="0"/>
                <a:ea typeface="Calibri" panose="020F0502020204030204" pitchFamily="34" charset="0"/>
                <a:cs typeface="Times New Roman" panose="02020603050405020304" pitchFamily="18" charset="0"/>
              </a:rPr>
              <a:t>ki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yazdığımız</a:t>
            </a:r>
            <a:r>
              <a:rPr lang="en-US" dirty="0">
                <a:latin typeface="Times New Roman" panose="02020603050405020304" pitchFamily="18" charset="0"/>
                <a:ea typeface="Calibri" panose="020F0502020204030204" pitchFamily="34" charset="0"/>
                <a:cs typeface="Times New Roman" panose="02020603050405020304" pitchFamily="18" charset="0"/>
              </a:rPr>
              <a:t> username &amp; </a:t>
            </a:r>
            <a:r>
              <a:rPr lang="en-US" dirty="0" err="1">
                <a:latin typeface="Times New Roman" panose="02020603050405020304" pitchFamily="18" charset="0"/>
                <a:ea typeface="Calibri" panose="020F0502020204030204" pitchFamily="34" charset="0"/>
                <a:cs typeface="Times New Roman" panose="02020603050405020304" pitchFamily="18" charset="0"/>
              </a:rPr>
              <a:t>password’ların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heç</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biri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şifrələnmir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yəni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açıq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şəkildə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cihazın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yaddaşında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saxlanılır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bunu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görə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bilməyimiz</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üçün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err="1">
                <a:latin typeface="Times New Roman" panose="02020603050405020304" pitchFamily="18" charset="0"/>
                <a:ea typeface="Calibri" panose="020F0502020204030204" pitchFamily="34" charset="0"/>
                <a:cs typeface="Times New Roman" panose="02020603050405020304" pitchFamily="18" charset="0"/>
              </a:rPr>
              <a:t>sh</a:t>
            </a:r>
            <a:r>
              <a:rPr lang="en-US" b="1" dirty="0">
                <a:latin typeface="Times New Roman" panose="02020603050405020304" pitchFamily="18" charset="0"/>
                <a:ea typeface="Calibri" panose="020F0502020204030204" pitchFamily="34" charset="0"/>
                <a:cs typeface="Times New Roman" panose="02020603050405020304" pitchFamily="18" charset="0"/>
              </a:rPr>
              <a:t> running config | include password” </a:t>
            </a:r>
            <a:r>
              <a:rPr lang="en-US" dirty="0" err="1">
                <a:latin typeface="Times New Roman" panose="02020603050405020304" pitchFamily="18" charset="0"/>
                <a:ea typeface="Calibri" panose="020F0502020204030204" pitchFamily="34" charset="0"/>
                <a:cs typeface="Times New Roman" panose="02020603050405020304" pitchFamily="18" charset="0"/>
              </a:rPr>
              <a:t>command’dan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istifadə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edə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bilərik</a:t>
            </a:r>
            <a:r>
              <a:rPr lang="en-US" dirty="0">
                <a:latin typeface="Times New Roman" panose="02020603050405020304" pitchFamily="18" charset="0"/>
                <a:ea typeface="Calibri" panose="020F0502020204030204" pitchFamily="34" charset="0"/>
                <a:cs typeface="Times New Roman" panose="02020603050405020304" pitchFamily="18" charset="0"/>
              </a:rPr>
              <a:t> (Şək.5.19): </a:t>
            </a:r>
            <a:r>
              <a:rPr lang="en-US" dirty="0" err="1">
                <a:latin typeface="Times New Roman" panose="02020603050405020304" pitchFamily="18" charset="0"/>
                <a:ea typeface="Calibri" panose="020F0502020204030204" pitchFamily="34" charset="0"/>
                <a:cs typeface="Times New Roman" panose="02020603050405020304" pitchFamily="18" charset="0"/>
              </a:rPr>
              <a:t>görürük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bütün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təyin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etdiyimiz</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a:latin typeface="Times New Roman" panose="02020603050405020304" pitchFamily="18" charset="0"/>
                <a:ea typeface="Calibri" panose="020F0502020204030204" pitchFamily="34" charset="0"/>
                <a:cs typeface="Times New Roman" panose="02020603050405020304" pitchFamily="18" charset="0"/>
              </a:rPr>
              <a:t>username &amp; </a:t>
            </a:r>
            <a:r>
              <a:rPr lang="en-US" b="1" dirty="0" err="1">
                <a:latin typeface="Times New Roman" panose="02020603050405020304" pitchFamily="18" charset="0"/>
                <a:ea typeface="Calibri" panose="020F0502020204030204" pitchFamily="34" charset="0"/>
                <a:cs typeface="Times New Roman" panose="02020603050405020304" pitchFamily="18" charset="0"/>
              </a:rPr>
              <a:t>password</a:t>
            </a:r>
            <a:r>
              <a:rPr lang="en-US" dirty="0" err="1">
                <a:latin typeface="Times New Roman" panose="02020603050405020304" pitchFamily="18" charset="0"/>
                <a:ea typeface="Calibri" panose="020F0502020204030204" pitchFamily="34" charset="0"/>
                <a:cs typeface="Times New Roman" panose="02020603050405020304" pitchFamily="18" charset="0"/>
              </a:rPr>
              <a:t>’lar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görünür</a:t>
            </a:r>
            <a:r>
              <a:rPr lang="en-US" dirty="0">
                <a:latin typeface="Times New Roman" panose="02020603050405020304" pitchFamily="18" charset="0"/>
                <a:ea typeface="Calibri" panose="020F0502020204030204" pitchFamily="34" charset="0"/>
                <a:cs typeface="Times New Roman" panose="02020603050405020304" pitchFamily="18" charset="0"/>
              </a:rPr>
              <a:t>. Bunun </a:t>
            </a:r>
            <a:r>
              <a:rPr lang="en-US" dirty="0" err="1">
                <a:latin typeface="Times New Roman" panose="02020603050405020304" pitchFamily="18" charset="0"/>
                <a:ea typeface="Calibri" panose="020F0502020204030204" pitchFamily="34" charset="0"/>
                <a:cs typeface="Times New Roman" panose="02020603050405020304" pitchFamily="18" charset="0"/>
              </a:rPr>
              <a:t>səbəbi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odur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a:latin typeface="Times New Roman" panose="02020603050405020304" pitchFamily="18" charset="0"/>
                <a:ea typeface="Calibri" panose="020F0502020204030204" pitchFamily="34" charset="0"/>
                <a:cs typeface="Times New Roman" panose="02020603050405020304" pitchFamily="18" charset="0"/>
              </a:rPr>
              <a:t>service password-</a:t>
            </a:r>
            <a:r>
              <a:rPr lang="en-US" b="1" dirty="0" err="1">
                <a:latin typeface="Times New Roman" panose="02020603050405020304" pitchFamily="18" charset="0"/>
                <a:ea typeface="Calibri" panose="020F0502020204030204" pitchFamily="34" charset="0"/>
                <a:cs typeface="Times New Roman" panose="02020603050405020304" pitchFamily="18" charset="0"/>
              </a:rPr>
              <a:t>encryption”</a:t>
            </a:r>
            <a:r>
              <a:rPr lang="en-US" dirty="0" err="1">
                <a:latin typeface="Times New Roman" panose="02020603050405020304" pitchFamily="18" charset="0"/>
                <a:ea typeface="Calibri" panose="020F0502020204030204" pitchFamily="34" charset="0"/>
                <a:cs typeface="Times New Roman" panose="02020603050405020304" pitchFamily="18" charset="0"/>
              </a:rPr>
              <a:t>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aktivləşdirməmişik</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A picture containing text, screenshot, font, line&#10;&#10;Description automatically generated">
            <a:extLst>
              <a:ext uri="{FF2B5EF4-FFF2-40B4-BE49-F238E27FC236}">
                <a16:creationId xmlns:a16="http://schemas.microsoft.com/office/drawing/2014/main" id="{CC5BABF0-8BE3-4E27-90B5-AE66DAFC240A}"/>
              </a:ext>
            </a:extLst>
          </p:cNvPr>
          <p:cNvPicPr/>
          <p:nvPr/>
        </p:nvPicPr>
        <p:blipFill>
          <a:blip r:embed="rId2"/>
          <a:stretch>
            <a:fillRect/>
          </a:stretch>
        </p:blipFill>
        <p:spPr>
          <a:xfrm>
            <a:off x="7704559" y="336973"/>
            <a:ext cx="4104000" cy="1800000"/>
          </a:xfrm>
          <a:prstGeom prst="rect">
            <a:avLst/>
          </a:prstGeom>
        </p:spPr>
      </p:pic>
      <p:sp>
        <p:nvSpPr>
          <p:cNvPr id="4" name="Rectangle 3">
            <a:extLst>
              <a:ext uri="{FF2B5EF4-FFF2-40B4-BE49-F238E27FC236}">
                <a16:creationId xmlns:a16="http://schemas.microsoft.com/office/drawing/2014/main" id="{D0EFAB66-8F60-411F-BB16-C14AAE4B3D98}"/>
              </a:ext>
            </a:extLst>
          </p:cNvPr>
          <p:cNvSpPr/>
          <p:nvPr/>
        </p:nvSpPr>
        <p:spPr>
          <a:xfrm>
            <a:off x="7241827" y="2333702"/>
            <a:ext cx="4854213" cy="463397"/>
          </a:xfrm>
          <a:prstGeom prst="rect">
            <a:avLst/>
          </a:prstGeom>
        </p:spPr>
        <p:txBody>
          <a:bodyPr wrap="none">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5.19.</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en-US" dirty="0">
                <a:latin typeface="Times New Roman" panose="02020603050405020304" pitchFamily="18" charset="0"/>
                <a:ea typeface="Calibri" panose="020F0502020204030204" pitchFamily="34" charset="0"/>
                <a:cs typeface="Times New Roman" panose="02020603050405020304" pitchFamily="18" charset="0"/>
              </a:rPr>
              <a:t>“</a:t>
            </a:r>
            <a:r>
              <a:rPr lang="en-US" dirty="0" err="1">
                <a:latin typeface="Times New Roman" panose="02020603050405020304" pitchFamily="18" charset="0"/>
                <a:ea typeface="Calibri" panose="020F0502020204030204" pitchFamily="34" charset="0"/>
                <a:cs typeface="Times New Roman" panose="02020603050405020304" pitchFamily="18" charset="0"/>
              </a:rPr>
              <a:t>sh</a:t>
            </a:r>
            <a:r>
              <a:rPr lang="en-US" dirty="0">
                <a:latin typeface="Times New Roman" panose="02020603050405020304" pitchFamily="18" charset="0"/>
                <a:ea typeface="Calibri" panose="020F0502020204030204" pitchFamily="34" charset="0"/>
                <a:cs typeface="Times New Roman" panose="02020603050405020304" pitchFamily="18" charset="0"/>
              </a:rPr>
              <a:t> running config | include password”</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2107CFEF-B551-4289-BF4E-866256F68CFD}"/>
              </a:ext>
            </a:extLst>
          </p:cNvPr>
          <p:cNvSpPr/>
          <p:nvPr/>
        </p:nvSpPr>
        <p:spPr>
          <a:xfrm>
            <a:off x="5384800" y="3173911"/>
            <a:ext cx="6711240" cy="3371885"/>
          </a:xfrm>
          <a:prstGeom prst="rect">
            <a:avLst/>
          </a:prstGeom>
        </p:spPr>
        <p:txBody>
          <a:bodyPr wrap="square">
            <a:spAutoFit/>
          </a:bodyPr>
          <a:lstStyle/>
          <a:p>
            <a:pPr marL="457200" algn="just">
              <a:lnSpc>
                <a:spcPct val="150000"/>
              </a:lnSpc>
              <a:spcAft>
                <a:spcPts val="0"/>
              </a:spcAft>
              <a:tabLst>
                <a:tab pos="1271905" algn="l"/>
              </a:tabLst>
            </a:pPr>
            <a:r>
              <a:rPr lang="az-Latn-AZ">
                <a:latin typeface="Times New Roman" panose="02020603050405020304" pitchFamily="18" charset="0"/>
                <a:ea typeface="Calibri" panose="020F0502020204030204" pitchFamily="34" charset="0"/>
                <a:cs typeface="Times New Roman" panose="02020603050405020304" pitchFamily="18" charset="0"/>
              </a:rPr>
              <a:t>Gəlin indi onu da aktivləşdirib daha sonra yoxlayaq, aktivləşdirmək üçün “</a:t>
            </a:r>
            <a:r>
              <a:rPr lang="az-Latn-AZ" b="1">
                <a:latin typeface="Times New Roman" panose="02020603050405020304" pitchFamily="18" charset="0"/>
                <a:ea typeface="Calibri" panose="020F0502020204030204" pitchFamily="34" charset="0"/>
                <a:cs typeface="Times New Roman" panose="02020603050405020304" pitchFamily="18" charset="0"/>
              </a:rPr>
              <a:t>service password-encryption” </a:t>
            </a:r>
            <a:r>
              <a:rPr lang="az-Latn-AZ">
                <a:latin typeface="Times New Roman" panose="02020603050405020304" pitchFamily="18" charset="0"/>
                <a:ea typeface="Calibri" panose="020F0502020204030204" pitchFamily="34" charset="0"/>
                <a:cs typeface="Times New Roman" panose="02020603050405020304" pitchFamily="18" charset="0"/>
              </a:rPr>
              <a:t>command’dan istifadə edə bilərik (Şək.5.20). Artıq, password encryption service’in aktivləşdirəndən sonra, görürük ki, təyin etdiyimiz password’lar sifrələnib, default olaraq “</a:t>
            </a:r>
            <a:r>
              <a:rPr lang="az-Latn-AZ" b="1">
                <a:latin typeface="Times New Roman" panose="02020603050405020304" pitchFamily="18" charset="0"/>
                <a:ea typeface="Calibri" panose="020F0502020204030204" pitchFamily="34" charset="0"/>
                <a:cs typeface="Times New Roman" panose="02020603050405020304" pitchFamily="18" charset="0"/>
              </a:rPr>
              <a:t>MD5</a:t>
            </a:r>
            <a:r>
              <a:rPr lang="az-Latn-AZ">
                <a:latin typeface="Times New Roman" panose="02020603050405020304" pitchFamily="18" charset="0"/>
                <a:ea typeface="Calibri" panose="020F0502020204030204" pitchFamily="34" charset="0"/>
                <a:cs typeface="Times New Roman" panose="02020603050405020304" pitchFamily="18" charset="0"/>
              </a:rPr>
              <a:t>” şifrələmə metodu ilə şifrələnir, bunu da dəyişib daha güclü olan </a:t>
            </a:r>
            <a:r>
              <a:rPr lang="az-Latn-AZ" b="1">
                <a:latin typeface="Times New Roman" panose="02020603050405020304" pitchFamily="18" charset="0"/>
                <a:ea typeface="Calibri" panose="020F0502020204030204" pitchFamily="34" charset="0"/>
                <a:cs typeface="Times New Roman" panose="02020603050405020304" pitchFamily="18" charset="0"/>
              </a:rPr>
              <a:t>sha256</a:t>
            </a:r>
            <a:r>
              <a:rPr lang="az-Latn-AZ">
                <a:latin typeface="Times New Roman" panose="02020603050405020304" pitchFamily="18" charset="0"/>
                <a:ea typeface="Calibri" panose="020F0502020204030204" pitchFamily="34" charset="0"/>
                <a:cs typeface="Times New Roman" panose="02020603050405020304" pitchFamily="18" charset="0"/>
              </a:rPr>
              <a:t> və.s istifadə edə bilərik hətta. </a:t>
            </a:r>
            <a:r>
              <a:rPr lang="en-US">
                <a:latin typeface="Times New Roman" panose="02020603050405020304" pitchFamily="18" charset="0"/>
                <a:ea typeface="Calibri" panose="020F0502020204030204" pitchFamily="34" charset="0"/>
                <a:cs typeface="Times New Roman" panose="02020603050405020304" pitchFamily="18" charset="0"/>
              </a:rPr>
              <a:t>Bunu etmək  üçün, “</a:t>
            </a:r>
            <a:r>
              <a:rPr lang="en-US" b="1">
                <a:latin typeface="Times New Roman" panose="02020603050405020304" pitchFamily="18" charset="0"/>
                <a:ea typeface="Calibri" panose="020F0502020204030204" pitchFamily="34" charset="0"/>
                <a:cs typeface="Times New Roman" panose="02020603050405020304" pitchFamily="18" charset="0"/>
              </a:rPr>
              <a:t>enable algoritm-type sha256 secret password” </a:t>
            </a:r>
            <a:r>
              <a:rPr lang="en-US">
                <a:latin typeface="Times New Roman" panose="02020603050405020304" pitchFamily="18" charset="0"/>
                <a:ea typeface="Calibri" panose="020F0502020204030204" pitchFamily="34" charset="0"/>
                <a:cs typeface="Times New Roman" panose="02020603050405020304" pitchFamily="18" charset="0"/>
              </a:rPr>
              <a:t>command’dan istifadə edə bilərik.</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descr="A picture containing text, screenshot, font, line&#10;&#10;Description automatically generated">
            <a:extLst>
              <a:ext uri="{FF2B5EF4-FFF2-40B4-BE49-F238E27FC236}">
                <a16:creationId xmlns:a16="http://schemas.microsoft.com/office/drawing/2014/main" id="{86A4FA5C-5974-4B78-9888-FAE60C85E125}"/>
              </a:ext>
            </a:extLst>
          </p:cNvPr>
          <p:cNvPicPr/>
          <p:nvPr/>
        </p:nvPicPr>
        <p:blipFill>
          <a:blip r:embed="rId3"/>
          <a:stretch>
            <a:fillRect/>
          </a:stretch>
        </p:blipFill>
        <p:spPr>
          <a:xfrm>
            <a:off x="869000" y="3813373"/>
            <a:ext cx="4104000" cy="1800000"/>
          </a:xfrm>
          <a:prstGeom prst="rect">
            <a:avLst/>
          </a:prstGeom>
        </p:spPr>
      </p:pic>
      <p:sp>
        <p:nvSpPr>
          <p:cNvPr id="7" name="Rectangle 6">
            <a:extLst>
              <a:ext uri="{FF2B5EF4-FFF2-40B4-BE49-F238E27FC236}">
                <a16:creationId xmlns:a16="http://schemas.microsoft.com/office/drawing/2014/main" id="{AF607922-D442-48D9-B5E5-3BBC88344919}"/>
              </a:ext>
            </a:extLst>
          </p:cNvPr>
          <p:cNvSpPr/>
          <p:nvPr/>
        </p:nvSpPr>
        <p:spPr>
          <a:xfrm>
            <a:off x="869000" y="5613373"/>
            <a:ext cx="4102405" cy="463397"/>
          </a:xfrm>
          <a:prstGeom prst="rect">
            <a:avLst/>
          </a:prstGeom>
        </p:spPr>
        <p:txBody>
          <a:bodyPr wrap="none">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5.20.</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en-US" dirty="0">
                <a:latin typeface="Times New Roman" panose="02020603050405020304" pitchFamily="18" charset="0"/>
                <a:ea typeface="Calibri" panose="020F0502020204030204" pitchFamily="34" charset="0"/>
                <a:cs typeface="Times New Roman" panose="02020603050405020304" pitchFamily="18" charset="0"/>
              </a:rPr>
              <a:t>“service password-encryption”</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605188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C377DEF-A623-4BFB-8295-09C93D0654DC}"/>
              </a:ext>
            </a:extLst>
          </p:cNvPr>
          <p:cNvSpPr/>
          <p:nvPr/>
        </p:nvSpPr>
        <p:spPr>
          <a:xfrm>
            <a:off x="0" y="135019"/>
            <a:ext cx="12192000" cy="1294393"/>
          </a:xfrm>
          <a:prstGeom prst="rect">
            <a:avLst/>
          </a:prstGeom>
        </p:spPr>
        <p:txBody>
          <a:bodyPr wrap="square">
            <a:spAutoFit/>
          </a:bodyPr>
          <a:lstStyle/>
          <a:p>
            <a:pPr marL="457200" algn="just">
              <a:lnSpc>
                <a:spcPct val="150000"/>
              </a:lnSpc>
              <a:spcAft>
                <a:spcPts val="0"/>
              </a:spcAft>
              <a:tabLst>
                <a:tab pos="1271905" algn="l"/>
              </a:tabLst>
            </a:pPr>
            <a:r>
              <a:rPr lang="az-Latn-AZ" dirty="0">
                <a:latin typeface="Times New Roman" panose="02020603050405020304" pitchFamily="18" charset="0"/>
                <a:ea typeface="Calibri" panose="020F0502020204030204" pitchFamily="34" charset="0"/>
                <a:cs typeface="Times New Roman" panose="02020603050405020304" pitchFamily="18" charset="0"/>
              </a:rPr>
              <a:t>Əgər istəyiriksə “</a:t>
            </a:r>
            <a:r>
              <a:rPr lang="az-Latn-AZ" b="1" dirty="0" err="1">
                <a:latin typeface="Times New Roman" panose="02020603050405020304" pitchFamily="18" charset="0"/>
                <a:ea typeface="Calibri" panose="020F0502020204030204" pitchFamily="34" charset="0"/>
                <a:cs typeface="Times New Roman" panose="02020603050405020304" pitchFamily="18" charset="0"/>
              </a:rPr>
              <a:t>privilege</a:t>
            </a:r>
            <a:r>
              <a:rPr lang="az-Latn-AZ" b="1" dirty="0">
                <a:latin typeface="Times New Roman" panose="02020603050405020304" pitchFamily="18" charset="0"/>
                <a:ea typeface="Calibri" panose="020F0502020204030204" pitchFamily="34" charset="0"/>
                <a:cs typeface="Times New Roman" panose="02020603050405020304" pitchFamily="18" charset="0"/>
              </a:rPr>
              <a:t> </a:t>
            </a:r>
            <a:r>
              <a:rPr lang="az-Latn-AZ" b="1" dirty="0" err="1">
                <a:latin typeface="Times New Roman" panose="02020603050405020304" pitchFamily="18" charset="0"/>
                <a:ea typeface="Calibri" panose="020F0502020204030204" pitchFamily="34" charset="0"/>
                <a:cs typeface="Times New Roman" panose="02020603050405020304" pitchFamily="18" charset="0"/>
              </a:rPr>
              <a:t>mode</a:t>
            </a:r>
            <a:r>
              <a:rPr lang="az-Latn-AZ" dirty="0">
                <a:latin typeface="Times New Roman" panose="02020603050405020304" pitchFamily="18" charset="0"/>
                <a:ea typeface="Calibri" panose="020F0502020204030204" pitchFamily="34" charset="0"/>
                <a:cs typeface="Times New Roman" panose="02020603050405020304" pitchFamily="18" charset="0"/>
              </a:rPr>
              <a:t>” üçün birbaşa yazdığımız </a:t>
            </a:r>
            <a:r>
              <a:rPr lang="az-Latn-AZ" dirty="0" err="1">
                <a:latin typeface="Times New Roman" panose="02020603050405020304" pitchFamily="18" charset="0"/>
                <a:ea typeface="Calibri" panose="020F0502020204030204" pitchFamily="34" charset="0"/>
                <a:cs typeface="Times New Roman" panose="02020603050405020304" pitchFamily="18" charset="0"/>
              </a:rPr>
              <a:t>password</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şifrələnsin</a:t>
            </a:r>
            <a:r>
              <a:rPr lang="az-Latn-AZ" dirty="0">
                <a:latin typeface="Times New Roman" panose="02020603050405020304" pitchFamily="18" charset="0"/>
                <a:ea typeface="Calibri" panose="020F0502020204030204" pitchFamily="34" charset="0"/>
                <a:cs typeface="Times New Roman" panose="02020603050405020304" pitchFamily="18" charset="0"/>
              </a:rPr>
              <a:t>, birdə sonradan “</a:t>
            </a:r>
            <a:r>
              <a:rPr lang="az-Latn-AZ" b="1" dirty="0" err="1">
                <a:latin typeface="Times New Roman" panose="02020603050405020304" pitchFamily="18" charset="0"/>
                <a:ea typeface="Calibri" panose="020F0502020204030204" pitchFamily="34" charset="0"/>
                <a:cs typeface="Times New Roman" panose="02020603050405020304" pitchFamily="18" charset="0"/>
              </a:rPr>
              <a:t>service</a:t>
            </a:r>
            <a:r>
              <a:rPr lang="az-Latn-AZ" b="1" dirty="0">
                <a:latin typeface="Times New Roman" panose="02020603050405020304" pitchFamily="18" charset="0"/>
                <a:ea typeface="Calibri" panose="020F0502020204030204" pitchFamily="34" charset="0"/>
                <a:cs typeface="Times New Roman" panose="02020603050405020304" pitchFamily="18" charset="0"/>
              </a:rPr>
              <a:t> </a:t>
            </a:r>
            <a:r>
              <a:rPr lang="az-Latn-AZ" b="1" dirty="0" err="1">
                <a:latin typeface="Times New Roman" panose="02020603050405020304" pitchFamily="18" charset="0"/>
                <a:ea typeface="Calibri" panose="020F0502020204030204" pitchFamily="34" charset="0"/>
                <a:cs typeface="Times New Roman" panose="02020603050405020304" pitchFamily="18" charset="0"/>
              </a:rPr>
              <a:t>password-encryption</a:t>
            </a:r>
            <a:r>
              <a:rPr lang="az-Latn-AZ" b="1"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command’ın</a:t>
            </a:r>
            <a:r>
              <a:rPr lang="az-Latn-AZ" dirty="0">
                <a:latin typeface="Times New Roman" panose="02020603050405020304" pitchFamily="18" charset="0"/>
                <a:ea typeface="Calibri" panose="020F0502020204030204" pitchFamily="34" charset="0"/>
                <a:cs typeface="Times New Roman" panose="02020603050405020304" pitchFamily="18" charset="0"/>
              </a:rPr>
              <a:t> yazmayaq, bunun üçün  </a:t>
            </a:r>
            <a:r>
              <a:rPr lang="az-Latn-AZ" dirty="0" err="1">
                <a:latin typeface="Times New Roman" panose="02020603050405020304" pitchFamily="18" charset="0"/>
                <a:ea typeface="Calibri" panose="020F0502020204030204" pitchFamily="34" charset="0"/>
                <a:cs typeface="Times New Roman" panose="02020603050405020304" pitchFamily="18" charset="0"/>
              </a:rPr>
              <a:t>username</a:t>
            </a:r>
            <a:r>
              <a:rPr lang="az-Latn-AZ" dirty="0">
                <a:latin typeface="Times New Roman" panose="02020603050405020304" pitchFamily="18" charset="0"/>
                <a:ea typeface="Calibri" panose="020F0502020204030204" pitchFamily="34" charset="0"/>
                <a:cs typeface="Times New Roman" panose="02020603050405020304" pitchFamily="18" charset="0"/>
              </a:rPr>
              <a:t> &amp; </a:t>
            </a:r>
            <a:r>
              <a:rPr lang="az-Latn-AZ" dirty="0" err="1">
                <a:latin typeface="Times New Roman" panose="02020603050405020304" pitchFamily="18" charset="0"/>
                <a:ea typeface="Calibri" panose="020F0502020204030204" pitchFamily="34" charset="0"/>
                <a:cs typeface="Times New Roman" panose="02020603050405020304" pitchFamily="18" charset="0"/>
              </a:rPr>
              <a:t>password</a:t>
            </a:r>
            <a:r>
              <a:rPr lang="az-Latn-AZ" dirty="0">
                <a:latin typeface="Times New Roman" panose="02020603050405020304" pitchFamily="18" charset="0"/>
                <a:ea typeface="Calibri" panose="020F0502020204030204" pitchFamily="34" charset="0"/>
                <a:cs typeface="Times New Roman" panose="02020603050405020304" pitchFamily="18" charset="0"/>
              </a:rPr>
              <a:t> təyin edən zaman, “</a:t>
            </a:r>
            <a:r>
              <a:rPr lang="az-Latn-AZ" b="1" dirty="0" err="1">
                <a:latin typeface="Times New Roman" panose="02020603050405020304" pitchFamily="18" charset="0"/>
                <a:ea typeface="Calibri" panose="020F0502020204030204" pitchFamily="34" charset="0"/>
                <a:cs typeface="Times New Roman" panose="02020603050405020304" pitchFamily="18" charset="0"/>
              </a:rPr>
              <a:t>password</a:t>
            </a:r>
            <a:r>
              <a:rPr lang="az-Latn-AZ" b="1"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command</a:t>
            </a:r>
            <a:r>
              <a:rPr lang="az-Latn-AZ" dirty="0">
                <a:latin typeface="Times New Roman" panose="02020603050405020304" pitchFamily="18" charset="0"/>
                <a:ea typeface="Calibri" panose="020F0502020204030204" pitchFamily="34" charset="0"/>
                <a:cs typeface="Times New Roman" panose="02020603050405020304" pitchFamily="18" charset="0"/>
              </a:rPr>
              <a:t> əvəzinə “</a:t>
            </a:r>
            <a:r>
              <a:rPr lang="az-Latn-AZ" b="1" dirty="0" err="1">
                <a:latin typeface="Times New Roman" panose="02020603050405020304" pitchFamily="18" charset="0"/>
                <a:ea typeface="Calibri" panose="020F0502020204030204" pitchFamily="34" charset="0"/>
                <a:cs typeface="Times New Roman" panose="02020603050405020304" pitchFamily="18" charset="0"/>
              </a:rPr>
              <a:t>secret</a:t>
            </a:r>
            <a:r>
              <a:rPr lang="az-Latn-AZ" b="1"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command</a:t>
            </a:r>
            <a:r>
              <a:rPr lang="az-Latn-AZ" dirty="0">
                <a:latin typeface="Times New Roman" panose="02020603050405020304" pitchFamily="18" charset="0"/>
                <a:ea typeface="Calibri" panose="020F0502020204030204" pitchFamily="34" charset="0"/>
                <a:cs typeface="Times New Roman" panose="02020603050405020304" pitchFamily="18" charset="0"/>
              </a:rPr>
              <a:t> istifadə etməliyik. </a:t>
            </a:r>
            <a:r>
              <a:rPr lang="en-US" dirty="0" err="1">
                <a:latin typeface="Times New Roman" panose="02020603050405020304" pitchFamily="18" charset="0"/>
                <a:ea typeface="Calibri" panose="020F0502020204030204" pitchFamily="34" charset="0"/>
                <a:cs typeface="Times New Roman" panose="02020603050405020304" pitchFamily="18" charset="0"/>
              </a:rPr>
              <a:t>Digər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cihazlarda</a:t>
            </a:r>
            <a:r>
              <a:rPr lang="en-US" dirty="0">
                <a:latin typeface="Times New Roman" panose="02020603050405020304" pitchFamily="18" charset="0"/>
                <a:ea typeface="Calibri" panose="020F0502020204030204" pitchFamily="34" charset="0"/>
                <a:cs typeface="Times New Roman" panose="02020603050405020304" pitchFamily="18" charset="0"/>
              </a:rPr>
              <a:t> da </a:t>
            </a:r>
            <a:r>
              <a:rPr lang="en-US" dirty="0" err="1">
                <a:latin typeface="Times New Roman" panose="02020603050405020304" pitchFamily="18" charset="0"/>
                <a:ea typeface="Calibri" panose="020F0502020204030204" pitchFamily="34" charset="0"/>
                <a:cs typeface="Times New Roman" panose="02020603050405020304" pitchFamily="18" charset="0"/>
              </a:rPr>
              <a:t>bu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əməliyyatları</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yerinə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yetirek</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77ABA39-452F-4495-B3F2-FAEE19B0B5FD}"/>
              </a:ext>
            </a:extLst>
          </p:cNvPr>
          <p:cNvSpPr/>
          <p:nvPr/>
        </p:nvSpPr>
        <p:spPr>
          <a:xfrm>
            <a:off x="318101" y="1627870"/>
            <a:ext cx="2852063" cy="463397"/>
          </a:xfrm>
          <a:prstGeom prst="rect">
            <a:avLst/>
          </a:prstGeom>
        </p:spPr>
        <p:txBody>
          <a:bodyPr wrap="none">
            <a:spAutoFit/>
          </a:bodyPr>
          <a:lstStyle/>
          <a:p>
            <a:pPr marL="342900" lvl="0" indent="-342900" algn="just">
              <a:lnSpc>
                <a:spcPct val="150000"/>
              </a:lnSpc>
              <a:spcAft>
                <a:spcPts val="800"/>
              </a:spcAft>
              <a:buFont typeface="Symbol" panose="05050102010706020507" pitchFamily="18" charset="2"/>
              <a:buChar char=""/>
              <a:tabLst>
                <a:tab pos="1271905"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a:t>
            </a:r>
            <a:r>
              <a:rPr lang="en-US" b="1" dirty="0">
                <a:latin typeface="Times New Roman" panose="02020603050405020304" pitchFamily="18" charset="0"/>
                <a:ea typeface="Calibri" panose="020F0502020204030204" pitchFamily="34" charset="0"/>
                <a:cs typeface="Times New Roman" panose="02020603050405020304" pitchFamily="18" charset="0"/>
              </a:rPr>
              <a:t>F1-Router”  </a:t>
            </a:r>
            <a:r>
              <a:rPr lang="en-US" dirty="0">
                <a:latin typeface="Times New Roman" panose="02020603050405020304" pitchFamily="18" charset="0"/>
                <a:ea typeface="Calibri" panose="020F0502020204030204" pitchFamily="34" charset="0"/>
                <a:cs typeface="Times New Roman" panose="02020603050405020304" pitchFamily="18" charset="0"/>
              </a:rPr>
              <a:t>(Şək.5.21)</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A screenshot of a computer code&#10;&#10;Description automatically generated with low confidence">
            <a:extLst>
              <a:ext uri="{FF2B5EF4-FFF2-40B4-BE49-F238E27FC236}">
                <a16:creationId xmlns:a16="http://schemas.microsoft.com/office/drawing/2014/main" id="{D49F079A-E90F-4DA7-B387-8A399CB86520}"/>
              </a:ext>
            </a:extLst>
          </p:cNvPr>
          <p:cNvPicPr/>
          <p:nvPr/>
        </p:nvPicPr>
        <p:blipFill>
          <a:blip r:embed="rId2"/>
          <a:stretch>
            <a:fillRect/>
          </a:stretch>
        </p:blipFill>
        <p:spPr>
          <a:xfrm>
            <a:off x="436634" y="2289725"/>
            <a:ext cx="4392000" cy="2988000"/>
          </a:xfrm>
          <a:prstGeom prst="rect">
            <a:avLst/>
          </a:prstGeom>
        </p:spPr>
      </p:pic>
      <p:sp>
        <p:nvSpPr>
          <p:cNvPr id="5" name="Rectangle 4">
            <a:extLst>
              <a:ext uri="{FF2B5EF4-FFF2-40B4-BE49-F238E27FC236}">
                <a16:creationId xmlns:a16="http://schemas.microsoft.com/office/drawing/2014/main" id="{DD81D1F7-1BC1-4AAC-93A6-9BFF230EFABD}"/>
              </a:ext>
            </a:extLst>
          </p:cNvPr>
          <p:cNvSpPr/>
          <p:nvPr/>
        </p:nvSpPr>
        <p:spPr>
          <a:xfrm>
            <a:off x="186955" y="5288569"/>
            <a:ext cx="4190312" cy="463397"/>
          </a:xfrm>
          <a:prstGeom prst="rect">
            <a:avLst/>
          </a:prstGeom>
        </p:spPr>
        <p:txBody>
          <a:bodyPr wrap="square">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5.21.</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en-US" dirty="0">
                <a:latin typeface="Times New Roman" panose="02020603050405020304" pitchFamily="18" charset="0"/>
                <a:ea typeface="Calibri" panose="020F0502020204030204" pitchFamily="34" charset="0"/>
                <a:cs typeface="Times New Roman" panose="02020603050405020304" pitchFamily="18" charset="0"/>
              </a:rPr>
              <a:t>“F1-Roter” “secret” </a:t>
            </a:r>
            <a:r>
              <a:rPr lang="en-US" dirty="0" err="1">
                <a:latin typeface="Times New Roman" panose="02020603050405020304" pitchFamily="18" charset="0"/>
                <a:ea typeface="Calibri" panose="020F0502020204030204" pitchFamily="34" charset="0"/>
                <a:cs typeface="Times New Roman" panose="02020603050405020304" pitchFamily="18" charset="0"/>
              </a:rPr>
              <a:t>komandası</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CEAC82AD-D7E6-4E76-A830-D390D4A0B58B}"/>
              </a:ext>
            </a:extLst>
          </p:cNvPr>
          <p:cNvSpPr/>
          <p:nvPr/>
        </p:nvSpPr>
        <p:spPr>
          <a:xfrm>
            <a:off x="6680200" y="1630138"/>
            <a:ext cx="3608680" cy="463397"/>
          </a:xfrm>
          <a:prstGeom prst="rect">
            <a:avLst/>
          </a:prstGeom>
        </p:spPr>
        <p:txBody>
          <a:bodyPr wrap="none">
            <a:spAutoFit/>
          </a:bodyPr>
          <a:lstStyle/>
          <a:p>
            <a:pPr marL="457200" algn="just">
              <a:lnSpc>
                <a:spcPct val="150000"/>
              </a:lnSpc>
              <a:spcAft>
                <a:spcPts val="0"/>
              </a:spcAft>
              <a:tabLst>
                <a:tab pos="1271905" algn="l"/>
              </a:tabLst>
            </a:pPr>
            <a:r>
              <a:rPr lang="en-US" dirty="0" err="1">
                <a:latin typeface="Times New Roman" panose="02020603050405020304" pitchFamily="18" charset="0"/>
                <a:ea typeface="Calibri" panose="020F0502020204030204" pitchFamily="34" charset="0"/>
                <a:cs typeface="Times New Roman" panose="02020603050405020304" pitchFamily="18" charset="0"/>
              </a:rPr>
              <a:t>İşləməyini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yoxlayaq</a:t>
            </a:r>
            <a:r>
              <a:rPr lang="en-US" dirty="0">
                <a:latin typeface="Times New Roman" panose="02020603050405020304" pitchFamily="18" charset="0"/>
                <a:ea typeface="Calibri" panose="020F0502020204030204" pitchFamily="34" charset="0"/>
                <a:cs typeface="Times New Roman" panose="02020603050405020304" pitchFamily="18" charset="0"/>
              </a:rPr>
              <a:t> (Şək.5.22):</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descr="A screenshot of a computer&#10;&#10;Description automatically generated">
            <a:extLst>
              <a:ext uri="{FF2B5EF4-FFF2-40B4-BE49-F238E27FC236}">
                <a16:creationId xmlns:a16="http://schemas.microsoft.com/office/drawing/2014/main" id="{F407C887-C52D-427E-B665-F600ED2544A0}"/>
              </a:ext>
            </a:extLst>
          </p:cNvPr>
          <p:cNvPicPr/>
          <p:nvPr/>
        </p:nvPicPr>
        <p:blipFill>
          <a:blip r:embed="rId3"/>
          <a:stretch>
            <a:fillRect/>
          </a:stretch>
        </p:blipFill>
        <p:spPr>
          <a:xfrm>
            <a:off x="7282815" y="2289723"/>
            <a:ext cx="4392000" cy="2988000"/>
          </a:xfrm>
          <a:prstGeom prst="rect">
            <a:avLst/>
          </a:prstGeom>
        </p:spPr>
      </p:pic>
      <p:sp>
        <p:nvSpPr>
          <p:cNvPr id="8" name="Rectangle 7">
            <a:extLst>
              <a:ext uri="{FF2B5EF4-FFF2-40B4-BE49-F238E27FC236}">
                <a16:creationId xmlns:a16="http://schemas.microsoft.com/office/drawing/2014/main" id="{8B5D2302-727F-43C6-B4FE-E4A0A99F5AD4}"/>
              </a:ext>
            </a:extLst>
          </p:cNvPr>
          <p:cNvSpPr/>
          <p:nvPr/>
        </p:nvSpPr>
        <p:spPr>
          <a:xfrm>
            <a:off x="7076497" y="5476180"/>
            <a:ext cx="5115503" cy="463397"/>
          </a:xfrm>
          <a:prstGeom prst="rect">
            <a:avLst/>
          </a:prstGeom>
        </p:spPr>
        <p:txBody>
          <a:bodyPr wrap="none">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5.22.</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en-US" dirty="0">
                <a:latin typeface="Times New Roman" panose="02020603050405020304" pitchFamily="18" charset="0"/>
                <a:ea typeface="Calibri" panose="020F0502020204030204" pitchFamily="34" charset="0"/>
                <a:cs typeface="Times New Roman" panose="02020603050405020304" pitchFamily="18" charset="0"/>
              </a:rPr>
              <a:t>“F1-Roter” “secret” </a:t>
            </a:r>
            <a:r>
              <a:rPr lang="en-US" dirty="0" err="1">
                <a:latin typeface="Times New Roman" panose="02020603050405020304" pitchFamily="18" charset="0"/>
                <a:ea typeface="Calibri" panose="020F0502020204030204" pitchFamily="34" charset="0"/>
                <a:cs typeface="Times New Roman" panose="02020603050405020304" pitchFamily="18" charset="0"/>
              </a:rPr>
              <a:t>komandası</a:t>
            </a:r>
            <a:r>
              <a:rPr lang="az-Latn-AZ" dirty="0">
                <a:latin typeface="Times New Roman" panose="02020603050405020304" pitchFamily="18" charset="0"/>
                <a:ea typeface="Calibri" panose="020F0502020204030204" pitchFamily="34" charset="0"/>
                <a:cs typeface="Times New Roman" panose="02020603050405020304" pitchFamily="18" charset="0"/>
              </a:rPr>
              <a:t> yoxlamaq</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Rectangle 8">
            <a:extLst>
              <a:ext uri="{FF2B5EF4-FFF2-40B4-BE49-F238E27FC236}">
                <a16:creationId xmlns:a16="http://schemas.microsoft.com/office/drawing/2014/main" id="{3A877E4A-7986-43AE-8EAE-D447DC37FE30}"/>
              </a:ext>
            </a:extLst>
          </p:cNvPr>
          <p:cNvSpPr/>
          <p:nvPr/>
        </p:nvSpPr>
        <p:spPr>
          <a:xfrm>
            <a:off x="6986" y="5961543"/>
            <a:ext cx="12191999" cy="878895"/>
          </a:xfrm>
          <a:prstGeom prst="rect">
            <a:avLst/>
          </a:prstGeom>
        </p:spPr>
        <p:txBody>
          <a:bodyPr wrap="square">
            <a:spAutoFit/>
          </a:bodyPr>
          <a:lstStyle/>
          <a:p>
            <a:pPr algn="just">
              <a:lnSpc>
                <a:spcPct val="150000"/>
              </a:lnSpc>
              <a:spcAft>
                <a:spcPts val="0"/>
              </a:spcAft>
              <a:tabLst>
                <a:tab pos="1271905" algn="l"/>
              </a:tabLst>
            </a:pPr>
            <a:r>
              <a:rPr lang="az-Latn-AZ" dirty="0">
                <a:latin typeface="Times New Roman" panose="02020603050405020304" pitchFamily="18" charset="0"/>
                <a:ea typeface="Calibri" panose="020F0502020204030204" pitchFamily="34" charset="0"/>
                <a:cs typeface="Times New Roman" panose="02020603050405020304" pitchFamily="18" charset="0"/>
              </a:rPr>
              <a:t>Digər cihazlarda da etdiyimiz eyni konfiqurasiyaları yerinə </a:t>
            </a:r>
            <a:r>
              <a:rPr lang="az-Latn-AZ" dirty="0" err="1">
                <a:latin typeface="Times New Roman" panose="02020603050405020304" pitchFamily="18" charset="0"/>
                <a:ea typeface="Calibri" panose="020F0502020204030204" pitchFamily="34" charset="0"/>
                <a:cs typeface="Times New Roman" panose="02020603050405020304" pitchFamily="18" charset="0"/>
              </a:rPr>
              <a:t>yetirek</a:t>
            </a:r>
            <a:r>
              <a:rPr lang="az-Latn-AZ" dirty="0">
                <a:latin typeface="Times New Roman" panose="02020603050405020304" pitchFamily="18" charset="0"/>
                <a:ea typeface="Calibri" panose="020F0502020204030204" pitchFamily="34" charset="0"/>
                <a:cs typeface="Times New Roman" panose="02020603050405020304" pitchFamily="18" charset="0"/>
              </a:rPr>
              <a:t>. Bütün </a:t>
            </a:r>
            <a:r>
              <a:rPr lang="az-Latn-AZ" dirty="0" err="1">
                <a:latin typeface="Times New Roman" panose="02020603050405020304" pitchFamily="18" charset="0"/>
                <a:ea typeface="Calibri" panose="020F0502020204030204" pitchFamily="34" charset="0"/>
                <a:cs typeface="Times New Roman" panose="02020603050405020304" pitchFamily="18" charset="0"/>
              </a:rPr>
              <a:t>switch</a:t>
            </a:r>
            <a:r>
              <a:rPr lang="az-Latn-AZ" dirty="0">
                <a:latin typeface="Times New Roman" panose="02020603050405020304" pitchFamily="18" charset="0"/>
                <a:ea typeface="Calibri" panose="020F0502020204030204" pitchFamily="34" charset="0"/>
                <a:cs typeface="Times New Roman" panose="02020603050405020304" pitchFamily="18" charset="0"/>
              </a:rPr>
              <a:t> və </a:t>
            </a:r>
            <a:r>
              <a:rPr lang="az-Latn-AZ" dirty="0" err="1">
                <a:latin typeface="Times New Roman" panose="02020603050405020304" pitchFamily="18" charset="0"/>
                <a:ea typeface="Calibri" panose="020F0502020204030204" pitchFamily="34" charset="0"/>
                <a:cs typeface="Times New Roman" panose="02020603050405020304" pitchFamily="18" charset="0"/>
              </a:rPr>
              <a:t>router’larda</a:t>
            </a:r>
            <a:r>
              <a:rPr lang="az-Latn-AZ" dirty="0">
                <a:latin typeface="Times New Roman" panose="02020603050405020304" pitchFamily="18" charset="0"/>
                <a:ea typeface="Calibri" panose="020F0502020204030204" pitchFamily="34" charset="0"/>
                <a:cs typeface="Times New Roman" panose="02020603050405020304" pitchFamily="18" charset="0"/>
              </a:rPr>
              <a:t> təhlükəsizlik konfiqurasiyalarını bitirdik.</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69937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A579356-8681-4BE0-8872-1BB145BA0358}"/>
              </a:ext>
            </a:extLst>
          </p:cNvPr>
          <p:cNvSpPr/>
          <p:nvPr/>
        </p:nvSpPr>
        <p:spPr>
          <a:xfrm>
            <a:off x="0" y="36836"/>
            <a:ext cx="7357533" cy="6695872"/>
          </a:xfrm>
          <a:prstGeom prst="rect">
            <a:avLst/>
          </a:prstGeom>
        </p:spPr>
        <p:txBody>
          <a:bodyPr wrap="square">
            <a:spAutoFit/>
          </a:bodyPr>
          <a:lstStyle/>
          <a:p>
            <a:pPr algn="just">
              <a:lnSpc>
                <a:spcPct val="150000"/>
              </a:lnSpc>
              <a:spcAft>
                <a:spcPts val="0"/>
              </a:spcAft>
              <a:tabLst>
                <a:tab pos="1271905" algn="l"/>
              </a:tabLst>
            </a:pPr>
            <a:r>
              <a:rPr lang="az-Latn-AZ" dirty="0">
                <a:latin typeface="Times New Roman" panose="02020603050405020304" pitchFamily="18" charset="0"/>
                <a:ea typeface="Calibri" panose="020F0502020204030204" pitchFamily="34" charset="0"/>
                <a:cs typeface="Times New Roman" panose="02020603050405020304" pitchFamily="18" charset="0"/>
              </a:rPr>
              <a:t>İndi </a:t>
            </a:r>
            <a:r>
              <a:rPr lang="az-Latn-AZ" b="1" dirty="0">
                <a:latin typeface="Times New Roman" panose="02020603050405020304" pitchFamily="18" charset="0"/>
                <a:ea typeface="Calibri" panose="020F0502020204030204" pitchFamily="34" charset="0"/>
                <a:cs typeface="Times New Roman" panose="02020603050405020304" pitchFamily="18" charset="0"/>
              </a:rPr>
              <a:t>SSH </a:t>
            </a:r>
            <a:r>
              <a:rPr lang="az-Latn-AZ" dirty="0">
                <a:latin typeface="Times New Roman" panose="02020603050405020304" pitchFamily="18" charset="0"/>
                <a:ea typeface="Calibri" panose="020F0502020204030204" pitchFamily="34" charset="0"/>
                <a:cs typeface="Times New Roman" panose="02020603050405020304" pitchFamily="18" charset="0"/>
              </a:rPr>
              <a:t>qoşulmanı yoxlaya bilərik:</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tabLst>
                <a:tab pos="1271905" algn="l"/>
              </a:tabLst>
            </a:pPr>
            <a:r>
              <a:rPr lang="en-US" dirty="0" err="1">
                <a:latin typeface="Times New Roman" panose="02020603050405020304" pitchFamily="18" charset="0"/>
                <a:ea typeface="Calibri" panose="020F0502020204030204" pitchFamily="34" charset="0"/>
                <a:cs typeface="Times New Roman" panose="02020603050405020304" pitchFamily="18" charset="0"/>
              </a:rPr>
              <a:t>Bunu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etmək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üçün</a:t>
            </a:r>
            <a:r>
              <a:rPr lang="en-US" dirty="0">
                <a:latin typeface="Times New Roman" panose="02020603050405020304" pitchFamily="18" charset="0"/>
                <a:ea typeface="Calibri" panose="020F0502020204030204" pitchFamily="34" charset="0"/>
                <a:cs typeface="Times New Roman" panose="02020603050405020304" pitchFamily="18" charset="0"/>
              </a:rPr>
              <a:t> “Test-</a:t>
            </a:r>
            <a:r>
              <a:rPr lang="en-US" dirty="0" err="1">
                <a:latin typeface="Times New Roman" panose="02020603050405020304" pitchFamily="18" charset="0"/>
                <a:ea typeface="Calibri" panose="020F0502020204030204" pitchFamily="34" charset="0"/>
                <a:cs typeface="Times New Roman" panose="02020603050405020304" pitchFamily="18" charset="0"/>
              </a:rPr>
              <a:t>PC”də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a:latin typeface="Times New Roman" panose="02020603050405020304" pitchFamily="18" charset="0"/>
                <a:ea typeface="Calibri" panose="020F0502020204030204" pitchFamily="34" charset="0"/>
                <a:cs typeface="Times New Roman" panose="02020603050405020304" pitchFamily="18" charset="0"/>
              </a:rPr>
              <a:t>Command Prompt (CMD</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bölməsinə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keçid</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edək</a:t>
            </a:r>
            <a:r>
              <a:rPr lang="en-US" dirty="0">
                <a:latin typeface="Times New Roman" panose="02020603050405020304" pitchFamily="18" charset="0"/>
                <a:ea typeface="Calibri" panose="020F0502020204030204" pitchFamily="34" charset="0"/>
                <a:cs typeface="Times New Roman" panose="02020603050405020304" pitchFamily="18" charset="0"/>
              </a:rPr>
              <a:t>. Bura </a:t>
            </a:r>
            <a:r>
              <a:rPr lang="en-US" dirty="0" err="1">
                <a:latin typeface="Times New Roman" panose="02020603050405020304" pitchFamily="18" charset="0"/>
                <a:ea typeface="Calibri" panose="020F0502020204030204" pitchFamily="34" charset="0"/>
                <a:cs typeface="Times New Roman" panose="02020603050405020304" pitchFamily="18" charset="0"/>
              </a:rPr>
              <a:t>daxil</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olandan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sonra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isə</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tabLst>
                <a:tab pos="1271905"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a:t>
            </a:r>
            <a:r>
              <a:rPr lang="en-US" b="1" dirty="0" err="1">
                <a:latin typeface="Times New Roman" panose="02020603050405020304" pitchFamily="18" charset="0"/>
                <a:ea typeface="Calibri" panose="020F0502020204030204" pitchFamily="34" charset="0"/>
                <a:cs typeface="Times New Roman" panose="02020603050405020304" pitchFamily="18" charset="0"/>
              </a:rPr>
              <a:t>ssh</a:t>
            </a:r>
            <a:r>
              <a:rPr lang="en-US" b="1" dirty="0">
                <a:latin typeface="Times New Roman" panose="02020603050405020304" pitchFamily="18" charset="0"/>
                <a:ea typeface="Calibri" panose="020F0502020204030204" pitchFamily="34" charset="0"/>
                <a:cs typeface="Times New Roman" panose="02020603050405020304" pitchFamily="18" charset="0"/>
              </a:rPr>
              <a:t> -l username destination IP address” – </a:t>
            </a:r>
            <a:r>
              <a:rPr lang="en-US" dirty="0" err="1">
                <a:latin typeface="Times New Roman" panose="02020603050405020304" pitchFamily="18" charset="0"/>
                <a:ea typeface="Calibri" panose="020F0502020204030204" pitchFamily="34" charset="0"/>
                <a:cs typeface="Times New Roman" panose="02020603050405020304" pitchFamily="18" charset="0"/>
              </a:rPr>
              <a:t>yəni</a:t>
            </a:r>
            <a:r>
              <a:rPr lang="en-US" dirty="0">
                <a:latin typeface="Times New Roman" panose="02020603050405020304" pitchFamily="18" charset="0"/>
                <a:ea typeface="Calibri" panose="020F0502020204030204" pitchFamily="34" charset="0"/>
                <a:cs typeface="Times New Roman" panose="02020603050405020304" pitchFamily="18" charset="0"/>
              </a:rPr>
              <a:t>, username </a:t>
            </a:r>
            <a:r>
              <a:rPr lang="en-US" dirty="0" err="1">
                <a:latin typeface="Times New Roman" panose="02020603050405020304" pitchFamily="18" charset="0"/>
                <a:ea typeface="Calibri" panose="020F0502020204030204" pitchFamily="34" charset="0"/>
                <a:cs typeface="Times New Roman" panose="02020603050405020304" pitchFamily="18" charset="0"/>
              </a:rPr>
              <a:t>hissəsinə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router’da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yaratdığımız</a:t>
            </a:r>
            <a:r>
              <a:rPr lang="en-US" dirty="0">
                <a:latin typeface="Times New Roman" panose="02020603050405020304" pitchFamily="18" charset="0"/>
                <a:ea typeface="Calibri" panose="020F0502020204030204" pitchFamily="34" charset="0"/>
                <a:cs typeface="Times New Roman" panose="02020603050405020304" pitchFamily="18" charset="0"/>
              </a:rPr>
              <a:t> “admin” </a:t>
            </a:r>
            <a:r>
              <a:rPr lang="en-US" dirty="0" err="1">
                <a:latin typeface="Times New Roman" panose="02020603050405020304" pitchFamily="18" charset="0"/>
                <a:ea typeface="Calibri" panose="020F0502020204030204" pitchFamily="34" charset="0"/>
                <a:cs typeface="Times New Roman" panose="02020603050405020304" pitchFamily="18" charset="0"/>
              </a:rPr>
              <a:t>username’in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yazacayıq</a:t>
            </a:r>
            <a:r>
              <a:rPr lang="en-US" dirty="0">
                <a:latin typeface="Times New Roman" panose="02020603050405020304" pitchFamily="18" charset="0"/>
                <a:ea typeface="Calibri" panose="020F0502020204030204" pitchFamily="34" charset="0"/>
                <a:cs typeface="Times New Roman" panose="02020603050405020304" pitchFamily="18" charset="0"/>
              </a:rPr>
              <a:t>, destination IP address </a:t>
            </a:r>
            <a:r>
              <a:rPr lang="en-US" dirty="0" err="1">
                <a:latin typeface="Times New Roman" panose="02020603050405020304" pitchFamily="18" charset="0"/>
                <a:ea typeface="Calibri" panose="020F0502020204030204" pitchFamily="34" charset="0"/>
                <a:cs typeface="Times New Roman" panose="02020603050405020304" pitchFamily="18" charset="0"/>
              </a:rPr>
              <a:t>yerinə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isə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qoşulacağımız</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avadanlığın</a:t>
            </a:r>
            <a:r>
              <a:rPr lang="en-US" dirty="0">
                <a:latin typeface="Times New Roman" panose="02020603050405020304" pitchFamily="18" charset="0"/>
                <a:ea typeface="Calibri" panose="020F0502020204030204" pitchFamily="34" charset="0"/>
                <a:cs typeface="Times New Roman" panose="02020603050405020304" pitchFamily="18" charset="0"/>
              </a:rPr>
              <a:t> IP </a:t>
            </a:r>
            <a:r>
              <a:rPr lang="en-US" dirty="0" err="1">
                <a:latin typeface="Times New Roman" panose="02020603050405020304" pitchFamily="18" charset="0"/>
                <a:ea typeface="Calibri" panose="020F0502020204030204" pitchFamily="34" charset="0"/>
                <a:cs typeface="Times New Roman" panose="02020603050405020304" pitchFamily="18" charset="0"/>
              </a:rPr>
              <a:t>ünvanını</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qeyd</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edəcəyik</a:t>
            </a:r>
            <a:r>
              <a:rPr lang="en-US" dirty="0">
                <a:latin typeface="Times New Roman" panose="02020603050405020304" pitchFamily="18" charset="0"/>
                <a:ea typeface="Calibri" panose="020F0502020204030204" pitchFamily="34" charset="0"/>
                <a:cs typeface="Times New Roman" panose="02020603050405020304" pitchFamily="18" charset="0"/>
              </a:rPr>
              <a:t>. İndi, biz </a:t>
            </a:r>
            <a:r>
              <a:rPr lang="en-US" dirty="0" err="1">
                <a:latin typeface="Times New Roman" panose="02020603050405020304" pitchFamily="18" charset="0"/>
                <a:ea typeface="Calibri" panose="020F0502020204030204" pitchFamily="34" charset="0"/>
                <a:cs typeface="Times New Roman" panose="02020603050405020304" pitchFamily="18" charset="0"/>
              </a:rPr>
              <a:t>istəyirik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a:t>
            </a:r>
            <a:r>
              <a:rPr lang="en-US" dirty="0">
                <a:latin typeface="Times New Roman" panose="02020603050405020304" pitchFamily="18" charset="0"/>
                <a:ea typeface="Calibri" panose="020F0502020204030204" pitchFamily="34" charset="0"/>
                <a:cs typeface="Times New Roman" panose="02020603050405020304" pitchFamily="18" charset="0"/>
              </a:rPr>
              <a:t> Test-</a:t>
            </a:r>
            <a:r>
              <a:rPr lang="en-US" dirty="0" err="1">
                <a:latin typeface="Times New Roman" panose="02020603050405020304" pitchFamily="18" charset="0"/>
                <a:ea typeface="Calibri" panose="020F0502020204030204" pitchFamily="34" charset="0"/>
                <a:cs typeface="Times New Roman" panose="02020603050405020304" pitchFamily="18" charset="0"/>
              </a:rPr>
              <a:t>PC’dən</a:t>
            </a:r>
            <a:r>
              <a:rPr lang="en-US" dirty="0">
                <a:latin typeface="Times New Roman" panose="02020603050405020304" pitchFamily="18" charset="0"/>
                <a:ea typeface="Calibri" panose="020F0502020204030204" pitchFamily="34" charset="0"/>
                <a:cs typeface="Times New Roman" panose="02020603050405020304" pitchFamily="18" charset="0"/>
              </a:rPr>
              <a:t> 2-ci </a:t>
            </a:r>
            <a:r>
              <a:rPr lang="en-US" dirty="0" err="1">
                <a:latin typeface="Times New Roman" panose="02020603050405020304" pitchFamily="18" charset="0"/>
                <a:ea typeface="Calibri" panose="020F0502020204030204" pitchFamily="34" charset="0"/>
                <a:cs typeface="Times New Roman" panose="02020603050405020304" pitchFamily="18" charset="0"/>
              </a:rPr>
              <a:t>mərtəbəyə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cavabdehlik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daşıyan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a:latin typeface="Times New Roman" panose="02020603050405020304" pitchFamily="18" charset="0"/>
                <a:ea typeface="Calibri" panose="020F0502020204030204" pitchFamily="34" charset="0"/>
                <a:cs typeface="Times New Roman" panose="02020603050405020304" pitchFamily="18" charset="0"/>
              </a:rPr>
              <a:t>“F2-Router</a:t>
            </a:r>
            <a:r>
              <a:rPr lang="en-US" dirty="0">
                <a:latin typeface="Times New Roman" panose="02020603050405020304" pitchFamily="18" charset="0"/>
                <a:ea typeface="Calibri" panose="020F0502020204030204" pitchFamily="34" charset="0"/>
                <a:cs typeface="Times New Roman" panose="02020603050405020304" pitchFamily="18" charset="0"/>
              </a:rPr>
              <a:t>”a </a:t>
            </a:r>
            <a:r>
              <a:rPr lang="en-US" dirty="0" err="1">
                <a:latin typeface="Times New Roman" panose="02020603050405020304" pitchFamily="18" charset="0"/>
                <a:ea typeface="Calibri" panose="020F0502020204030204" pitchFamily="34" charset="0"/>
                <a:cs typeface="Times New Roman" panose="02020603050405020304" pitchFamily="18" charset="0"/>
              </a:rPr>
              <a:t>qoşulaq</a:t>
            </a:r>
            <a:r>
              <a:rPr lang="en-US" dirty="0">
                <a:latin typeface="Times New Roman" panose="02020603050405020304" pitchFamily="18" charset="0"/>
                <a:ea typeface="Calibri" panose="020F0502020204030204" pitchFamily="34" charset="0"/>
                <a:cs typeface="Times New Roman" panose="02020603050405020304" pitchFamily="18" charset="0"/>
              </a:rPr>
              <a:t>. İndi </a:t>
            </a:r>
            <a:r>
              <a:rPr lang="en-US" dirty="0" err="1">
                <a:latin typeface="Times New Roman" panose="02020603050405020304" pitchFamily="18" charset="0"/>
                <a:ea typeface="Calibri" panose="020F0502020204030204" pitchFamily="34" charset="0"/>
                <a:cs typeface="Times New Roman" panose="02020603050405020304" pitchFamily="18" charset="0"/>
              </a:rPr>
              <a:t>sual</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yarana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bilər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ki</a:t>
            </a:r>
            <a:r>
              <a:rPr lang="en-US" dirty="0">
                <a:latin typeface="Times New Roman" panose="02020603050405020304" pitchFamily="18" charset="0"/>
                <a:ea typeface="Calibri" panose="020F0502020204030204" pitchFamily="34" charset="0"/>
                <a:cs typeface="Times New Roman" panose="02020603050405020304" pitchFamily="18" charset="0"/>
              </a:rPr>
              <a:t>, biz </a:t>
            </a:r>
            <a:r>
              <a:rPr lang="en-US" dirty="0" err="1">
                <a:latin typeface="Times New Roman" panose="02020603050405020304" pitchFamily="18" charset="0"/>
                <a:ea typeface="Calibri" panose="020F0502020204030204" pitchFamily="34" charset="0"/>
                <a:cs typeface="Times New Roman" panose="02020603050405020304" pitchFamily="18" charset="0"/>
              </a:rPr>
              <a:t>həmin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router’ın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hansı</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interface’nə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qoşulaq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onun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axı</a:t>
            </a:r>
            <a:r>
              <a:rPr lang="en-US" dirty="0">
                <a:latin typeface="Times New Roman" panose="02020603050405020304" pitchFamily="18" charset="0"/>
                <a:ea typeface="Calibri" panose="020F0502020204030204" pitchFamily="34" charset="0"/>
                <a:cs typeface="Times New Roman" panose="02020603050405020304" pitchFamily="18" charset="0"/>
              </a:rPr>
              <a:t> 5 </a:t>
            </a:r>
            <a:r>
              <a:rPr lang="en-US" dirty="0" err="1">
                <a:latin typeface="Times New Roman" panose="02020603050405020304" pitchFamily="18" charset="0"/>
                <a:ea typeface="Calibri" panose="020F0502020204030204" pitchFamily="34" charset="0"/>
                <a:cs typeface="Times New Roman" panose="02020603050405020304" pitchFamily="18" charset="0"/>
              </a:rPr>
              <a:t>dənə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fərqli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interface’i</a:t>
            </a:r>
            <a:r>
              <a:rPr lang="en-US" dirty="0">
                <a:latin typeface="Times New Roman" panose="02020603050405020304" pitchFamily="18" charset="0"/>
                <a:ea typeface="Calibri" panose="020F0502020204030204" pitchFamily="34" charset="0"/>
                <a:cs typeface="Times New Roman" panose="02020603050405020304" pitchFamily="18" charset="0"/>
              </a:rPr>
              <a:t> (2’li real interface, </a:t>
            </a:r>
            <a:r>
              <a:rPr lang="en-US" dirty="0" err="1">
                <a:latin typeface="Times New Roman" panose="02020603050405020304" pitchFamily="18" charset="0"/>
                <a:ea typeface="Calibri" panose="020F0502020204030204" pitchFamily="34" charset="0"/>
                <a:cs typeface="Times New Roman" panose="02020603050405020304" pitchFamily="18" charset="0"/>
              </a:rPr>
              <a:t>yerdə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qalan</a:t>
            </a:r>
            <a:r>
              <a:rPr lang="en-US" dirty="0">
                <a:latin typeface="Times New Roman" panose="02020603050405020304" pitchFamily="18" charset="0"/>
                <a:ea typeface="Calibri" panose="020F0502020204030204" pitchFamily="34" charset="0"/>
                <a:cs typeface="Times New Roman" panose="02020603050405020304" pitchFamily="18" charset="0"/>
              </a:rPr>
              <a:t> 3’ü </a:t>
            </a:r>
            <a:r>
              <a:rPr lang="en-US" dirty="0" err="1">
                <a:latin typeface="Times New Roman" panose="02020603050405020304" pitchFamily="18" charset="0"/>
                <a:ea typeface="Calibri" panose="020F0502020204030204" pitchFamily="34" charset="0"/>
                <a:cs typeface="Times New Roman" panose="02020603050405020304" pitchFamily="18" charset="0"/>
              </a:rPr>
              <a:t>isə</a:t>
            </a:r>
            <a:r>
              <a:rPr lang="en-US" dirty="0">
                <a:latin typeface="Times New Roman" panose="02020603050405020304" pitchFamily="18" charset="0"/>
                <a:ea typeface="Calibri" panose="020F0502020204030204" pitchFamily="34" charset="0"/>
                <a:cs typeface="Times New Roman" panose="02020603050405020304" pitchFamily="18" charset="0"/>
              </a:rPr>
              <a:t> virtual </a:t>
            </a:r>
            <a:r>
              <a:rPr lang="en-US" dirty="0" err="1">
                <a:latin typeface="Times New Roman" panose="02020603050405020304" pitchFamily="18" charset="0"/>
                <a:ea typeface="Calibri" panose="020F0502020204030204" pitchFamily="34" charset="0"/>
                <a:cs typeface="Times New Roman" panose="02020603050405020304" pitchFamily="18" charset="0"/>
              </a:rPr>
              <a:t>interface’dir</a:t>
            </a:r>
            <a:r>
              <a:rPr lang="en-US" dirty="0">
                <a:latin typeface="Times New Roman" panose="02020603050405020304" pitchFamily="18" charset="0"/>
                <a:ea typeface="Calibri" panose="020F0502020204030204" pitchFamily="34" charset="0"/>
                <a:cs typeface="Times New Roman" panose="02020603050405020304" pitchFamily="18" charset="0"/>
              </a:rPr>
              <a:t>) var. Bu </a:t>
            </a:r>
            <a:r>
              <a:rPr lang="en-US" dirty="0" err="1">
                <a:latin typeface="Times New Roman" panose="02020603050405020304" pitchFamily="18" charset="0"/>
                <a:ea typeface="Calibri" panose="020F0502020204030204" pitchFamily="34" charset="0"/>
                <a:cs typeface="Times New Roman" panose="02020603050405020304" pitchFamily="18" charset="0"/>
              </a:rPr>
              <a:t>sualım</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cavabı</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bizim</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şəbəkə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dizaynımızda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belədir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fərqi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yoxdur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hər</a:t>
            </a:r>
            <a:r>
              <a:rPr lang="en-US" dirty="0">
                <a:latin typeface="Times New Roman" panose="02020603050405020304" pitchFamily="18" charset="0"/>
                <a:ea typeface="Calibri" panose="020F0502020204030204" pitchFamily="34" charset="0"/>
                <a:cs typeface="Times New Roman" panose="02020603050405020304" pitchFamily="18" charset="0"/>
              </a:rPr>
              <a:t> 5 </a:t>
            </a:r>
            <a:r>
              <a:rPr lang="en-US" dirty="0" err="1">
                <a:latin typeface="Times New Roman" panose="02020603050405020304" pitchFamily="18" charset="0"/>
                <a:ea typeface="Calibri" panose="020F0502020204030204" pitchFamily="34" charset="0"/>
                <a:cs typeface="Times New Roman" panose="02020603050405020304" pitchFamily="18" charset="0"/>
              </a:rPr>
              <a:t>interface’nə</a:t>
            </a:r>
            <a:r>
              <a:rPr lang="en-US" dirty="0">
                <a:latin typeface="Times New Roman" panose="02020603050405020304" pitchFamily="18" charset="0"/>
                <a:ea typeface="Calibri" panose="020F0502020204030204" pitchFamily="34" charset="0"/>
                <a:cs typeface="Times New Roman" panose="02020603050405020304" pitchFamily="18" charset="0"/>
              </a:rPr>
              <a:t> SSH </a:t>
            </a:r>
            <a:r>
              <a:rPr lang="en-US" dirty="0" err="1">
                <a:latin typeface="Times New Roman" panose="02020603050405020304" pitchFamily="18" charset="0"/>
                <a:ea typeface="Calibri" panose="020F0502020204030204" pitchFamily="34" charset="0"/>
                <a:cs typeface="Times New Roman" panose="02020603050405020304" pitchFamily="18" charset="0"/>
              </a:rPr>
              <a:t>üzərindən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qoşularaq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router’i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idarə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edə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bilərik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çünki</a:t>
            </a:r>
            <a:r>
              <a:rPr lang="en-US" dirty="0">
                <a:latin typeface="Times New Roman" panose="02020603050405020304" pitchFamily="18" charset="0"/>
                <a:ea typeface="Calibri" panose="020F0502020204030204" pitchFamily="34" charset="0"/>
                <a:cs typeface="Times New Roman" panose="02020603050405020304" pitchFamily="18" charset="0"/>
              </a:rPr>
              <a:t> biz </a:t>
            </a:r>
            <a:r>
              <a:rPr lang="en-US" dirty="0" err="1">
                <a:latin typeface="Times New Roman" panose="02020603050405020304" pitchFamily="18" charset="0"/>
                <a:ea typeface="Calibri" panose="020F0502020204030204" pitchFamily="34" charset="0"/>
                <a:cs typeface="Times New Roman" panose="02020603050405020304" pitchFamily="18" charset="0"/>
              </a:rPr>
              <a:t>şəbəkəmizdə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InterVlan</a:t>
            </a:r>
            <a:r>
              <a:rPr lang="en-US" dirty="0">
                <a:latin typeface="Times New Roman" panose="02020603050405020304" pitchFamily="18" charset="0"/>
                <a:ea typeface="Calibri" panose="020F0502020204030204" pitchFamily="34" charset="0"/>
                <a:cs typeface="Times New Roman" panose="02020603050405020304" pitchFamily="18" charset="0"/>
              </a:rPr>
              <a:t> Routing </a:t>
            </a:r>
            <a:r>
              <a:rPr lang="en-US" dirty="0" err="1">
                <a:latin typeface="Times New Roman" panose="02020603050405020304" pitchFamily="18" charset="0"/>
                <a:ea typeface="Calibri" panose="020F0502020204030204" pitchFamily="34" charset="0"/>
                <a:cs typeface="Times New Roman" panose="02020603050405020304" pitchFamily="18" charset="0"/>
              </a:rPr>
              <a:t>və</a:t>
            </a:r>
            <a:r>
              <a:rPr lang="en-US" dirty="0">
                <a:latin typeface="Times New Roman" panose="02020603050405020304" pitchFamily="18" charset="0"/>
                <a:ea typeface="Calibri" panose="020F0502020204030204" pitchFamily="34" charset="0"/>
                <a:cs typeface="Times New Roman" panose="02020603050405020304" pitchFamily="18" charset="0"/>
              </a:rPr>
              <a:t> OSPF </a:t>
            </a:r>
            <a:r>
              <a:rPr lang="en-US" dirty="0" err="1">
                <a:latin typeface="Times New Roman" panose="02020603050405020304" pitchFamily="18" charset="0"/>
                <a:ea typeface="Calibri" panose="020F0502020204030204" pitchFamily="34" charset="0"/>
                <a:cs typeface="Times New Roman" panose="02020603050405020304" pitchFamily="18" charset="0"/>
              </a:rPr>
              <a:t>konfiqurasiya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etdiyimizdən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fərqli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Vlan’da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olan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subnetdən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başqa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router’in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cavabdehlik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daşıdığı</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fərqli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Vlan’a</a:t>
            </a:r>
            <a:r>
              <a:rPr lang="en-US" dirty="0">
                <a:latin typeface="Times New Roman" panose="02020603050405020304" pitchFamily="18" charset="0"/>
                <a:ea typeface="Calibri" panose="020F0502020204030204" pitchFamily="34" charset="0"/>
                <a:cs typeface="Times New Roman" panose="02020603050405020304" pitchFamily="18" charset="0"/>
              </a:rPr>
              <a:t> connection </a:t>
            </a:r>
            <a:r>
              <a:rPr lang="en-US" dirty="0" err="1">
                <a:latin typeface="Times New Roman" panose="02020603050405020304" pitchFamily="18" charset="0"/>
                <a:ea typeface="Calibri" panose="020F0502020204030204" pitchFamily="34" charset="0"/>
                <a:cs typeface="Times New Roman" panose="02020603050405020304" pitchFamily="18" charset="0"/>
              </a:rPr>
              <a:t>yarada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bilərik</a:t>
            </a:r>
            <a:r>
              <a:rPr lang="en-US" dirty="0">
                <a:latin typeface="Times New Roman" panose="02020603050405020304" pitchFamily="18" charset="0"/>
                <a:ea typeface="Calibri" panose="020F0502020204030204" pitchFamily="34" charset="0"/>
                <a:cs typeface="Times New Roman" panose="02020603050405020304" pitchFamily="18" charset="0"/>
              </a:rPr>
              <a:t>. Bunun </a:t>
            </a:r>
            <a:r>
              <a:rPr lang="en-US" dirty="0" err="1">
                <a:latin typeface="Times New Roman" panose="02020603050405020304" pitchFamily="18" charset="0"/>
                <a:ea typeface="Calibri" panose="020F0502020204030204" pitchFamily="34" charset="0"/>
                <a:cs typeface="Times New Roman" panose="02020603050405020304" pitchFamily="18" charset="0"/>
              </a:rPr>
              <a:t>səbəbi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şəbəkəmizdə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həm</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InterVlan</a:t>
            </a:r>
            <a:r>
              <a:rPr lang="en-US" dirty="0">
                <a:latin typeface="Times New Roman" panose="02020603050405020304" pitchFamily="18" charset="0"/>
                <a:ea typeface="Calibri" panose="020F0502020204030204" pitchFamily="34" charset="0"/>
                <a:cs typeface="Times New Roman" panose="02020603050405020304" pitchFamily="18" charset="0"/>
              </a:rPr>
              <a:t> Routing </a:t>
            </a:r>
            <a:r>
              <a:rPr lang="en-US" dirty="0" err="1">
                <a:latin typeface="Times New Roman" panose="02020603050405020304" pitchFamily="18" charset="0"/>
                <a:ea typeface="Calibri" panose="020F0502020204030204" pitchFamily="34" charset="0"/>
                <a:cs typeface="Times New Roman" panose="02020603050405020304" pitchFamily="18" charset="0"/>
              </a:rPr>
              <a:t>həm</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OSPF’i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uğurlu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şəkildə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köklədiyimizə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görədir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Yoxlayaq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bunu</a:t>
            </a:r>
            <a:r>
              <a:rPr lang="en-US" dirty="0">
                <a:latin typeface="Times New Roman" panose="02020603050405020304" pitchFamily="18" charset="0"/>
                <a:ea typeface="Calibri" panose="020F0502020204030204" pitchFamily="34" charset="0"/>
                <a:cs typeface="Times New Roman" panose="02020603050405020304" pitchFamily="18" charset="0"/>
              </a:rPr>
              <a:t> (Şək.5.23):</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descr="A screenshot of a computer program&#10;&#10;Description automatically generated with medium confidence">
            <a:extLst>
              <a:ext uri="{FF2B5EF4-FFF2-40B4-BE49-F238E27FC236}">
                <a16:creationId xmlns:a16="http://schemas.microsoft.com/office/drawing/2014/main" id="{84B1CE8A-D28E-457F-92E9-D644BC2905FC}"/>
              </a:ext>
            </a:extLst>
          </p:cNvPr>
          <p:cNvPicPr/>
          <p:nvPr/>
        </p:nvPicPr>
        <p:blipFill>
          <a:blip r:embed="rId2"/>
          <a:stretch>
            <a:fillRect/>
          </a:stretch>
        </p:blipFill>
        <p:spPr>
          <a:xfrm>
            <a:off x="7900351" y="1636395"/>
            <a:ext cx="4032000" cy="2556000"/>
          </a:xfrm>
          <a:prstGeom prst="rect">
            <a:avLst/>
          </a:prstGeom>
        </p:spPr>
      </p:pic>
      <p:sp>
        <p:nvSpPr>
          <p:cNvPr id="5" name="Rectangle 4">
            <a:extLst>
              <a:ext uri="{FF2B5EF4-FFF2-40B4-BE49-F238E27FC236}">
                <a16:creationId xmlns:a16="http://schemas.microsoft.com/office/drawing/2014/main" id="{D4BC57B5-5F3B-4FC8-AE83-9B5C769B814E}"/>
              </a:ext>
            </a:extLst>
          </p:cNvPr>
          <p:cNvSpPr/>
          <p:nvPr/>
        </p:nvSpPr>
        <p:spPr>
          <a:xfrm>
            <a:off x="7900350" y="4192395"/>
            <a:ext cx="4148467" cy="878895"/>
          </a:xfrm>
          <a:prstGeom prst="rect">
            <a:avLst/>
          </a:prstGeom>
        </p:spPr>
        <p:txBody>
          <a:bodyPr wrap="square">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5.23.</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OSPF’i</a:t>
            </a:r>
            <a:r>
              <a:rPr lang="az-Latn-AZ" dirty="0">
                <a:latin typeface="Times New Roman" panose="02020603050405020304" pitchFamily="18" charset="0"/>
                <a:ea typeface="Calibri" panose="020F0502020204030204" pitchFamily="34" charset="0"/>
                <a:cs typeface="Times New Roman" panose="02020603050405020304" pitchFamily="18" charset="0"/>
              </a:rPr>
              <a:t> uğurlu şəkildə </a:t>
            </a:r>
            <a:r>
              <a:rPr lang="az-Latn-AZ" dirty="0" err="1">
                <a:latin typeface="Times New Roman" panose="02020603050405020304" pitchFamily="18" charset="0"/>
                <a:ea typeface="Calibri" panose="020F0502020204030204" pitchFamily="34" charset="0"/>
                <a:cs typeface="Times New Roman" panose="02020603050405020304" pitchFamily="18" charset="0"/>
              </a:rPr>
              <a:t>köklənməsinin</a:t>
            </a:r>
            <a:r>
              <a:rPr lang="az-Latn-AZ" dirty="0">
                <a:latin typeface="Times New Roman" panose="02020603050405020304" pitchFamily="18" charset="0"/>
                <a:ea typeface="Calibri" panose="020F0502020204030204" pitchFamily="34" charset="0"/>
                <a:cs typeface="Times New Roman" panose="02020603050405020304" pitchFamily="18" charset="0"/>
              </a:rPr>
              <a:t> yoxlanması</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377388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678C6FF-DC0E-4D5A-9505-F6780C574E42}"/>
              </a:ext>
            </a:extLst>
          </p:cNvPr>
          <p:cNvSpPr/>
          <p:nvPr/>
        </p:nvSpPr>
        <p:spPr>
          <a:xfrm>
            <a:off x="161925" y="0"/>
            <a:ext cx="4751552" cy="2125390"/>
          </a:xfrm>
          <a:prstGeom prst="rect">
            <a:avLst/>
          </a:prstGeom>
        </p:spPr>
        <p:txBody>
          <a:bodyPr wrap="square">
            <a:spAutoFit/>
          </a:bodyPr>
          <a:lstStyle/>
          <a:p>
            <a:pPr algn="just">
              <a:lnSpc>
                <a:spcPct val="150000"/>
              </a:lnSpc>
              <a:spcAft>
                <a:spcPts val="0"/>
              </a:spcAft>
              <a:tabLst>
                <a:tab pos="1271905" algn="l"/>
              </a:tabLst>
            </a:pPr>
            <a:r>
              <a:rPr lang="az-Latn-AZ" dirty="0">
                <a:latin typeface="Times New Roman" panose="02020603050405020304" pitchFamily="18" charset="0"/>
                <a:ea typeface="Calibri" panose="020F0502020204030204" pitchFamily="34" charset="0"/>
                <a:cs typeface="Times New Roman" panose="02020603050405020304" pitchFamily="18" charset="0"/>
              </a:rPr>
              <a:t>Görürük ki, qoşulma oldu və bizdən </a:t>
            </a:r>
            <a:r>
              <a:rPr lang="az-Latn-AZ" dirty="0" err="1">
                <a:latin typeface="Times New Roman" panose="02020603050405020304" pitchFamily="18" charset="0"/>
                <a:ea typeface="Calibri" panose="020F0502020204030204" pitchFamily="34" charset="0"/>
                <a:cs typeface="Times New Roman" panose="02020603050405020304" pitchFamily="18" charset="0"/>
              </a:rPr>
              <a:t>password</a:t>
            </a:r>
            <a:r>
              <a:rPr lang="az-Latn-AZ" dirty="0">
                <a:latin typeface="Times New Roman" panose="02020603050405020304" pitchFamily="18" charset="0"/>
                <a:ea typeface="Calibri" panose="020F0502020204030204" pitchFamily="34" charset="0"/>
                <a:cs typeface="Times New Roman" panose="02020603050405020304" pitchFamily="18" charset="0"/>
              </a:rPr>
              <a:t> istəyir, bu </a:t>
            </a:r>
            <a:r>
              <a:rPr lang="az-Latn-AZ" dirty="0" err="1">
                <a:latin typeface="Times New Roman" panose="02020603050405020304" pitchFamily="18" charset="0"/>
                <a:ea typeface="Calibri" panose="020F0502020204030204" pitchFamily="34" charset="0"/>
                <a:cs typeface="Times New Roman" panose="02020603050405020304" pitchFamily="18" charset="0"/>
              </a:rPr>
              <a:t>password</a:t>
            </a:r>
            <a:r>
              <a:rPr lang="az-Latn-AZ" dirty="0">
                <a:latin typeface="Times New Roman" panose="02020603050405020304" pitchFamily="18" charset="0"/>
                <a:ea typeface="Calibri" panose="020F0502020204030204" pitchFamily="34" charset="0"/>
                <a:cs typeface="Times New Roman" panose="02020603050405020304" pitchFamily="18" charset="0"/>
              </a:rPr>
              <a:t> bizim </a:t>
            </a:r>
            <a:r>
              <a:rPr lang="az-Latn-AZ" dirty="0" err="1">
                <a:latin typeface="Times New Roman" panose="02020603050405020304" pitchFamily="18" charset="0"/>
                <a:ea typeface="Calibri" panose="020F0502020204030204" pitchFamily="34" charset="0"/>
                <a:cs typeface="Times New Roman" panose="02020603050405020304" pitchFamily="18" charset="0"/>
              </a:rPr>
              <a:t>user­name&amp;password</a:t>
            </a:r>
            <a:r>
              <a:rPr lang="az-Latn-AZ" dirty="0">
                <a:latin typeface="Times New Roman" panose="02020603050405020304" pitchFamily="18" charset="0"/>
                <a:ea typeface="Calibri" panose="020F0502020204030204" pitchFamily="34" charset="0"/>
                <a:cs typeface="Times New Roman" panose="02020603050405020304" pitchFamily="18" charset="0"/>
              </a:rPr>
              <a:t> yaradan zaman, təyin etdiyimiz </a:t>
            </a:r>
            <a:r>
              <a:rPr lang="az-Latn-AZ" dirty="0" err="1">
                <a:latin typeface="Times New Roman" panose="02020603050405020304" pitchFamily="18" charset="0"/>
                <a:ea typeface="Calibri" panose="020F0502020204030204" pitchFamily="34" charset="0"/>
                <a:cs typeface="Times New Roman" panose="02020603050405020304" pitchFamily="18" charset="0"/>
              </a:rPr>
              <a:t>password’dur</a:t>
            </a:r>
            <a:r>
              <a:rPr lang="az-Latn-AZ" dirty="0">
                <a:latin typeface="Times New Roman" panose="02020603050405020304" pitchFamily="18" charset="0"/>
                <a:ea typeface="Calibri" panose="020F0502020204030204" pitchFamily="34" charset="0"/>
                <a:cs typeface="Times New Roman" panose="02020603050405020304" pitchFamily="18" charset="0"/>
              </a:rPr>
              <a:t>, bu </a:t>
            </a:r>
            <a:r>
              <a:rPr lang="az-Latn-AZ" dirty="0" err="1">
                <a:latin typeface="Times New Roman" panose="02020603050405020304" pitchFamily="18" charset="0"/>
                <a:ea typeface="Calibri" panose="020F0502020204030204" pitchFamily="34" charset="0"/>
                <a:cs typeface="Times New Roman" panose="02020603050405020304" pitchFamily="18" charset="0"/>
              </a:rPr>
              <a:t>password’u</a:t>
            </a:r>
            <a:r>
              <a:rPr lang="az-Latn-AZ" dirty="0">
                <a:latin typeface="Times New Roman" panose="02020603050405020304" pitchFamily="18" charset="0"/>
                <a:ea typeface="Calibri" panose="020F0502020204030204" pitchFamily="34" charset="0"/>
                <a:cs typeface="Times New Roman" panose="02020603050405020304" pitchFamily="18" charset="0"/>
              </a:rPr>
              <a:t> da yazaq, bu </a:t>
            </a:r>
            <a:r>
              <a:rPr lang="az-Latn-AZ" dirty="0" err="1">
                <a:latin typeface="Times New Roman" panose="02020603050405020304" pitchFamily="18" charset="0"/>
                <a:ea typeface="Calibri" panose="020F0502020204030204" pitchFamily="34" charset="0"/>
                <a:cs typeface="Times New Roman" panose="02020603050405020304" pitchFamily="18" charset="0"/>
              </a:rPr>
              <a:t>password’u</a:t>
            </a:r>
            <a:r>
              <a:rPr lang="az-Latn-AZ" dirty="0">
                <a:latin typeface="Times New Roman" panose="02020603050405020304" pitchFamily="18" charset="0"/>
                <a:ea typeface="Calibri" panose="020F0502020204030204" pitchFamily="34" charset="0"/>
                <a:cs typeface="Times New Roman" panose="02020603050405020304" pitchFamily="18" charset="0"/>
              </a:rPr>
              <a:t> yazanda görünmür, çünki qoşulma </a:t>
            </a:r>
            <a:r>
              <a:rPr lang="az-Latn-AZ" dirty="0" err="1">
                <a:latin typeface="Times New Roman" panose="02020603050405020304" pitchFamily="18" charset="0"/>
                <a:ea typeface="Calibri" panose="020F0502020204030204" pitchFamily="34" charset="0"/>
                <a:cs typeface="Times New Roman" panose="02020603050405020304" pitchFamily="18" charset="0"/>
              </a:rPr>
              <a:t>secret</a:t>
            </a:r>
            <a:r>
              <a:rPr lang="az-Latn-AZ" dirty="0">
                <a:latin typeface="Times New Roman" panose="02020603050405020304" pitchFamily="18" charset="0"/>
                <a:ea typeface="Calibri" panose="020F0502020204030204" pitchFamily="34" charset="0"/>
                <a:cs typeface="Times New Roman" panose="02020603050405020304" pitchFamily="18" charset="0"/>
              </a:rPr>
              <a:t> şəkildədir;</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EDDEAE3C-E2FC-4E40-8485-AC1C4E737295}"/>
              </a:ext>
            </a:extLst>
          </p:cNvPr>
          <p:cNvPicPr/>
          <p:nvPr/>
        </p:nvPicPr>
        <p:blipFill>
          <a:blip r:embed="rId2"/>
          <a:stretch>
            <a:fillRect/>
          </a:stretch>
        </p:blipFill>
        <p:spPr>
          <a:xfrm>
            <a:off x="413477" y="2125390"/>
            <a:ext cx="4500000" cy="4320000"/>
          </a:xfrm>
          <a:prstGeom prst="rect">
            <a:avLst/>
          </a:prstGeom>
        </p:spPr>
      </p:pic>
      <p:sp>
        <p:nvSpPr>
          <p:cNvPr id="4" name="Rectangle 3">
            <a:extLst>
              <a:ext uri="{FF2B5EF4-FFF2-40B4-BE49-F238E27FC236}">
                <a16:creationId xmlns:a16="http://schemas.microsoft.com/office/drawing/2014/main" id="{1930D8A6-9A86-404D-8057-1F675E85A0D5}"/>
              </a:ext>
            </a:extLst>
          </p:cNvPr>
          <p:cNvSpPr/>
          <p:nvPr/>
        </p:nvSpPr>
        <p:spPr>
          <a:xfrm>
            <a:off x="220051" y="6445390"/>
            <a:ext cx="4886851" cy="463397"/>
          </a:xfrm>
          <a:prstGeom prst="rect">
            <a:avLst/>
          </a:prstGeom>
        </p:spPr>
        <p:txBody>
          <a:bodyPr wrap="none">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5.24.</a:t>
            </a:r>
            <a:r>
              <a:rPr lang="az-Latn-AZ" dirty="0">
                <a:latin typeface="Times New Roman" panose="02020603050405020304" pitchFamily="18" charset="0"/>
                <a:ea typeface="Calibri" panose="020F0502020204030204" pitchFamily="34" charset="0"/>
                <a:cs typeface="Times New Roman" panose="02020603050405020304" pitchFamily="18" charset="0"/>
              </a:rPr>
              <a:t>  “F2-Router’ın içərisinə daxil olunması</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D79FF7DF-AD30-446E-A0FC-AC7E197B8A38}"/>
              </a:ext>
            </a:extLst>
          </p:cNvPr>
          <p:cNvSpPr/>
          <p:nvPr/>
        </p:nvSpPr>
        <p:spPr>
          <a:xfrm>
            <a:off x="5419725" y="-85742"/>
            <a:ext cx="6358798" cy="2956387"/>
          </a:xfrm>
          <a:prstGeom prst="rect">
            <a:avLst/>
          </a:prstGeom>
        </p:spPr>
        <p:txBody>
          <a:bodyPr wrap="square">
            <a:spAutoFit/>
          </a:bodyPr>
          <a:lstStyle/>
          <a:p>
            <a:pPr algn="just">
              <a:lnSpc>
                <a:spcPct val="150000"/>
              </a:lnSpc>
              <a:spcAft>
                <a:spcPts val="0"/>
              </a:spcAft>
              <a:tabLst>
                <a:tab pos="1271905" algn="l"/>
              </a:tabLst>
            </a:pPr>
            <a:r>
              <a:rPr lang="az-Latn-AZ" dirty="0">
                <a:latin typeface="Times New Roman" panose="02020603050405020304" pitchFamily="18" charset="0"/>
                <a:ea typeface="Calibri" panose="020F0502020204030204" pitchFamily="34" charset="0"/>
                <a:cs typeface="Times New Roman" panose="02020603050405020304" pitchFamily="18" charset="0"/>
              </a:rPr>
              <a:t>Yuxarıdakı şəkildən görürük ki, “F2-Router’ın içərisinə uğurla daxil olduq (Şək.5.24), daha sonra “</a:t>
            </a:r>
            <a:r>
              <a:rPr lang="az-Latn-AZ" dirty="0" err="1">
                <a:latin typeface="Times New Roman" panose="02020603050405020304" pitchFamily="18" charset="0"/>
                <a:ea typeface="Calibri" panose="020F0502020204030204" pitchFamily="34" charset="0"/>
                <a:cs typeface="Times New Roman" panose="02020603050405020304" pitchFamily="18" charset="0"/>
              </a:rPr>
              <a:t>privileged</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mode”a</a:t>
            </a:r>
            <a:r>
              <a:rPr lang="az-Latn-AZ" dirty="0">
                <a:latin typeface="Times New Roman" panose="02020603050405020304" pitchFamily="18" charset="0"/>
                <a:ea typeface="Calibri" panose="020F0502020204030204" pitchFamily="34" charset="0"/>
                <a:cs typeface="Times New Roman" panose="02020603050405020304" pitchFamily="18" charset="0"/>
              </a:rPr>
              <a:t> keçmək üçün də təyin etdiyimiz </a:t>
            </a:r>
            <a:r>
              <a:rPr lang="az-Latn-AZ" dirty="0" err="1">
                <a:latin typeface="Times New Roman" panose="02020603050405020304" pitchFamily="18" charset="0"/>
                <a:ea typeface="Calibri" panose="020F0502020204030204" pitchFamily="34" charset="0"/>
                <a:cs typeface="Times New Roman" panose="02020603050405020304" pitchFamily="18" charset="0"/>
              </a:rPr>
              <a:t>password’u</a:t>
            </a:r>
            <a:r>
              <a:rPr lang="az-Latn-AZ" dirty="0">
                <a:latin typeface="Times New Roman" panose="02020603050405020304" pitchFamily="18" charset="0"/>
                <a:ea typeface="Calibri" panose="020F0502020204030204" pitchFamily="34" charset="0"/>
                <a:cs typeface="Times New Roman" panose="02020603050405020304" pitchFamily="18" charset="0"/>
              </a:rPr>
              <a:t> yazdıq və uğurla içərisinə keçdik. İndi gəlin test olaraq, “F2-Router”in içərisinə yaratdığımız virtual </a:t>
            </a:r>
            <a:r>
              <a:rPr lang="az-Latn-AZ" dirty="0" err="1">
                <a:latin typeface="Times New Roman" panose="02020603050405020304" pitchFamily="18" charset="0"/>
                <a:ea typeface="Calibri" panose="020F0502020204030204" pitchFamily="34" charset="0"/>
                <a:cs typeface="Times New Roman" panose="02020603050405020304" pitchFamily="18" charset="0"/>
              </a:rPr>
              <a:t>interface</a:t>
            </a:r>
            <a:r>
              <a:rPr lang="az-Latn-AZ" dirty="0">
                <a:latin typeface="Times New Roman" panose="02020603050405020304" pitchFamily="18" charset="0"/>
                <a:ea typeface="Calibri" panose="020F0502020204030204" pitchFamily="34" charset="0"/>
                <a:cs typeface="Times New Roman" panose="02020603050405020304" pitchFamily="18" charset="0"/>
              </a:rPr>
              <a:t> üzərindən qoşulmanı yoxlayaq, əlbəttə ki, bu da uğurla olacaq: Bəli həqiqətən də SSH ilə “F2-Router’a virtual </a:t>
            </a:r>
            <a:r>
              <a:rPr lang="az-Latn-AZ" dirty="0" err="1">
                <a:latin typeface="Times New Roman" panose="02020603050405020304" pitchFamily="18" charset="0"/>
                <a:ea typeface="Calibri" panose="020F0502020204030204" pitchFamily="34" charset="0"/>
                <a:cs typeface="Times New Roman" panose="02020603050405020304" pitchFamily="18" charset="0"/>
              </a:rPr>
              <a:t>interface</a:t>
            </a:r>
            <a:r>
              <a:rPr lang="az-Latn-AZ" dirty="0">
                <a:latin typeface="Times New Roman" panose="02020603050405020304" pitchFamily="18" charset="0"/>
                <a:ea typeface="Calibri" panose="020F0502020204030204" pitchFamily="34" charset="0"/>
                <a:cs typeface="Times New Roman" panose="02020603050405020304" pitchFamily="18" charset="0"/>
              </a:rPr>
              <a:t> üzərindən qoşulma uğurlu oldu (Şək.5.25).</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descr="A picture containing text, electronics, screenshot, software&#10;&#10;Description automatically generated">
            <a:extLst>
              <a:ext uri="{FF2B5EF4-FFF2-40B4-BE49-F238E27FC236}">
                <a16:creationId xmlns:a16="http://schemas.microsoft.com/office/drawing/2014/main" id="{425D4A7A-4822-4368-A53E-37E6CE547F74}"/>
              </a:ext>
            </a:extLst>
          </p:cNvPr>
          <p:cNvPicPr/>
          <p:nvPr/>
        </p:nvPicPr>
        <p:blipFill>
          <a:blip r:embed="rId3"/>
          <a:stretch>
            <a:fillRect/>
          </a:stretch>
        </p:blipFill>
        <p:spPr>
          <a:xfrm>
            <a:off x="6373573" y="2870645"/>
            <a:ext cx="4752000" cy="2988000"/>
          </a:xfrm>
          <a:prstGeom prst="rect">
            <a:avLst/>
          </a:prstGeom>
        </p:spPr>
      </p:pic>
      <p:sp>
        <p:nvSpPr>
          <p:cNvPr id="7" name="Rectangle 6">
            <a:extLst>
              <a:ext uri="{FF2B5EF4-FFF2-40B4-BE49-F238E27FC236}">
                <a16:creationId xmlns:a16="http://schemas.microsoft.com/office/drawing/2014/main" id="{CE24303F-5671-43B8-AD3B-349DC3672E36}"/>
              </a:ext>
            </a:extLst>
          </p:cNvPr>
          <p:cNvSpPr/>
          <p:nvPr/>
        </p:nvSpPr>
        <p:spPr>
          <a:xfrm>
            <a:off x="6049980" y="5981993"/>
            <a:ext cx="5765296" cy="463397"/>
          </a:xfrm>
          <a:prstGeom prst="rect">
            <a:avLst/>
          </a:prstGeom>
        </p:spPr>
        <p:txBody>
          <a:bodyPr wrap="none">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5.25.</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en-US" dirty="0">
                <a:latin typeface="Times New Roman" panose="02020603050405020304" pitchFamily="18" charset="0"/>
                <a:ea typeface="Calibri" panose="020F0502020204030204" pitchFamily="34" charset="0"/>
                <a:cs typeface="Times New Roman" panose="02020603050405020304" pitchFamily="18" charset="0"/>
              </a:rPr>
              <a:t>“F2-Router’a virtual interface </a:t>
            </a:r>
            <a:r>
              <a:rPr lang="en-US" dirty="0" err="1">
                <a:latin typeface="Times New Roman" panose="02020603050405020304" pitchFamily="18" charset="0"/>
                <a:ea typeface="Calibri" panose="020F0502020204030204" pitchFamily="34" charset="0"/>
                <a:cs typeface="Times New Roman" panose="02020603050405020304" pitchFamily="18" charset="0"/>
              </a:rPr>
              <a:t>üzərində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qoşulma</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5577892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5B6B85E-D3CB-4210-907C-408E317FC732}"/>
              </a:ext>
            </a:extLst>
          </p:cNvPr>
          <p:cNvSpPr/>
          <p:nvPr/>
        </p:nvSpPr>
        <p:spPr>
          <a:xfrm>
            <a:off x="104775" y="57654"/>
            <a:ext cx="4521540" cy="1709892"/>
          </a:xfrm>
          <a:prstGeom prst="rect">
            <a:avLst/>
          </a:prstGeom>
        </p:spPr>
        <p:txBody>
          <a:bodyPr wrap="square">
            <a:spAutoFit/>
          </a:bodyPr>
          <a:lstStyle/>
          <a:p>
            <a:pPr algn="just">
              <a:lnSpc>
                <a:spcPct val="150000"/>
              </a:lnSpc>
              <a:spcAft>
                <a:spcPts val="0"/>
              </a:spcAft>
              <a:tabLst>
                <a:tab pos="1271905"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a:t>
            </a:r>
            <a:r>
              <a:rPr lang="en-US" b="1" dirty="0">
                <a:latin typeface="Times New Roman" panose="02020603050405020304" pitchFamily="18" charset="0"/>
                <a:ea typeface="Calibri" panose="020F0502020204030204" pitchFamily="34" charset="0"/>
                <a:cs typeface="Times New Roman" panose="02020603050405020304" pitchFamily="18" charset="0"/>
              </a:rPr>
              <a:t>F1-Router” – </a:t>
            </a:r>
            <a:r>
              <a:rPr lang="en-US" dirty="0">
                <a:latin typeface="Times New Roman" panose="02020603050405020304" pitchFamily="18" charset="0"/>
                <a:ea typeface="Calibri" panose="020F0502020204030204" pitchFamily="34" charset="0"/>
                <a:cs typeface="Times New Roman" panose="02020603050405020304" pitchFamily="18" charset="0"/>
              </a:rPr>
              <a:t>İT </a:t>
            </a:r>
            <a:r>
              <a:rPr lang="en-US" dirty="0" err="1">
                <a:latin typeface="Times New Roman" panose="02020603050405020304" pitchFamily="18" charset="0"/>
                <a:ea typeface="Calibri" panose="020F0502020204030204" pitchFamily="34" charset="0"/>
                <a:cs typeface="Times New Roman" panose="02020603050405020304" pitchFamily="18" charset="0"/>
              </a:rPr>
              <a:t>Vlan’da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olan</a:t>
            </a:r>
            <a:r>
              <a:rPr lang="en-US" dirty="0">
                <a:latin typeface="Times New Roman" panose="02020603050405020304" pitchFamily="18" charset="0"/>
                <a:ea typeface="Calibri" panose="020F0502020204030204" pitchFamily="34" charset="0"/>
                <a:cs typeface="Times New Roman" panose="02020603050405020304" pitchFamily="18" charset="0"/>
              </a:rPr>
              <a:t> “Test-</a:t>
            </a:r>
            <a:r>
              <a:rPr lang="en-US" dirty="0" err="1">
                <a:latin typeface="Times New Roman" panose="02020603050405020304" pitchFamily="18" charset="0"/>
                <a:ea typeface="Calibri" panose="020F0502020204030204" pitchFamily="34" charset="0"/>
                <a:cs typeface="Times New Roman" panose="02020603050405020304" pitchFamily="18" charset="0"/>
              </a:rPr>
              <a:t>PC”dən</a:t>
            </a:r>
            <a:r>
              <a:rPr lang="en-US" dirty="0">
                <a:latin typeface="Times New Roman" panose="02020603050405020304" pitchFamily="18" charset="0"/>
                <a:ea typeface="Calibri" panose="020F0502020204030204" pitchFamily="34" charset="0"/>
                <a:cs typeface="Times New Roman" panose="02020603050405020304" pitchFamily="18" charset="0"/>
              </a:rPr>
              <a:t> SSH </a:t>
            </a:r>
            <a:r>
              <a:rPr lang="en-US" dirty="0" err="1">
                <a:latin typeface="Times New Roman" panose="02020603050405020304" pitchFamily="18" charset="0"/>
                <a:ea typeface="Calibri" panose="020F0502020204030204" pitchFamily="34" charset="0"/>
                <a:cs typeface="Times New Roman" panose="02020603050405020304" pitchFamily="18" charset="0"/>
              </a:rPr>
              <a:t>vasistəsi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ilə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b="1" dirty="0">
                <a:latin typeface="Times New Roman" panose="02020603050405020304" pitchFamily="18" charset="0"/>
                <a:ea typeface="Calibri" panose="020F0502020204030204" pitchFamily="34" charset="0"/>
                <a:cs typeface="Times New Roman" panose="02020603050405020304" pitchFamily="18" charset="0"/>
              </a:rPr>
              <a:t>F1-Router”</a:t>
            </a:r>
            <a:r>
              <a:rPr lang="en-US" dirty="0">
                <a:latin typeface="Times New Roman" panose="02020603050405020304" pitchFamily="18" charset="0"/>
                <a:ea typeface="Calibri" panose="020F0502020204030204" pitchFamily="34" charset="0"/>
                <a:cs typeface="Times New Roman" panose="02020603050405020304" pitchFamily="18" charset="0"/>
              </a:rPr>
              <a:t>a </a:t>
            </a:r>
            <a:r>
              <a:rPr lang="en-US" dirty="0" err="1">
                <a:latin typeface="Times New Roman" panose="02020603050405020304" pitchFamily="18" charset="0"/>
                <a:ea typeface="Calibri" panose="020F0502020204030204" pitchFamily="34" charset="0"/>
                <a:cs typeface="Times New Roman" panose="02020603050405020304" pitchFamily="18" charset="0"/>
              </a:rPr>
              <a:t>qoşulmağa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cəhd</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edək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gördüyümüz</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kimi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burda</a:t>
            </a:r>
            <a:r>
              <a:rPr lang="en-US" dirty="0">
                <a:latin typeface="Times New Roman" panose="02020603050405020304" pitchFamily="18" charset="0"/>
                <a:ea typeface="Calibri" panose="020F0502020204030204" pitchFamily="34" charset="0"/>
                <a:cs typeface="Times New Roman" panose="02020603050405020304" pitchFamily="18" charset="0"/>
              </a:rPr>
              <a:t> da connection </a:t>
            </a:r>
            <a:r>
              <a:rPr lang="en-US" dirty="0" err="1">
                <a:latin typeface="Times New Roman" panose="02020603050405020304" pitchFamily="18" charset="0"/>
                <a:ea typeface="Calibri" panose="020F0502020204030204" pitchFamily="34" charset="0"/>
                <a:cs typeface="Times New Roman" panose="02020603050405020304" pitchFamily="18" charset="0"/>
              </a:rPr>
              <a:t>uğurlu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oldu</a:t>
            </a:r>
            <a:r>
              <a:rPr lang="en-US" dirty="0">
                <a:latin typeface="Times New Roman" panose="02020603050405020304" pitchFamily="18" charset="0"/>
                <a:ea typeface="Calibri" panose="020F0502020204030204" pitchFamily="34" charset="0"/>
                <a:cs typeface="Times New Roman" panose="02020603050405020304" pitchFamily="18" charset="0"/>
              </a:rPr>
              <a:t> (Şək.5.26).</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A picture containing text, electronics, screenshot, software&#10;&#10;Description automatically generated">
            <a:extLst>
              <a:ext uri="{FF2B5EF4-FFF2-40B4-BE49-F238E27FC236}">
                <a16:creationId xmlns:a16="http://schemas.microsoft.com/office/drawing/2014/main" id="{B9E60EFD-0B57-4819-BCF6-19AF9127A1D9}"/>
              </a:ext>
            </a:extLst>
          </p:cNvPr>
          <p:cNvPicPr/>
          <p:nvPr/>
        </p:nvPicPr>
        <p:blipFill>
          <a:blip r:embed="rId2"/>
          <a:stretch>
            <a:fillRect/>
          </a:stretch>
        </p:blipFill>
        <p:spPr>
          <a:xfrm>
            <a:off x="234315" y="2107881"/>
            <a:ext cx="4392000" cy="2988000"/>
          </a:xfrm>
          <a:prstGeom prst="rect">
            <a:avLst/>
          </a:prstGeom>
        </p:spPr>
      </p:pic>
      <p:sp>
        <p:nvSpPr>
          <p:cNvPr id="4" name="Rectangle 3">
            <a:extLst>
              <a:ext uri="{FF2B5EF4-FFF2-40B4-BE49-F238E27FC236}">
                <a16:creationId xmlns:a16="http://schemas.microsoft.com/office/drawing/2014/main" id="{430B19E9-E10C-4E4F-8E0A-0586358017B8}"/>
              </a:ext>
            </a:extLst>
          </p:cNvPr>
          <p:cNvSpPr/>
          <p:nvPr/>
        </p:nvSpPr>
        <p:spPr>
          <a:xfrm>
            <a:off x="332910" y="5436216"/>
            <a:ext cx="4194809" cy="878895"/>
          </a:xfrm>
          <a:prstGeom prst="rect">
            <a:avLst/>
          </a:prstGeom>
        </p:spPr>
        <p:txBody>
          <a:bodyPr wrap="square">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5.26.</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en-US" dirty="0">
                <a:latin typeface="Times New Roman" panose="02020603050405020304" pitchFamily="18" charset="0"/>
                <a:ea typeface="Calibri" panose="020F0502020204030204" pitchFamily="34" charset="0"/>
                <a:cs typeface="Times New Roman" panose="02020603050405020304" pitchFamily="18" charset="0"/>
              </a:rPr>
              <a:t>SSH </a:t>
            </a:r>
            <a:r>
              <a:rPr lang="en-US" dirty="0" err="1">
                <a:latin typeface="Times New Roman" panose="02020603050405020304" pitchFamily="18" charset="0"/>
                <a:ea typeface="Calibri" panose="020F0502020204030204" pitchFamily="34" charset="0"/>
                <a:cs typeface="Times New Roman" panose="02020603050405020304" pitchFamily="18" charset="0"/>
              </a:rPr>
              <a:t>vasitəsi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ilə</a:t>
            </a:r>
            <a:r>
              <a:rPr lang="en-US" dirty="0">
                <a:latin typeface="Times New Roman" panose="02020603050405020304" pitchFamily="18" charset="0"/>
                <a:ea typeface="Calibri" panose="020F0502020204030204" pitchFamily="34" charset="0"/>
                <a:cs typeface="Times New Roman" panose="02020603050405020304" pitchFamily="18" charset="0"/>
              </a:rPr>
              <a:t> “F1-Router”a </a:t>
            </a:r>
            <a:r>
              <a:rPr lang="en-US" dirty="0" err="1">
                <a:latin typeface="Times New Roman" panose="02020603050405020304" pitchFamily="18" charset="0"/>
                <a:ea typeface="Calibri" panose="020F0502020204030204" pitchFamily="34" charset="0"/>
                <a:cs typeface="Times New Roman" panose="02020603050405020304" pitchFamily="18" charset="0"/>
              </a:rPr>
              <a:t>qoşulma</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6B5C5341-219E-43CA-B11E-90299E86D0EF}"/>
              </a:ext>
            </a:extLst>
          </p:cNvPr>
          <p:cNvSpPr/>
          <p:nvPr/>
        </p:nvSpPr>
        <p:spPr>
          <a:xfrm>
            <a:off x="5514974" y="57654"/>
            <a:ext cx="6677025" cy="5449377"/>
          </a:xfrm>
          <a:prstGeom prst="rect">
            <a:avLst/>
          </a:prstGeom>
        </p:spPr>
        <p:txBody>
          <a:bodyPr wrap="squar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Keçək ən sonuncu həll etməyə: “Yalnız Test-PC-</a:t>
            </a:r>
            <a:r>
              <a:rPr lang="az-Latn-AZ" dirty="0" err="1">
                <a:latin typeface="Times New Roman" panose="02020603050405020304" pitchFamily="18" charset="0"/>
                <a:ea typeface="Calibri" panose="020F0502020204030204" pitchFamily="34" charset="0"/>
                <a:cs typeface="Times New Roman" panose="02020603050405020304" pitchFamily="18" charset="0"/>
              </a:rPr>
              <a:t>nin</a:t>
            </a:r>
            <a:r>
              <a:rPr lang="az-Latn-AZ" dirty="0">
                <a:latin typeface="Times New Roman" panose="02020603050405020304" pitchFamily="18" charset="0"/>
                <a:ea typeface="Calibri" panose="020F0502020204030204" pitchFamily="34" charset="0"/>
                <a:cs typeface="Times New Roman" panose="02020603050405020304" pitchFamily="18" charset="0"/>
              </a:rPr>
              <a:t> fa0/2 portuna daxil olmasına icazə </a:t>
            </a:r>
            <a:r>
              <a:rPr lang="az-Latn-AZ" dirty="0" err="1">
                <a:latin typeface="Times New Roman" panose="02020603050405020304" pitchFamily="18" charset="0"/>
                <a:ea typeface="Calibri" panose="020F0502020204030204" pitchFamily="34" charset="0"/>
                <a:cs typeface="Times New Roman" panose="02020603050405020304" pitchFamily="18" charset="0"/>
              </a:rPr>
              <a:t>vərmək</a:t>
            </a:r>
            <a:r>
              <a:rPr lang="az-Latn-AZ" dirty="0">
                <a:latin typeface="Times New Roman" panose="02020603050405020304" pitchFamily="18" charset="0"/>
                <a:ea typeface="Calibri" panose="020F0502020204030204" pitchFamily="34" charset="0"/>
                <a:cs typeface="Times New Roman" panose="02020603050405020304" pitchFamily="18" charset="0"/>
              </a:rPr>
              <a:t> üçün port </a:t>
            </a:r>
            <a:r>
              <a:rPr lang="az-Latn-AZ" dirty="0" err="1">
                <a:latin typeface="Times New Roman" panose="02020603050405020304" pitchFamily="18" charset="0"/>
                <a:ea typeface="Calibri" panose="020F0502020204030204" pitchFamily="34" charset="0"/>
                <a:cs typeface="Times New Roman" panose="02020603050405020304" pitchFamily="18" charset="0"/>
              </a:rPr>
              <a:t>təhlükəsizliyini</a:t>
            </a:r>
            <a:r>
              <a:rPr lang="az-Latn-AZ" dirty="0">
                <a:latin typeface="Times New Roman" panose="02020603050405020304" pitchFamily="18" charset="0"/>
                <a:ea typeface="Calibri" panose="020F0502020204030204" pitchFamily="34" charset="0"/>
                <a:cs typeface="Times New Roman" panose="02020603050405020304" pitchFamily="18" charset="0"/>
              </a:rPr>
              <a:t> İT </a:t>
            </a:r>
            <a:r>
              <a:rPr lang="az-Latn-AZ" dirty="0" err="1">
                <a:latin typeface="Times New Roman" panose="02020603050405020304" pitchFamily="18" charset="0"/>
                <a:ea typeface="Calibri" panose="020F0502020204030204" pitchFamily="34" charset="0"/>
                <a:cs typeface="Times New Roman" panose="02020603050405020304" pitchFamily="18" charset="0"/>
              </a:rPr>
              <a:t>dəpartamentində</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switch</a:t>
            </a:r>
            <a:r>
              <a:rPr lang="az-Latn-AZ" dirty="0">
                <a:latin typeface="Times New Roman" panose="02020603050405020304" pitchFamily="18" charset="0"/>
                <a:ea typeface="Calibri" panose="020F0502020204030204" pitchFamily="34" charset="0"/>
                <a:cs typeface="Times New Roman" panose="02020603050405020304" pitchFamily="18" charset="0"/>
              </a:rPr>
              <a:t> üçün konfiqurasiya </a:t>
            </a:r>
            <a:r>
              <a:rPr lang="az-Latn-AZ" dirty="0" err="1">
                <a:latin typeface="Times New Roman" panose="02020603050405020304" pitchFamily="18" charset="0"/>
                <a:ea typeface="Calibri" panose="020F0502020204030204" pitchFamily="34" charset="0"/>
                <a:cs typeface="Times New Roman" panose="02020603050405020304" pitchFamily="18" charset="0"/>
              </a:rPr>
              <a:t>edilməlidir</a:t>
            </a:r>
            <a:r>
              <a:rPr lang="az-Latn-AZ" dirty="0">
                <a:latin typeface="Times New Roman" panose="02020603050405020304" pitchFamily="18" charset="0"/>
                <a:ea typeface="Calibri" panose="020F0502020204030204" pitchFamily="34" charset="0"/>
                <a:cs typeface="Times New Roman" panose="02020603050405020304" pitchFamily="18" charset="0"/>
              </a:rPr>
              <a:t> (bağlanma rejiminin pozulması ilə mac-ünvanı əldə etmək üçün </a:t>
            </a:r>
            <a:r>
              <a:rPr lang="az-Latn-AZ" b="1" dirty="0" err="1">
                <a:latin typeface="Times New Roman" panose="02020603050405020304" pitchFamily="18" charset="0"/>
                <a:ea typeface="Calibri" panose="020F0502020204030204" pitchFamily="34" charset="0"/>
                <a:cs typeface="Times New Roman" panose="02020603050405020304" pitchFamily="18" charset="0"/>
              </a:rPr>
              <a:t>sticky</a:t>
            </a:r>
            <a:r>
              <a:rPr lang="az-Latn-AZ" b="1" dirty="0">
                <a:latin typeface="Times New Roman" panose="02020603050405020304" pitchFamily="18" charset="0"/>
                <a:ea typeface="Calibri" panose="020F0502020204030204" pitchFamily="34" charset="0"/>
                <a:cs typeface="Times New Roman" panose="02020603050405020304" pitchFamily="18" charset="0"/>
              </a:rPr>
              <a:t>-mac </a:t>
            </a:r>
            <a:r>
              <a:rPr lang="az-Latn-AZ" b="1" dirty="0" err="1">
                <a:latin typeface="Times New Roman" panose="02020603050405020304" pitchFamily="18" charset="0"/>
                <a:ea typeface="Calibri" panose="020F0502020204030204" pitchFamily="34" charset="0"/>
                <a:cs typeface="Times New Roman" panose="02020603050405020304" pitchFamily="18" charset="0"/>
              </a:rPr>
              <a:t>address</a:t>
            </a:r>
            <a:r>
              <a:rPr lang="az-Latn-AZ" dirty="0">
                <a:latin typeface="Times New Roman" panose="02020603050405020304" pitchFamily="18" charset="0"/>
                <a:ea typeface="Calibri" panose="020F0502020204030204" pitchFamily="34" charset="0"/>
                <a:cs typeface="Times New Roman" panose="02020603050405020304" pitchFamily="18" charset="0"/>
              </a:rPr>
              <a:t> üsulundan istifadə </a:t>
            </a:r>
            <a:r>
              <a:rPr lang="az-Latn-AZ" dirty="0" err="1">
                <a:latin typeface="Times New Roman" panose="02020603050405020304" pitchFamily="18" charset="0"/>
                <a:ea typeface="Calibri" panose="020F0502020204030204" pitchFamily="34" charset="0"/>
                <a:cs typeface="Times New Roman" panose="02020603050405020304" pitchFamily="18" charset="0"/>
              </a:rPr>
              <a:t>edilməlidir</a:t>
            </a:r>
            <a:r>
              <a:rPr lang="az-Latn-AZ" dirty="0">
                <a:latin typeface="Times New Roman" panose="02020603050405020304" pitchFamily="18" charset="0"/>
                <a:ea typeface="Calibri" panose="020F0502020204030204" pitchFamily="34" charset="0"/>
                <a:cs typeface="Times New Roman" panose="02020603050405020304" pitchFamily="18" charset="0"/>
              </a:rPr>
              <a:t>).” </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Yəni, </a:t>
            </a:r>
            <a:r>
              <a:rPr lang="az-Latn-AZ" dirty="0" err="1">
                <a:latin typeface="Times New Roman" panose="02020603050405020304" pitchFamily="18" charset="0"/>
                <a:ea typeface="Calibri" panose="020F0502020204030204" pitchFamily="34" charset="0"/>
                <a:cs typeface="Times New Roman" panose="02020603050405020304" pitchFamily="18" charset="0"/>
              </a:rPr>
              <a:t>switch’in</a:t>
            </a:r>
            <a:r>
              <a:rPr lang="az-Latn-AZ" dirty="0">
                <a:latin typeface="Times New Roman" panose="02020603050405020304" pitchFamily="18" charset="0"/>
                <a:ea typeface="Calibri" panose="020F0502020204030204" pitchFamily="34" charset="0"/>
                <a:cs typeface="Times New Roman" panose="02020603050405020304" pitchFamily="18" charset="0"/>
              </a:rPr>
              <a:t> fa 0/2 </a:t>
            </a:r>
            <a:r>
              <a:rPr lang="az-Latn-AZ" dirty="0" err="1">
                <a:latin typeface="Times New Roman" panose="02020603050405020304" pitchFamily="18" charset="0"/>
                <a:ea typeface="Calibri" panose="020F0502020204030204" pitchFamily="34" charset="0"/>
                <a:cs typeface="Times New Roman" panose="02020603050405020304" pitchFamily="18" charset="0"/>
              </a:rPr>
              <a:t>portune</a:t>
            </a:r>
            <a:r>
              <a:rPr lang="az-Latn-AZ" dirty="0">
                <a:latin typeface="Times New Roman" panose="02020603050405020304" pitchFamily="18" charset="0"/>
                <a:ea typeface="Calibri" panose="020F0502020204030204" pitchFamily="34" charset="0"/>
                <a:cs typeface="Times New Roman" panose="02020603050405020304" pitchFamily="18" charset="0"/>
              </a:rPr>
              <a:t> İT </a:t>
            </a:r>
            <a:r>
              <a:rPr lang="az-Latn-AZ" dirty="0" err="1">
                <a:latin typeface="Times New Roman" panose="02020603050405020304" pitchFamily="18" charset="0"/>
                <a:ea typeface="Calibri" panose="020F0502020204030204" pitchFamily="34" charset="0"/>
                <a:cs typeface="Times New Roman" panose="02020603050405020304" pitchFamily="18" charset="0"/>
              </a:rPr>
              <a:t>Vlan’a</a:t>
            </a:r>
            <a:r>
              <a:rPr lang="az-Latn-AZ" dirty="0">
                <a:latin typeface="Times New Roman" panose="02020603050405020304" pitchFamily="18" charset="0"/>
                <a:ea typeface="Calibri" panose="020F0502020204030204" pitchFamily="34" charset="0"/>
                <a:cs typeface="Times New Roman" panose="02020603050405020304" pitchFamily="18" charset="0"/>
              </a:rPr>
              <a:t> məxsus olan Test-</a:t>
            </a:r>
            <a:r>
              <a:rPr lang="az-Latn-AZ" dirty="0" err="1">
                <a:latin typeface="Times New Roman" panose="02020603050405020304" pitchFamily="18" charset="0"/>
                <a:ea typeface="Calibri" panose="020F0502020204030204" pitchFamily="34" charset="0"/>
                <a:cs typeface="Times New Roman" panose="02020603050405020304" pitchFamily="18" charset="0"/>
              </a:rPr>
              <a:t>PC’dən</a:t>
            </a:r>
            <a:r>
              <a:rPr lang="az-Latn-AZ" dirty="0">
                <a:latin typeface="Times New Roman" panose="02020603050405020304" pitchFamily="18" charset="0"/>
                <a:ea typeface="Calibri" panose="020F0502020204030204" pitchFamily="34" charset="0"/>
                <a:cs typeface="Times New Roman" panose="02020603050405020304" pitchFamily="18" charset="0"/>
              </a:rPr>
              <a:t> başqa </a:t>
            </a:r>
            <a:r>
              <a:rPr lang="az-Latn-AZ" dirty="0" err="1">
                <a:latin typeface="Times New Roman" panose="02020603050405020304" pitchFamily="18" charset="0"/>
                <a:ea typeface="Calibri" panose="020F0502020204030204" pitchFamily="34" charset="0"/>
                <a:cs typeface="Times New Roman" panose="02020603050405020304" pitchFamily="18" charset="0"/>
              </a:rPr>
              <a:t>device</a:t>
            </a:r>
            <a:r>
              <a:rPr lang="az-Latn-AZ" dirty="0">
                <a:latin typeface="Times New Roman" panose="02020603050405020304" pitchFamily="18" charset="0"/>
                <a:ea typeface="Calibri" panose="020F0502020204030204" pitchFamily="34" charset="0"/>
                <a:cs typeface="Times New Roman" panose="02020603050405020304" pitchFamily="18" charset="0"/>
              </a:rPr>
              <a:t> qoşulsa həmin port avtomatik sönsün, işləməsin. Bunu da </a:t>
            </a:r>
            <a:r>
              <a:rPr lang="az-Latn-AZ" dirty="0" err="1">
                <a:latin typeface="Times New Roman" panose="02020603050405020304" pitchFamily="18" charset="0"/>
                <a:ea typeface="Calibri" panose="020F0502020204030204" pitchFamily="34" charset="0"/>
                <a:cs typeface="Times New Roman" panose="02020603050405020304" pitchFamily="18" charset="0"/>
              </a:rPr>
              <a:t>stick</a:t>
            </a:r>
            <a:r>
              <a:rPr lang="az-Latn-AZ" dirty="0">
                <a:latin typeface="Times New Roman" panose="02020603050405020304" pitchFamily="18" charset="0"/>
                <a:ea typeface="Calibri" panose="020F0502020204030204" pitchFamily="34" charset="0"/>
                <a:cs typeface="Times New Roman" panose="02020603050405020304" pitchFamily="18" charset="0"/>
              </a:rPr>
              <a:t>-mac </a:t>
            </a:r>
            <a:r>
              <a:rPr lang="az-Latn-AZ" dirty="0" err="1">
                <a:latin typeface="Times New Roman" panose="02020603050405020304" pitchFamily="18" charset="0"/>
                <a:ea typeface="Calibri" panose="020F0502020204030204" pitchFamily="34" charset="0"/>
                <a:cs typeface="Times New Roman" panose="02020603050405020304" pitchFamily="18" charset="0"/>
              </a:rPr>
              <a:t>address</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texnologiyasi</a:t>
            </a:r>
            <a:r>
              <a:rPr lang="az-Latn-AZ" dirty="0">
                <a:latin typeface="Times New Roman" panose="02020603050405020304" pitchFamily="18" charset="0"/>
                <a:ea typeface="Calibri" panose="020F0502020204030204" pitchFamily="34" charset="0"/>
                <a:cs typeface="Times New Roman" panose="02020603050405020304" pitchFamily="18" charset="0"/>
              </a:rPr>
              <a:t> ilə yerinə yetirəcəyik. Ümumiyyətlə, bu üsul MAC </a:t>
            </a:r>
            <a:r>
              <a:rPr lang="az-Latn-AZ" dirty="0" err="1">
                <a:latin typeface="Times New Roman" panose="02020603050405020304" pitchFamily="18" charset="0"/>
                <a:ea typeface="Calibri" panose="020F0502020204030204" pitchFamily="34" charset="0"/>
                <a:cs typeface="Times New Roman" panose="02020603050405020304" pitchFamily="18" charset="0"/>
              </a:rPr>
              <a:t>address</a:t>
            </a:r>
            <a:r>
              <a:rPr lang="az-Latn-AZ" dirty="0">
                <a:latin typeface="Times New Roman" panose="02020603050405020304" pitchFamily="18" charset="0"/>
                <a:ea typeface="Calibri" panose="020F0502020204030204" pitchFamily="34" charset="0"/>
                <a:cs typeface="Times New Roman" panose="02020603050405020304" pitchFamily="18" charset="0"/>
              </a:rPr>
              <a:t> hesabına baş </a:t>
            </a:r>
            <a:r>
              <a:rPr lang="az-Latn-AZ" dirty="0" err="1">
                <a:latin typeface="Times New Roman" panose="02020603050405020304" pitchFamily="18" charset="0"/>
                <a:ea typeface="Calibri" panose="020F0502020204030204" pitchFamily="34" charset="0"/>
                <a:cs typeface="Times New Roman" panose="02020603050405020304" pitchFamily="18" charset="0"/>
              </a:rPr>
              <a:t>vərir</a:t>
            </a:r>
            <a:r>
              <a:rPr lang="az-Latn-AZ" dirty="0">
                <a:latin typeface="Times New Roman" panose="02020603050405020304" pitchFamily="18" charset="0"/>
                <a:ea typeface="Calibri" panose="020F0502020204030204" pitchFamily="34" charset="0"/>
                <a:cs typeface="Times New Roman" panose="02020603050405020304" pitchFamily="18" charset="0"/>
              </a:rPr>
              <a:t>, belə ki, “Test-PC” cihazının mac-</a:t>
            </a:r>
            <a:r>
              <a:rPr lang="az-Latn-AZ" dirty="0" err="1">
                <a:latin typeface="Times New Roman" panose="02020603050405020304" pitchFamily="18" charset="0"/>
                <a:ea typeface="Calibri" panose="020F0502020204030204" pitchFamily="34" charset="0"/>
                <a:cs typeface="Times New Roman" panose="02020603050405020304" pitchFamily="18" charset="0"/>
              </a:rPr>
              <a:t>address’i</a:t>
            </a:r>
            <a:r>
              <a:rPr lang="az-Latn-AZ" dirty="0">
                <a:latin typeface="Times New Roman" panose="02020603050405020304" pitchFamily="18" charset="0"/>
                <a:ea typeface="Calibri" panose="020F0502020204030204" pitchFamily="34" charset="0"/>
                <a:cs typeface="Times New Roman" panose="02020603050405020304" pitchFamily="18" charset="0"/>
              </a:rPr>
              <a:t> həmin porta tanıdılacaq və fa 0/2 portuna həmin mac </a:t>
            </a:r>
            <a:r>
              <a:rPr lang="az-Latn-AZ" dirty="0" err="1">
                <a:latin typeface="Times New Roman" panose="02020603050405020304" pitchFamily="18" charset="0"/>
                <a:ea typeface="Calibri" panose="020F0502020204030204" pitchFamily="34" charset="0"/>
                <a:cs typeface="Times New Roman" panose="02020603050405020304" pitchFamily="18" charset="0"/>
              </a:rPr>
              <a:t>address’dən</a:t>
            </a:r>
            <a:r>
              <a:rPr lang="az-Latn-AZ" dirty="0">
                <a:latin typeface="Times New Roman" panose="02020603050405020304" pitchFamily="18" charset="0"/>
                <a:ea typeface="Calibri" panose="020F0502020204030204" pitchFamily="34" charset="0"/>
                <a:cs typeface="Times New Roman" panose="02020603050405020304" pitchFamily="18" charset="0"/>
              </a:rPr>
              <a:t> fərqli mac </a:t>
            </a:r>
            <a:r>
              <a:rPr lang="az-Latn-AZ" dirty="0" err="1">
                <a:latin typeface="Times New Roman" panose="02020603050405020304" pitchFamily="18" charset="0"/>
                <a:ea typeface="Calibri" panose="020F0502020204030204" pitchFamily="34" charset="0"/>
                <a:cs typeface="Times New Roman" panose="02020603050405020304" pitchFamily="18" charset="0"/>
              </a:rPr>
              <a:t>address’li</a:t>
            </a:r>
            <a:r>
              <a:rPr lang="az-Latn-AZ" dirty="0">
                <a:latin typeface="Times New Roman" panose="02020603050405020304" pitchFamily="18" charset="0"/>
                <a:ea typeface="Calibri" panose="020F0502020204030204" pitchFamily="34" charset="0"/>
                <a:cs typeface="Times New Roman" panose="02020603050405020304" pitchFamily="18" charset="0"/>
              </a:rPr>
              <a:t> cihaz qoşulan kimi port avtomatik sönəcək. </a:t>
            </a:r>
            <a:r>
              <a:rPr lang="en-US" dirty="0">
                <a:latin typeface="Times New Roman" panose="02020603050405020304" pitchFamily="18" charset="0"/>
                <a:ea typeface="Calibri" panose="020F0502020204030204" pitchFamily="34" charset="0"/>
                <a:cs typeface="Times New Roman" panose="02020603050405020304" pitchFamily="18" charset="0"/>
              </a:rPr>
              <a:t>Bunun </a:t>
            </a:r>
            <a:r>
              <a:rPr lang="en-US" dirty="0" err="1">
                <a:latin typeface="Times New Roman" panose="02020603050405020304" pitchFamily="18" charset="0"/>
                <a:ea typeface="Calibri" panose="020F0502020204030204" pitchFamily="34" charset="0"/>
                <a:cs typeface="Times New Roman" panose="02020603050405020304" pitchFamily="18" charset="0"/>
              </a:rPr>
              <a:t>səbəbi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odur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ki</a:t>
            </a:r>
            <a:r>
              <a:rPr lang="en-US" dirty="0">
                <a:latin typeface="Times New Roman" panose="02020603050405020304" pitchFamily="18" charset="0"/>
                <a:ea typeface="Calibri" panose="020F0502020204030204" pitchFamily="34" charset="0"/>
                <a:cs typeface="Times New Roman" panose="02020603050405020304" pitchFamily="18" charset="0"/>
              </a:rPr>
              <a:t>, mac </a:t>
            </a:r>
            <a:r>
              <a:rPr lang="en-US" dirty="0" err="1">
                <a:latin typeface="Times New Roman" panose="02020603050405020304" pitchFamily="18" charset="0"/>
                <a:ea typeface="Calibri" panose="020F0502020204030204" pitchFamily="34" charset="0"/>
                <a:cs typeface="Times New Roman" panose="02020603050405020304" pitchFamily="18" charset="0"/>
              </a:rPr>
              <a:t>address’lər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unikal</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olurlar</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az-Latn-AZ" sz="1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432031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37A870D-0C68-4E7B-A3AE-5E7716679320}"/>
              </a:ext>
            </a:extLst>
          </p:cNvPr>
          <p:cNvSpPr/>
          <p:nvPr/>
        </p:nvSpPr>
        <p:spPr>
          <a:xfrm>
            <a:off x="0" y="0"/>
            <a:ext cx="6267450" cy="6690550"/>
          </a:xfrm>
          <a:prstGeom prst="rect">
            <a:avLst/>
          </a:prstGeom>
        </p:spPr>
        <p:txBody>
          <a:bodyPr wrap="square">
            <a:spAutoFit/>
          </a:bodyPr>
          <a:lstStyle/>
          <a:p>
            <a:pPr algn="just">
              <a:lnSpc>
                <a:spcPct val="150000"/>
              </a:lnSpc>
              <a:spcAft>
                <a:spcPts val="0"/>
              </a:spcAft>
            </a:pPr>
            <a:r>
              <a:rPr lang="en-US" dirty="0">
                <a:latin typeface="Times New Roman" panose="02020603050405020304" pitchFamily="18" charset="0"/>
                <a:ea typeface="Calibri" panose="020F0502020204030204" pitchFamily="34" charset="0"/>
                <a:cs typeface="Times New Roman" panose="02020603050405020304" pitchFamily="18" charset="0"/>
              </a:rPr>
              <a:t>“</a:t>
            </a:r>
            <a:r>
              <a:rPr lang="en-US" b="1" dirty="0">
                <a:latin typeface="Times New Roman" panose="02020603050405020304" pitchFamily="18" charset="0"/>
                <a:ea typeface="Calibri" panose="020F0502020204030204" pitchFamily="34" charset="0"/>
                <a:cs typeface="Times New Roman" panose="02020603050405020304" pitchFamily="18" charset="0"/>
              </a:rPr>
              <a:t>F3-Switch”ə </a:t>
            </a:r>
            <a:r>
              <a:rPr lang="en-US" dirty="0" err="1">
                <a:latin typeface="Times New Roman" panose="02020603050405020304" pitchFamily="18" charset="0"/>
                <a:ea typeface="Calibri" panose="020F0502020204030204" pitchFamily="34" charset="0"/>
                <a:cs typeface="Times New Roman" panose="02020603050405020304" pitchFamily="18" charset="0"/>
              </a:rPr>
              <a:t>daxil</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olaq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bunu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konfiqurasiya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etmək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üçün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və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commandları</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yazaq</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az-Latn-AZ"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pPr>
            <a:r>
              <a:rPr lang="en-US" dirty="0">
                <a:latin typeface="Times New Roman" panose="02020603050405020304" pitchFamily="18" charset="0"/>
                <a:ea typeface="Calibri" panose="020F0502020204030204" pitchFamily="34" charset="0"/>
                <a:cs typeface="Times New Roman" panose="02020603050405020304" pitchFamily="18" charset="0"/>
              </a:rPr>
              <a:t>“</a:t>
            </a:r>
            <a:r>
              <a:rPr lang="en-US" b="1" dirty="0">
                <a:latin typeface="Times New Roman" panose="02020603050405020304" pitchFamily="18" charset="0"/>
                <a:ea typeface="Calibri" panose="020F0502020204030204" pitchFamily="34" charset="0"/>
                <a:cs typeface="Times New Roman" panose="02020603050405020304" pitchFamily="18" charset="0"/>
              </a:rPr>
              <a:t>interface fa0/2</a:t>
            </a:r>
            <a:r>
              <a:rPr lang="en-US" dirty="0">
                <a:latin typeface="Times New Roman" panose="02020603050405020304" pitchFamily="18" charset="0"/>
                <a:ea typeface="Calibri" panose="020F0502020204030204" pitchFamily="34" charset="0"/>
                <a:cs typeface="Times New Roman" panose="02020603050405020304" pitchFamily="18" charset="0"/>
              </a:rPr>
              <a:t> ” – command </a:t>
            </a:r>
            <a:r>
              <a:rPr lang="en-US" dirty="0" err="1">
                <a:latin typeface="Times New Roman" panose="02020603050405020304" pitchFamily="18" charset="0"/>
                <a:ea typeface="Calibri" panose="020F0502020204030204" pitchFamily="34" charset="0"/>
                <a:cs typeface="Times New Roman" panose="02020603050405020304" pitchFamily="18" charset="0"/>
              </a:rPr>
              <a:t>ilə</a:t>
            </a:r>
            <a:r>
              <a:rPr lang="en-US" dirty="0">
                <a:latin typeface="Times New Roman" panose="02020603050405020304" pitchFamily="18" charset="0"/>
                <a:ea typeface="Calibri" panose="020F0502020204030204" pitchFamily="34" charset="0"/>
                <a:cs typeface="Times New Roman" panose="02020603050405020304" pitchFamily="18" charset="0"/>
              </a:rPr>
              <a:t>, fa 0/2 </a:t>
            </a:r>
            <a:r>
              <a:rPr lang="en-US" dirty="0" err="1">
                <a:latin typeface="Times New Roman" panose="02020603050405020304" pitchFamily="18" charset="0"/>
                <a:ea typeface="Calibri" panose="020F0502020204030204" pitchFamily="34" charset="0"/>
                <a:cs typeface="Times New Roman" panose="02020603050405020304" pitchFamily="18" charset="0"/>
              </a:rPr>
              <a:t>interface’nə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daxil</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olaq</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az-Latn-AZ"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pPr>
            <a:r>
              <a:rPr lang="en-US" dirty="0">
                <a:latin typeface="Times New Roman" panose="02020603050405020304" pitchFamily="18" charset="0"/>
                <a:ea typeface="Calibri" panose="020F0502020204030204" pitchFamily="34" charset="0"/>
                <a:cs typeface="Times New Roman" panose="02020603050405020304" pitchFamily="18" charset="0"/>
              </a:rPr>
              <a:t>“</a:t>
            </a:r>
            <a:r>
              <a:rPr lang="en-US" b="1" dirty="0">
                <a:latin typeface="Times New Roman" panose="02020603050405020304" pitchFamily="18" charset="0"/>
                <a:ea typeface="Calibri" panose="020F0502020204030204" pitchFamily="34" charset="0"/>
                <a:cs typeface="Times New Roman" panose="02020603050405020304" pitchFamily="18" charset="0"/>
              </a:rPr>
              <a:t>switchport port-security</a:t>
            </a:r>
            <a:r>
              <a:rPr lang="en-US" dirty="0">
                <a:latin typeface="Times New Roman" panose="02020603050405020304" pitchFamily="18" charset="0"/>
                <a:ea typeface="Calibri" panose="020F0502020204030204" pitchFamily="34" charset="0"/>
                <a:cs typeface="Times New Roman" panose="02020603050405020304" pitchFamily="18" charset="0"/>
              </a:rPr>
              <a:t>” – </a:t>
            </a:r>
            <a:r>
              <a:rPr lang="en-US" dirty="0" err="1">
                <a:latin typeface="Times New Roman" panose="02020603050405020304" pitchFamily="18" charset="0"/>
                <a:ea typeface="Calibri" panose="020F0502020204030204" pitchFamily="34" charset="0"/>
                <a:cs typeface="Times New Roman" panose="02020603050405020304" pitchFamily="18" charset="0"/>
              </a:rPr>
              <a:t>bu</a:t>
            </a:r>
            <a:r>
              <a:rPr lang="en-US" dirty="0">
                <a:latin typeface="Times New Roman" panose="02020603050405020304" pitchFamily="18" charset="0"/>
                <a:ea typeface="Calibri" panose="020F0502020204030204" pitchFamily="34" charset="0"/>
                <a:cs typeface="Times New Roman" panose="02020603050405020304" pitchFamily="18" charset="0"/>
              </a:rPr>
              <a:t> command </a:t>
            </a:r>
            <a:r>
              <a:rPr lang="en-US" dirty="0" err="1">
                <a:latin typeface="Times New Roman" panose="02020603050405020304" pitchFamily="18" charset="0"/>
                <a:ea typeface="Calibri" panose="020F0502020204030204" pitchFamily="34" charset="0"/>
                <a:cs typeface="Times New Roman" panose="02020603050405020304" pitchFamily="18" charset="0"/>
              </a:rPr>
              <a:t>ilə</a:t>
            </a:r>
            <a:r>
              <a:rPr lang="en-US" dirty="0">
                <a:latin typeface="Times New Roman" panose="02020603050405020304" pitchFamily="18" charset="0"/>
                <a:ea typeface="Calibri" panose="020F0502020204030204" pitchFamily="34" charset="0"/>
                <a:cs typeface="Times New Roman" panose="02020603050405020304" pitchFamily="18" charset="0"/>
              </a:rPr>
              <a:t>, port </a:t>
            </a:r>
            <a:r>
              <a:rPr lang="en-US" dirty="0" err="1">
                <a:latin typeface="Times New Roman" panose="02020603050405020304" pitchFamily="18" charset="0"/>
                <a:ea typeface="Calibri" panose="020F0502020204030204" pitchFamily="34" charset="0"/>
                <a:cs typeface="Times New Roman" panose="02020603050405020304" pitchFamily="18" charset="0"/>
              </a:rPr>
              <a:t>security’ni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aktivləşdiririk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interface’də</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az-Latn-AZ"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pPr>
            <a:r>
              <a:rPr lang="en-US" dirty="0">
                <a:latin typeface="Times New Roman" panose="02020603050405020304" pitchFamily="18" charset="0"/>
                <a:ea typeface="Calibri" panose="020F0502020204030204" pitchFamily="34" charset="0"/>
                <a:cs typeface="Times New Roman" panose="02020603050405020304" pitchFamily="18" charset="0"/>
              </a:rPr>
              <a:t>“</a:t>
            </a:r>
            <a:r>
              <a:rPr lang="en-US" b="1" dirty="0">
                <a:latin typeface="Times New Roman" panose="02020603050405020304" pitchFamily="18" charset="0"/>
                <a:ea typeface="Calibri" panose="020F0502020204030204" pitchFamily="34" charset="0"/>
                <a:cs typeface="Times New Roman" panose="02020603050405020304" pitchFamily="18" charset="0"/>
              </a:rPr>
              <a:t>switchport port-security maximum 1</a:t>
            </a:r>
            <a:r>
              <a:rPr lang="en-US" dirty="0">
                <a:latin typeface="Times New Roman" panose="02020603050405020304" pitchFamily="18" charset="0"/>
                <a:ea typeface="Calibri" panose="020F0502020204030204" pitchFamily="34" charset="0"/>
                <a:cs typeface="Times New Roman" panose="02020603050405020304" pitchFamily="18" charset="0"/>
              </a:rPr>
              <a:t>” – </a:t>
            </a:r>
            <a:r>
              <a:rPr lang="en-US" dirty="0" err="1">
                <a:latin typeface="Times New Roman" panose="02020603050405020304" pitchFamily="18" charset="0"/>
                <a:ea typeface="Calibri" panose="020F0502020204030204" pitchFamily="34" charset="0"/>
                <a:cs typeface="Times New Roman" panose="02020603050405020304" pitchFamily="18" charset="0"/>
              </a:rPr>
              <a:t>bu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command’da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deyirik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ki</a:t>
            </a:r>
            <a:r>
              <a:rPr lang="en-US" dirty="0">
                <a:latin typeface="Times New Roman" panose="02020603050405020304" pitchFamily="18" charset="0"/>
                <a:ea typeface="Calibri" panose="020F0502020204030204" pitchFamily="34" charset="0"/>
                <a:cs typeface="Times New Roman" panose="02020603050405020304" pitchFamily="18" charset="0"/>
              </a:rPr>
              <a:t>, maximum 1 device </a:t>
            </a:r>
            <a:r>
              <a:rPr lang="en-US" dirty="0" err="1">
                <a:latin typeface="Times New Roman" panose="02020603050405020304" pitchFamily="18" charset="0"/>
                <a:ea typeface="Calibri" panose="020F0502020204030204" pitchFamily="34" charset="0"/>
                <a:cs typeface="Times New Roman" panose="02020603050405020304" pitchFamily="18" charset="0"/>
              </a:rPr>
              <a:t>üçün</a:t>
            </a:r>
            <a:r>
              <a:rPr lang="en-US" dirty="0">
                <a:latin typeface="Times New Roman" panose="02020603050405020304" pitchFamily="18" charset="0"/>
                <a:ea typeface="Calibri" panose="020F0502020204030204" pitchFamily="34" charset="0"/>
                <a:cs typeface="Times New Roman" panose="02020603050405020304" pitchFamily="18" charset="0"/>
              </a:rPr>
              <a:t> port-security </a:t>
            </a:r>
            <a:r>
              <a:rPr lang="en-US" dirty="0" err="1">
                <a:latin typeface="Times New Roman" panose="02020603050405020304" pitchFamily="18" charset="0"/>
                <a:ea typeface="Calibri" panose="020F0502020204030204" pitchFamily="34" charset="0"/>
                <a:cs typeface="Times New Roman" panose="02020603050405020304" pitchFamily="18" charset="0"/>
              </a:rPr>
              <a:t>işləsin</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az-Latn-AZ"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pPr>
            <a:r>
              <a:rPr lang="en-US" dirty="0">
                <a:latin typeface="Times New Roman" panose="02020603050405020304" pitchFamily="18" charset="0"/>
                <a:ea typeface="Calibri" panose="020F0502020204030204" pitchFamily="34" charset="0"/>
                <a:cs typeface="Times New Roman" panose="02020603050405020304" pitchFamily="18" charset="0"/>
              </a:rPr>
              <a:t>“</a:t>
            </a:r>
            <a:r>
              <a:rPr lang="en-US" b="1" dirty="0">
                <a:latin typeface="Times New Roman" panose="02020603050405020304" pitchFamily="18" charset="0"/>
                <a:ea typeface="Calibri" panose="020F0502020204030204" pitchFamily="34" charset="0"/>
                <a:cs typeface="Times New Roman" panose="02020603050405020304" pitchFamily="18" charset="0"/>
              </a:rPr>
              <a:t>switchport port-security mac-</a:t>
            </a:r>
            <a:r>
              <a:rPr lang="en-US" b="1" dirty="0" err="1">
                <a:latin typeface="Times New Roman" panose="02020603050405020304" pitchFamily="18" charset="0"/>
                <a:ea typeface="Calibri" panose="020F0502020204030204" pitchFamily="34" charset="0"/>
                <a:cs typeface="Times New Roman" panose="02020603050405020304" pitchFamily="18" charset="0"/>
              </a:rPr>
              <a:t>adress</a:t>
            </a:r>
            <a:r>
              <a:rPr lang="en-US" b="1" dirty="0">
                <a:latin typeface="Times New Roman" panose="02020603050405020304" pitchFamily="18" charset="0"/>
                <a:ea typeface="Calibri" panose="020F0502020204030204" pitchFamily="34" charset="0"/>
                <a:cs typeface="Times New Roman" panose="02020603050405020304" pitchFamily="18" charset="0"/>
              </a:rPr>
              <a:t> sticky</a:t>
            </a:r>
            <a:r>
              <a:rPr lang="en-US" dirty="0">
                <a:latin typeface="Times New Roman" panose="02020603050405020304" pitchFamily="18" charset="0"/>
                <a:ea typeface="Calibri" panose="020F0502020204030204" pitchFamily="34" charset="0"/>
                <a:cs typeface="Times New Roman" panose="02020603050405020304" pitchFamily="18" charset="0"/>
              </a:rPr>
              <a:t>” – </a:t>
            </a:r>
            <a:r>
              <a:rPr lang="en-US" dirty="0" err="1">
                <a:latin typeface="Times New Roman" panose="02020603050405020304" pitchFamily="18" charset="0"/>
                <a:ea typeface="Calibri" panose="020F0502020204030204" pitchFamily="34" charset="0"/>
                <a:cs typeface="Times New Roman" panose="02020603050405020304" pitchFamily="18" charset="0"/>
              </a:rPr>
              <a:t>bu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command’la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daha</a:t>
            </a:r>
            <a:r>
              <a:rPr lang="en-US" dirty="0">
                <a:latin typeface="Times New Roman" panose="02020603050405020304" pitchFamily="18" charset="0"/>
                <a:ea typeface="Calibri" panose="020F0502020204030204" pitchFamily="34" charset="0"/>
                <a:cs typeface="Times New Roman" panose="02020603050405020304" pitchFamily="18" charset="0"/>
              </a:rPr>
              <a:t> biz “Test-PC” </a:t>
            </a:r>
            <a:r>
              <a:rPr lang="en-US" dirty="0" err="1">
                <a:latin typeface="Times New Roman" panose="02020603050405020304" pitchFamily="18" charset="0"/>
                <a:ea typeface="Calibri" panose="020F0502020204030204" pitchFamily="34" charset="0"/>
                <a:cs typeface="Times New Roman" panose="02020603050405020304" pitchFamily="18" charset="0"/>
              </a:rPr>
              <a:t>device’in</a:t>
            </a:r>
            <a:r>
              <a:rPr lang="en-US" dirty="0">
                <a:latin typeface="Times New Roman" panose="02020603050405020304" pitchFamily="18" charset="0"/>
                <a:ea typeface="Calibri" panose="020F0502020204030204" pitchFamily="34" charset="0"/>
                <a:cs typeface="Times New Roman" panose="02020603050405020304" pitchFamily="18" charset="0"/>
              </a:rPr>
              <a:t> mac </a:t>
            </a:r>
            <a:r>
              <a:rPr lang="en-US" dirty="0" err="1">
                <a:latin typeface="Times New Roman" panose="02020603050405020304" pitchFamily="18" charset="0"/>
                <a:ea typeface="Calibri" panose="020F0502020204030204" pitchFamily="34" charset="0"/>
                <a:cs typeface="Times New Roman" panose="02020603050405020304" pitchFamily="18" charset="0"/>
              </a:rPr>
              <a:t>address’in</a:t>
            </a:r>
            <a:r>
              <a:rPr lang="en-US" dirty="0">
                <a:latin typeface="Times New Roman" panose="02020603050405020304" pitchFamily="18" charset="0"/>
                <a:ea typeface="Calibri" panose="020F0502020204030204" pitchFamily="34" charset="0"/>
                <a:cs typeface="Times New Roman" panose="02020603050405020304" pitchFamily="18" charset="0"/>
              </a:rPr>
              <a:t> manual </a:t>
            </a:r>
            <a:r>
              <a:rPr lang="en-US" dirty="0" err="1">
                <a:latin typeface="Times New Roman" panose="02020603050405020304" pitchFamily="18" charset="0"/>
                <a:ea typeface="Calibri" panose="020F0502020204030204" pitchFamily="34" charset="0"/>
                <a:cs typeface="Times New Roman" panose="02020603050405020304" pitchFamily="18" charset="0"/>
              </a:rPr>
              <a:t>olaraq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əlimizlə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yazmırıq</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deyirik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hal-hazırda</a:t>
            </a:r>
            <a:r>
              <a:rPr lang="en-US" dirty="0">
                <a:latin typeface="Times New Roman" panose="02020603050405020304" pitchFamily="18" charset="0"/>
                <a:ea typeface="Calibri" panose="020F0502020204030204" pitchFamily="34" charset="0"/>
                <a:cs typeface="Times New Roman" panose="02020603050405020304" pitchFamily="18" charset="0"/>
              </a:rPr>
              <a:t> porta </a:t>
            </a:r>
            <a:r>
              <a:rPr lang="en-US" dirty="0" err="1">
                <a:latin typeface="Times New Roman" panose="02020603050405020304" pitchFamily="18" charset="0"/>
                <a:ea typeface="Calibri" panose="020F0502020204030204" pitchFamily="34" charset="0"/>
                <a:cs typeface="Times New Roman" panose="02020603050405020304" pitchFamily="18" charset="0"/>
              </a:rPr>
              <a:t>qoşulu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olan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cihazın</a:t>
            </a:r>
            <a:r>
              <a:rPr lang="en-US" dirty="0">
                <a:latin typeface="Times New Roman" panose="02020603050405020304" pitchFamily="18" charset="0"/>
                <a:ea typeface="Calibri" panose="020F0502020204030204" pitchFamily="34" charset="0"/>
                <a:cs typeface="Times New Roman" panose="02020603050405020304" pitchFamily="18" charset="0"/>
              </a:rPr>
              <a:t> mac-</a:t>
            </a:r>
            <a:r>
              <a:rPr lang="en-US" dirty="0" err="1">
                <a:latin typeface="Times New Roman" panose="02020603050405020304" pitchFamily="18" charset="0"/>
                <a:ea typeface="Calibri" panose="020F0502020204030204" pitchFamily="34" charset="0"/>
                <a:cs typeface="Times New Roman" panose="02020603050405020304" pitchFamily="18" charset="0"/>
              </a:rPr>
              <a:t>address’in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özünə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yapışdır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onu</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özündə</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qeyd</a:t>
            </a:r>
            <a:r>
              <a:rPr lang="en-US" dirty="0">
                <a:latin typeface="Times New Roman" panose="02020603050405020304" pitchFamily="18" charset="0"/>
                <a:ea typeface="Calibri" panose="020F0502020204030204" pitchFamily="34" charset="0"/>
                <a:cs typeface="Times New Roman" panose="02020603050405020304" pitchFamily="18" charset="0"/>
              </a:rPr>
              <a:t> et.</a:t>
            </a:r>
          </a:p>
          <a:p>
            <a:pPr algn="just">
              <a:lnSpc>
                <a:spcPct val="150000"/>
              </a:lnSpc>
            </a:pPr>
            <a:r>
              <a:rPr lang="en-US" dirty="0">
                <a:latin typeface="Times New Roman" panose="02020603050405020304" pitchFamily="18" charset="0"/>
                <a:cs typeface="Times New Roman" panose="02020603050405020304" pitchFamily="18" charset="0"/>
              </a:rPr>
              <a:t>“</a:t>
            </a:r>
            <a:r>
              <a:rPr lang="en-US" b="1" dirty="0">
                <a:latin typeface="Times New Roman" panose="02020603050405020304" pitchFamily="18" charset="0"/>
                <a:cs typeface="Times New Roman" panose="02020603050405020304" pitchFamily="18" charset="0"/>
              </a:rPr>
              <a:t>switchport port-security violation shutdown</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bu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command’la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deyirik</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əgər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sən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özündə</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qeyd</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etdiyin</a:t>
            </a:r>
            <a:r>
              <a:rPr lang="en-US" dirty="0">
                <a:latin typeface="Times New Roman" panose="02020603050405020304" pitchFamily="18" charset="0"/>
                <a:cs typeface="Times New Roman" panose="02020603050405020304" pitchFamily="18" charset="0"/>
              </a:rPr>
              <a:t> mac-</a:t>
            </a:r>
            <a:r>
              <a:rPr lang="en-US" dirty="0" err="1">
                <a:latin typeface="Times New Roman" panose="02020603050405020304" pitchFamily="18" charset="0"/>
                <a:cs typeface="Times New Roman" panose="02020603050405020304" pitchFamily="18" charset="0"/>
              </a:rPr>
              <a:t>address’dən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fərqli</a:t>
            </a:r>
            <a:r>
              <a:rPr lang="en-US" dirty="0">
                <a:latin typeface="Times New Roman" panose="02020603050405020304" pitchFamily="18" charset="0"/>
                <a:cs typeface="Times New Roman" panose="02020603050405020304" pitchFamily="18" charset="0"/>
              </a:rPr>
              <a:t> mac-</a:t>
            </a:r>
            <a:r>
              <a:rPr lang="en-US" dirty="0" err="1">
                <a:latin typeface="Times New Roman" panose="02020603050405020304" pitchFamily="18" charset="0"/>
                <a:cs typeface="Times New Roman" panose="02020603050405020304" pitchFamily="18" charset="0"/>
              </a:rPr>
              <a:t>address’li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cihaz</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bu</a:t>
            </a:r>
            <a:r>
              <a:rPr lang="en-US" dirty="0">
                <a:latin typeface="Times New Roman" panose="02020603050405020304" pitchFamily="18" charset="0"/>
                <a:cs typeface="Times New Roman" panose="02020603050405020304" pitchFamily="18" charset="0"/>
              </a:rPr>
              <a:t> porta </a:t>
            </a:r>
            <a:r>
              <a:rPr lang="en-US" dirty="0" err="1">
                <a:latin typeface="Times New Roman" panose="02020603050405020304" pitchFamily="18" charset="0"/>
                <a:cs typeface="Times New Roman" panose="02020603050405020304" pitchFamily="18" charset="0"/>
              </a:rPr>
              <a:t>qoşularsa</a:t>
            </a:r>
            <a:r>
              <a:rPr lang="en-US" dirty="0">
                <a:latin typeface="Times New Roman" panose="02020603050405020304" pitchFamily="18" charset="0"/>
                <a:cs typeface="Times New Roman" panose="02020603050405020304" pitchFamily="18" charset="0"/>
              </a:rPr>
              <a:t>, o zaman </a:t>
            </a:r>
            <a:r>
              <a:rPr lang="en-US" dirty="0" err="1">
                <a:latin typeface="Times New Roman" panose="02020603050405020304" pitchFamily="18" charset="0"/>
                <a:cs typeface="Times New Roman" panose="02020603050405020304" pitchFamily="18" charset="0"/>
              </a:rPr>
              <a:t>portu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avtomatik</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söndür</a:t>
            </a:r>
            <a:r>
              <a:rPr lang="en-US" dirty="0">
                <a:latin typeface="Times New Roman" panose="02020603050405020304" pitchFamily="18" charset="0"/>
                <a:cs typeface="Times New Roman" panose="02020603050405020304" pitchFamily="18" charset="0"/>
              </a:rPr>
              <a:t>, disable et (Şək.5.27).</a:t>
            </a:r>
            <a:endParaRPr lang="az-Latn-AZ" dirty="0">
              <a:latin typeface="Times New Roman" panose="02020603050405020304" pitchFamily="18" charset="0"/>
              <a:cs typeface="Times New Roman" panose="02020603050405020304" pitchFamily="18" charset="0"/>
            </a:endParaRPr>
          </a:p>
          <a:p>
            <a:pPr algn="just">
              <a:lnSpc>
                <a:spcPct val="150000"/>
              </a:lnSpc>
              <a:spcAft>
                <a:spcPts val="0"/>
              </a:spcAft>
            </a:pPr>
            <a:endParaRPr lang="az-Latn-AZ" dirty="0">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306EFC6A-8425-47F2-A78A-0EDA9ACDFE96}"/>
              </a:ext>
            </a:extLst>
          </p:cNvPr>
          <p:cNvPicPr/>
          <p:nvPr/>
        </p:nvPicPr>
        <p:blipFill>
          <a:blip r:embed="rId2"/>
          <a:stretch>
            <a:fillRect/>
          </a:stretch>
        </p:blipFill>
        <p:spPr>
          <a:xfrm>
            <a:off x="7146290" y="1053465"/>
            <a:ext cx="4824000" cy="3672000"/>
          </a:xfrm>
          <a:prstGeom prst="rect">
            <a:avLst/>
          </a:prstGeom>
        </p:spPr>
      </p:pic>
      <p:sp>
        <p:nvSpPr>
          <p:cNvPr id="4" name="Rectangle 3">
            <a:extLst>
              <a:ext uri="{FF2B5EF4-FFF2-40B4-BE49-F238E27FC236}">
                <a16:creationId xmlns:a16="http://schemas.microsoft.com/office/drawing/2014/main" id="{9C2BF583-D4A6-470C-BBC2-052161BB0964}"/>
              </a:ext>
            </a:extLst>
          </p:cNvPr>
          <p:cNvSpPr/>
          <p:nvPr/>
        </p:nvSpPr>
        <p:spPr>
          <a:xfrm>
            <a:off x="7146290" y="4873702"/>
            <a:ext cx="4824000" cy="878895"/>
          </a:xfrm>
          <a:prstGeom prst="rect">
            <a:avLst/>
          </a:prstGeom>
        </p:spPr>
        <p:txBody>
          <a:bodyPr wrap="square">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5.27.</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en-US" dirty="0">
                <a:latin typeface="Times New Roman" panose="02020603050405020304" pitchFamily="18" charset="0"/>
                <a:ea typeface="Calibri" panose="020F0502020204030204" pitchFamily="34" charset="0"/>
                <a:cs typeface="Times New Roman" panose="02020603050405020304" pitchFamily="18" charset="0"/>
              </a:rPr>
              <a:t>“switchport port-security violation shutdown”</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0487693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FB38BB4-A29F-4901-9F78-9E9B69021653}"/>
              </a:ext>
            </a:extLst>
          </p:cNvPr>
          <p:cNvSpPr/>
          <p:nvPr/>
        </p:nvSpPr>
        <p:spPr>
          <a:xfrm>
            <a:off x="0" y="0"/>
            <a:ext cx="5486400" cy="1709892"/>
          </a:xfrm>
          <a:prstGeom prst="rect">
            <a:avLst/>
          </a:prstGeom>
        </p:spPr>
        <p:txBody>
          <a:bodyPr wrap="squar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İndi həqiqətən “port-</a:t>
            </a:r>
            <a:r>
              <a:rPr lang="az-Latn-AZ" dirty="0" err="1">
                <a:latin typeface="Times New Roman" panose="02020603050405020304" pitchFamily="18" charset="0"/>
                <a:ea typeface="Calibri" panose="020F0502020204030204" pitchFamily="34" charset="0"/>
                <a:cs typeface="Times New Roman" panose="02020603050405020304" pitchFamily="18" charset="0"/>
              </a:rPr>
              <a:t>security”nin</a:t>
            </a:r>
            <a:r>
              <a:rPr lang="az-Latn-AZ" dirty="0">
                <a:latin typeface="Times New Roman" panose="02020603050405020304" pitchFamily="18" charset="0"/>
                <a:ea typeface="Calibri" panose="020F0502020204030204" pitchFamily="34" charset="0"/>
                <a:cs typeface="Times New Roman" panose="02020603050405020304" pitchFamily="18" charset="0"/>
              </a:rPr>
              <a:t> bu </a:t>
            </a:r>
            <a:r>
              <a:rPr lang="az-Latn-AZ" dirty="0" err="1">
                <a:latin typeface="Times New Roman" panose="02020603050405020304" pitchFamily="18" charset="0"/>
                <a:ea typeface="Calibri" panose="020F0502020204030204" pitchFamily="34" charset="0"/>
                <a:cs typeface="Times New Roman" panose="02020603050405020304" pitchFamily="18" charset="0"/>
              </a:rPr>
              <a:t>interface’də</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işlədiyini</a:t>
            </a:r>
            <a:r>
              <a:rPr lang="az-Latn-AZ" dirty="0">
                <a:latin typeface="Times New Roman" panose="02020603050405020304" pitchFamily="18" charset="0"/>
                <a:ea typeface="Calibri" panose="020F0502020204030204" pitchFamily="34" charset="0"/>
                <a:cs typeface="Times New Roman" panose="02020603050405020304" pitchFamily="18" charset="0"/>
              </a:rPr>
              <a:t> sübut etmək  üçün, “</a:t>
            </a:r>
            <a:r>
              <a:rPr lang="az-Latn-AZ" b="1" dirty="0" err="1">
                <a:latin typeface="Times New Roman" panose="02020603050405020304" pitchFamily="18" charset="0"/>
                <a:ea typeface="Calibri" panose="020F0502020204030204" pitchFamily="34" charset="0"/>
                <a:cs typeface="Times New Roman" panose="02020603050405020304" pitchFamily="18" charset="0"/>
              </a:rPr>
              <a:t>sh</a:t>
            </a:r>
            <a:r>
              <a:rPr lang="az-Latn-AZ" b="1" dirty="0">
                <a:latin typeface="Times New Roman" panose="02020603050405020304" pitchFamily="18" charset="0"/>
                <a:ea typeface="Calibri" panose="020F0502020204030204" pitchFamily="34" charset="0"/>
                <a:cs typeface="Times New Roman" panose="02020603050405020304" pitchFamily="18" charset="0"/>
              </a:rPr>
              <a:t> start</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commandın</a:t>
            </a:r>
            <a:r>
              <a:rPr lang="az-Latn-AZ" dirty="0">
                <a:latin typeface="Times New Roman" panose="02020603050405020304" pitchFamily="18" charset="0"/>
                <a:ea typeface="Calibri" panose="020F0502020204030204" pitchFamily="34" charset="0"/>
                <a:cs typeface="Times New Roman" panose="02020603050405020304" pitchFamily="18" charset="0"/>
              </a:rPr>
              <a:t> yazaq və konfiqurasiyamıza baxaq: görürük ki, həqiqətən də fa 0/2’də </a:t>
            </a:r>
            <a:r>
              <a:rPr lang="az-Latn-AZ" dirty="0" err="1">
                <a:latin typeface="Times New Roman" panose="02020603050405020304" pitchFamily="18" charset="0"/>
                <a:ea typeface="Calibri" panose="020F0502020204030204" pitchFamily="34" charset="0"/>
                <a:cs typeface="Times New Roman" panose="02020603050405020304" pitchFamily="18" charset="0"/>
              </a:rPr>
              <a:t>sticky</a:t>
            </a:r>
            <a:r>
              <a:rPr lang="az-Latn-AZ" dirty="0">
                <a:latin typeface="Times New Roman" panose="02020603050405020304" pitchFamily="18" charset="0"/>
                <a:ea typeface="Calibri" panose="020F0502020204030204" pitchFamily="34" charset="0"/>
                <a:cs typeface="Times New Roman" panose="02020603050405020304" pitchFamily="18" charset="0"/>
              </a:rPr>
              <a:t> mac-</a:t>
            </a:r>
            <a:r>
              <a:rPr lang="az-Latn-AZ" dirty="0" err="1">
                <a:latin typeface="Times New Roman" panose="02020603050405020304" pitchFamily="18" charset="0"/>
                <a:ea typeface="Calibri" panose="020F0502020204030204" pitchFamily="34" charset="0"/>
                <a:cs typeface="Times New Roman" panose="02020603050405020304" pitchFamily="18" charset="0"/>
              </a:rPr>
              <a:t>address</a:t>
            </a:r>
            <a:r>
              <a:rPr lang="az-Latn-AZ" dirty="0">
                <a:latin typeface="Times New Roman" panose="02020603050405020304" pitchFamily="18" charset="0"/>
                <a:ea typeface="Calibri" panose="020F0502020204030204" pitchFamily="34" charset="0"/>
                <a:cs typeface="Times New Roman" panose="02020603050405020304" pitchFamily="18" charset="0"/>
              </a:rPr>
              <a:t> aktivdir (Şək.5.28);</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3E087565-5146-413F-B7F5-679493A32CB1}"/>
              </a:ext>
            </a:extLst>
          </p:cNvPr>
          <p:cNvPicPr/>
          <p:nvPr/>
        </p:nvPicPr>
        <p:blipFill>
          <a:blip r:embed="rId2"/>
          <a:stretch>
            <a:fillRect/>
          </a:stretch>
        </p:blipFill>
        <p:spPr>
          <a:xfrm>
            <a:off x="464185" y="2080260"/>
            <a:ext cx="4032000" cy="2196000"/>
          </a:xfrm>
          <a:prstGeom prst="rect">
            <a:avLst/>
          </a:prstGeom>
        </p:spPr>
      </p:pic>
      <p:sp>
        <p:nvSpPr>
          <p:cNvPr id="4" name="Rectangle 3">
            <a:extLst>
              <a:ext uri="{FF2B5EF4-FFF2-40B4-BE49-F238E27FC236}">
                <a16:creationId xmlns:a16="http://schemas.microsoft.com/office/drawing/2014/main" id="{25D471D1-C3B3-4921-AAE4-2CEC2AB4FD97}"/>
              </a:ext>
            </a:extLst>
          </p:cNvPr>
          <p:cNvSpPr/>
          <p:nvPr/>
        </p:nvSpPr>
        <p:spPr>
          <a:xfrm>
            <a:off x="561630" y="4276260"/>
            <a:ext cx="2172390" cy="463397"/>
          </a:xfrm>
          <a:prstGeom prst="rect">
            <a:avLst/>
          </a:prstGeom>
        </p:spPr>
        <p:txBody>
          <a:bodyPr wrap="none">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5.28.</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sh</a:t>
            </a:r>
            <a:r>
              <a:rPr lang="az-Latn-AZ" dirty="0">
                <a:latin typeface="Times New Roman" panose="02020603050405020304" pitchFamily="18" charset="0"/>
                <a:ea typeface="Calibri" panose="020F0502020204030204" pitchFamily="34" charset="0"/>
                <a:cs typeface="Times New Roman" panose="02020603050405020304" pitchFamily="18" charset="0"/>
              </a:rPr>
              <a:t> start”</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6AB76DFB-72E3-40CD-8A5A-FF88E41F84DE}"/>
              </a:ext>
            </a:extLst>
          </p:cNvPr>
          <p:cNvSpPr/>
          <p:nvPr/>
        </p:nvSpPr>
        <p:spPr>
          <a:xfrm>
            <a:off x="6838950" y="0"/>
            <a:ext cx="5353050" cy="1294393"/>
          </a:xfrm>
          <a:prstGeom prst="rect">
            <a:avLst/>
          </a:prstGeom>
        </p:spPr>
        <p:txBody>
          <a:bodyPr wrap="squar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a:t>
            </a:r>
            <a:r>
              <a:rPr lang="az-Latn-AZ" b="1" dirty="0" err="1">
                <a:latin typeface="Times New Roman" panose="02020603050405020304" pitchFamily="18" charset="0"/>
                <a:ea typeface="Calibri" panose="020F0502020204030204" pitchFamily="34" charset="0"/>
                <a:cs typeface="Times New Roman" panose="02020603050405020304" pitchFamily="18" charset="0"/>
              </a:rPr>
              <a:t>sh</a:t>
            </a:r>
            <a:r>
              <a:rPr lang="az-Latn-AZ" b="1" dirty="0">
                <a:latin typeface="Times New Roman" panose="02020603050405020304" pitchFamily="18" charset="0"/>
                <a:ea typeface="Calibri" panose="020F0502020204030204" pitchFamily="34" charset="0"/>
                <a:cs typeface="Times New Roman" panose="02020603050405020304" pitchFamily="18" charset="0"/>
              </a:rPr>
              <a:t> port-</a:t>
            </a:r>
            <a:r>
              <a:rPr lang="az-Latn-AZ" b="1" dirty="0" err="1">
                <a:latin typeface="Times New Roman" panose="02020603050405020304" pitchFamily="18" charset="0"/>
                <a:ea typeface="Calibri" panose="020F0502020204030204" pitchFamily="34" charset="0"/>
                <a:cs typeface="Times New Roman" panose="02020603050405020304" pitchFamily="18" charset="0"/>
              </a:rPr>
              <a:t>security</a:t>
            </a:r>
            <a:r>
              <a:rPr lang="az-Latn-AZ" b="1"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kamandasını</a:t>
            </a:r>
            <a:r>
              <a:rPr lang="az-Latn-AZ" dirty="0">
                <a:latin typeface="Times New Roman" panose="02020603050405020304" pitchFamily="18" charset="0"/>
                <a:ea typeface="Calibri" panose="020F0502020204030204" pitchFamily="34" charset="0"/>
                <a:cs typeface="Times New Roman" panose="02020603050405020304" pitchFamily="18" charset="0"/>
              </a:rPr>
              <a:t> da yoxlayaq: Bəli fa 0/2 </a:t>
            </a:r>
            <a:r>
              <a:rPr lang="az-Latn-AZ" dirty="0" err="1">
                <a:latin typeface="Times New Roman" panose="02020603050405020304" pitchFamily="18" charset="0"/>
                <a:ea typeface="Calibri" panose="020F0502020204030204" pitchFamily="34" charset="0"/>
                <a:cs typeface="Times New Roman" panose="02020603050405020304" pitchFamily="18" charset="0"/>
              </a:rPr>
              <a:t>interface’də</a:t>
            </a:r>
            <a:r>
              <a:rPr lang="az-Latn-AZ" dirty="0">
                <a:latin typeface="Times New Roman" panose="02020603050405020304" pitchFamily="18" charset="0"/>
                <a:ea typeface="Calibri" panose="020F0502020204030204" pitchFamily="34" charset="0"/>
                <a:cs typeface="Times New Roman" panose="02020603050405020304" pitchFamily="18" charset="0"/>
              </a:rPr>
              <a:t> port-</a:t>
            </a:r>
            <a:r>
              <a:rPr lang="az-Latn-AZ" dirty="0" err="1">
                <a:latin typeface="Times New Roman" panose="02020603050405020304" pitchFamily="18" charset="0"/>
                <a:ea typeface="Calibri" panose="020F0502020204030204" pitchFamily="34" charset="0"/>
                <a:cs typeface="Times New Roman" panose="02020603050405020304" pitchFamily="18" charset="0"/>
              </a:rPr>
              <a:t>securityinin</a:t>
            </a:r>
            <a:r>
              <a:rPr lang="az-Latn-AZ" dirty="0">
                <a:latin typeface="Times New Roman" panose="02020603050405020304" pitchFamily="18" charset="0"/>
                <a:ea typeface="Calibri" panose="020F0502020204030204" pitchFamily="34" charset="0"/>
                <a:cs typeface="Times New Roman" panose="02020603050405020304" pitchFamily="18" charset="0"/>
              </a:rPr>
              <a:t> həqiqətən də aktiv olduğunu görürük (Şək.5.29), </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7731F7CB-2452-4A16-A9C4-DDE8DABA16DC}"/>
              </a:ext>
            </a:extLst>
          </p:cNvPr>
          <p:cNvPicPr/>
          <p:nvPr/>
        </p:nvPicPr>
        <p:blipFill>
          <a:blip r:embed="rId3"/>
          <a:stretch>
            <a:fillRect/>
          </a:stretch>
        </p:blipFill>
        <p:spPr>
          <a:xfrm>
            <a:off x="6903815" y="2080260"/>
            <a:ext cx="5220000" cy="2196000"/>
          </a:xfrm>
          <a:prstGeom prst="rect">
            <a:avLst/>
          </a:prstGeom>
        </p:spPr>
      </p:pic>
      <p:sp>
        <p:nvSpPr>
          <p:cNvPr id="7" name="Rectangle 6">
            <a:extLst>
              <a:ext uri="{FF2B5EF4-FFF2-40B4-BE49-F238E27FC236}">
                <a16:creationId xmlns:a16="http://schemas.microsoft.com/office/drawing/2014/main" id="{83C442F6-7914-47C8-8431-A92091576038}"/>
              </a:ext>
            </a:extLst>
          </p:cNvPr>
          <p:cNvSpPr/>
          <p:nvPr/>
        </p:nvSpPr>
        <p:spPr>
          <a:xfrm>
            <a:off x="8036487" y="4276259"/>
            <a:ext cx="2954655" cy="463397"/>
          </a:xfrm>
          <a:prstGeom prst="rect">
            <a:avLst/>
          </a:prstGeom>
        </p:spPr>
        <p:txBody>
          <a:bodyPr wrap="none">
            <a:spAutoFit/>
          </a:bodyPr>
          <a:lstStyle/>
          <a:p>
            <a:pPr algn="ctr">
              <a:lnSpc>
                <a:spcPct val="150000"/>
              </a:lnSpc>
              <a:spcAft>
                <a:spcPts val="0"/>
              </a:spcAft>
              <a:tabLst>
                <a:tab pos="1271905" algn="l"/>
              </a:tabLst>
            </a:pPr>
            <a:r>
              <a:rPr lang="az-Latn-AZ" b="1" dirty="0">
                <a:latin typeface="Times New Roman" panose="02020603050405020304" pitchFamily="18" charset="0"/>
                <a:ea typeface="Calibri" panose="020F0502020204030204" pitchFamily="34" charset="0"/>
                <a:cs typeface="Times New Roman" panose="02020603050405020304" pitchFamily="18" charset="0"/>
              </a:rPr>
              <a:t>Şəkil 5.29.</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err="1">
                <a:latin typeface="Times New Roman" panose="02020603050405020304" pitchFamily="18" charset="0"/>
                <a:ea typeface="Calibri" panose="020F0502020204030204" pitchFamily="34" charset="0"/>
                <a:cs typeface="Times New Roman" panose="02020603050405020304" pitchFamily="18" charset="0"/>
              </a:rPr>
              <a:t>sh</a:t>
            </a:r>
            <a:r>
              <a:rPr lang="az-Latn-AZ" dirty="0">
                <a:latin typeface="Times New Roman" panose="02020603050405020304" pitchFamily="18" charset="0"/>
                <a:ea typeface="Calibri" panose="020F0502020204030204" pitchFamily="34" charset="0"/>
                <a:cs typeface="Times New Roman" panose="02020603050405020304" pitchFamily="18" charset="0"/>
              </a:rPr>
              <a:t> port-</a:t>
            </a:r>
            <a:r>
              <a:rPr lang="az-Latn-AZ" dirty="0" err="1">
                <a:latin typeface="Times New Roman" panose="02020603050405020304" pitchFamily="18" charset="0"/>
                <a:ea typeface="Calibri" panose="020F0502020204030204" pitchFamily="34" charset="0"/>
                <a:cs typeface="Times New Roman" panose="02020603050405020304" pitchFamily="18" charset="0"/>
              </a:rPr>
              <a:t>security</a:t>
            </a:r>
            <a:r>
              <a:rPr lang="az-Latn-AZ" dirty="0">
                <a:latin typeface="Times New Roman" panose="02020603050405020304" pitchFamily="18" charset="0"/>
                <a:ea typeface="Calibri" panose="020F0502020204030204" pitchFamily="34" charset="0"/>
                <a:cs typeface="Times New Roman" panose="02020603050405020304" pitchFamily="18" charset="0"/>
              </a:rPr>
              <a:t>”</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angle 7">
            <a:extLst>
              <a:ext uri="{FF2B5EF4-FFF2-40B4-BE49-F238E27FC236}">
                <a16:creationId xmlns:a16="http://schemas.microsoft.com/office/drawing/2014/main" id="{A39D8B56-6635-451D-B9B6-9B237EEAFD78}"/>
              </a:ext>
            </a:extLst>
          </p:cNvPr>
          <p:cNvSpPr/>
          <p:nvPr/>
        </p:nvSpPr>
        <p:spPr>
          <a:xfrm>
            <a:off x="119817" y="5469654"/>
            <a:ext cx="11952365" cy="878895"/>
          </a:xfrm>
          <a:prstGeom prst="rect">
            <a:avLst/>
          </a:prstGeom>
        </p:spPr>
        <p:txBody>
          <a:bodyPr wrap="square">
            <a:spAutoFit/>
          </a:bodyPr>
          <a:lstStyle/>
          <a:p>
            <a:pPr algn="just">
              <a:lnSpc>
                <a:spcPct val="150000"/>
              </a:lnSpc>
              <a:spcAft>
                <a:spcPts val="0"/>
              </a:spcAft>
            </a:pPr>
            <a:r>
              <a:rPr lang="az-Latn-AZ" dirty="0">
                <a:latin typeface="Times New Roman" panose="02020603050405020304" pitchFamily="18" charset="0"/>
                <a:ea typeface="Calibri" panose="020F0502020204030204" pitchFamily="34" charset="0"/>
                <a:cs typeface="Times New Roman" panose="02020603050405020304" pitchFamily="18" charset="0"/>
              </a:rPr>
              <a:t>Bununla da biz, bütün tapşırıqları uğurla yerinə yetirmiş olduq və etdiyimiz bütün dizayn, konfiqurasiyaları, </a:t>
            </a:r>
            <a:r>
              <a:rPr lang="az-Latn-AZ" dirty="0" err="1">
                <a:latin typeface="Times New Roman" panose="02020603050405020304" pitchFamily="18" charset="0"/>
                <a:ea typeface="Calibri" panose="020F0502020204030204" pitchFamily="34" charset="0"/>
                <a:cs typeface="Times New Roman" panose="02020603050405020304" pitchFamily="18" charset="0"/>
              </a:rPr>
              <a:t>kökləmələri</a:t>
            </a:r>
            <a:r>
              <a:rPr lang="az-Latn-AZ" dirty="0">
                <a:latin typeface="Times New Roman" panose="02020603050405020304" pitchFamily="18" charset="0"/>
                <a:ea typeface="Calibri" panose="020F0502020204030204" pitchFamily="34" charset="0"/>
                <a:cs typeface="Times New Roman" panose="02020603050405020304" pitchFamily="18" charset="0"/>
              </a:rPr>
              <a:t> bir-bir </a:t>
            </a:r>
            <a:r>
              <a:rPr lang="az-Latn-AZ" dirty="0" err="1">
                <a:latin typeface="Times New Roman" panose="02020603050405020304" pitchFamily="18" charset="0"/>
                <a:ea typeface="Calibri" panose="020F0502020204030204" pitchFamily="34" charset="0"/>
                <a:cs typeface="Times New Roman" panose="02020603050405020304" pitchFamily="18" charset="0"/>
              </a:rPr>
              <a:t>test’dən</a:t>
            </a:r>
            <a:r>
              <a:rPr lang="az-Latn-AZ" dirty="0">
                <a:latin typeface="Times New Roman" panose="02020603050405020304" pitchFamily="18" charset="0"/>
                <a:ea typeface="Calibri" panose="020F0502020204030204" pitchFamily="34" charset="0"/>
                <a:cs typeface="Times New Roman" panose="02020603050405020304" pitchFamily="18" charset="0"/>
              </a:rPr>
              <a:t> keçirib, analiz edib həqiqətən də uğurla </a:t>
            </a:r>
            <a:r>
              <a:rPr lang="az-Latn-AZ" dirty="0" err="1">
                <a:latin typeface="Times New Roman" panose="02020603050405020304" pitchFamily="18" charset="0"/>
                <a:ea typeface="Calibri" panose="020F0502020204030204" pitchFamily="34" charset="0"/>
                <a:cs typeface="Times New Roman" panose="02020603050405020304" pitchFamily="18" charset="0"/>
              </a:rPr>
              <a:t>işlədiyini</a:t>
            </a:r>
            <a:r>
              <a:rPr lang="az-Latn-AZ" dirty="0">
                <a:latin typeface="Times New Roman" panose="02020603050405020304" pitchFamily="18" charset="0"/>
                <a:ea typeface="Calibri" panose="020F0502020204030204" pitchFamily="34" charset="0"/>
                <a:cs typeface="Times New Roman" panose="02020603050405020304" pitchFamily="18" charset="0"/>
              </a:rPr>
              <a:t> sübut etdik.</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70925207"/>
      </p:ext>
    </p:extLst>
  </p:cSld>
  <p:clrMapOvr>
    <a:masterClrMapping/>
  </p:clrMapOvr>
  <p:transition spd="slow">
    <p:randomBar dir="vert"/>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a:extLst>
              <a:ext uri="{FF2B5EF4-FFF2-40B4-BE49-F238E27FC236}">
                <a16:creationId xmlns:a16="http://schemas.microsoft.com/office/drawing/2014/main" id="{A4D4BB4C-1D17-1EC9-4C78-9DD774317F80}"/>
              </a:ext>
            </a:extLst>
          </p:cNvPr>
          <p:cNvSpPr>
            <a:spLocks noGrp="1"/>
          </p:cNvSpPr>
          <p:nvPr>
            <p:ph type="sldNum" sz="quarter" idx="12"/>
          </p:nvPr>
        </p:nvSpPr>
        <p:spPr/>
        <p:txBody>
          <a:bodyPr/>
          <a:lstStyle/>
          <a:p>
            <a:fld id="{D57F1E4F-1CFF-5643-939E-217C01CDF565}" type="slidenum">
              <a:rPr lang="en-US" smtClean="0"/>
              <a:pPr/>
              <a:t>77</a:t>
            </a:fld>
            <a:endParaRPr lang="en-US" dirty="0"/>
          </a:p>
        </p:txBody>
      </p:sp>
      <p:sp>
        <p:nvSpPr>
          <p:cNvPr id="4" name="Прямоугольник 3">
            <a:extLst>
              <a:ext uri="{FF2B5EF4-FFF2-40B4-BE49-F238E27FC236}">
                <a16:creationId xmlns:a16="http://schemas.microsoft.com/office/drawing/2014/main" id="{3B727025-D780-F7CF-4180-AFABC7F09B80}"/>
              </a:ext>
            </a:extLst>
          </p:cNvPr>
          <p:cNvSpPr/>
          <p:nvPr/>
        </p:nvSpPr>
        <p:spPr>
          <a:xfrm>
            <a:off x="2686046" y="2090257"/>
            <a:ext cx="5532284" cy="1754326"/>
          </a:xfrm>
          <a:prstGeom prst="rect">
            <a:avLst/>
          </a:prstGeom>
          <a:noFill/>
        </p:spPr>
        <p:txBody>
          <a:bodyPr wrap="none" lIns="91440" tIns="45720" rIns="91440" bIns="45720">
            <a:spAutoFit/>
          </a:bodyPr>
          <a:lstStyle/>
          <a:p>
            <a:pPr algn="ctr"/>
            <a:r>
              <a:rPr lang="az-Latn-AZ" sz="54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Diqqətiniz üçün </a:t>
            </a:r>
          </a:p>
          <a:p>
            <a:pPr algn="ctr"/>
            <a:r>
              <a:rPr lang="az-Latn-AZ" sz="54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Təşəkkür edirik!</a:t>
            </a:r>
            <a:endParaRPr lang="en-US" sz="54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207998514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0" name="Cube 59">
            <a:extLst>
              <a:ext uri="{FF2B5EF4-FFF2-40B4-BE49-F238E27FC236}">
                <a16:creationId xmlns:a16="http://schemas.microsoft.com/office/drawing/2014/main" id="{82727937-6B99-460F-AFBE-C1B123CD6E90}"/>
              </a:ext>
            </a:extLst>
          </p:cNvPr>
          <p:cNvSpPr/>
          <p:nvPr/>
        </p:nvSpPr>
        <p:spPr>
          <a:xfrm flipH="1">
            <a:off x="8582969" y="2575230"/>
            <a:ext cx="2082514" cy="3566278"/>
          </a:xfrm>
          <a:prstGeom prst="cube">
            <a:avLst>
              <a:gd name="adj" fmla="val 20548"/>
            </a:avLst>
          </a:prstGeom>
          <a:solidFill>
            <a:schemeClr val="accent6">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59" name="Cube 58">
            <a:extLst>
              <a:ext uri="{FF2B5EF4-FFF2-40B4-BE49-F238E27FC236}">
                <a16:creationId xmlns:a16="http://schemas.microsoft.com/office/drawing/2014/main" id="{85C732A0-4BD9-4F8A-821E-D93CFF883478}"/>
              </a:ext>
            </a:extLst>
          </p:cNvPr>
          <p:cNvSpPr/>
          <p:nvPr/>
        </p:nvSpPr>
        <p:spPr>
          <a:xfrm flipH="1">
            <a:off x="6876935" y="3120049"/>
            <a:ext cx="2082514" cy="3021459"/>
          </a:xfrm>
          <a:prstGeom prst="cube">
            <a:avLst>
              <a:gd name="adj" fmla="val 20319"/>
            </a:avLst>
          </a:prstGeom>
          <a:solidFill>
            <a:schemeClr val="accent5">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58" name="Cube 57">
            <a:extLst>
              <a:ext uri="{FF2B5EF4-FFF2-40B4-BE49-F238E27FC236}">
                <a16:creationId xmlns:a16="http://schemas.microsoft.com/office/drawing/2014/main" id="{9B3761EC-5709-4C06-828F-4842BF73FFE5}"/>
              </a:ext>
            </a:extLst>
          </p:cNvPr>
          <p:cNvSpPr/>
          <p:nvPr/>
        </p:nvSpPr>
        <p:spPr>
          <a:xfrm flipH="1">
            <a:off x="5166593" y="3609284"/>
            <a:ext cx="2082514" cy="2532225"/>
          </a:xfrm>
          <a:prstGeom prst="cube">
            <a:avLst>
              <a:gd name="adj" fmla="val 20624"/>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56" name="Cube 55">
            <a:extLst>
              <a:ext uri="{FF2B5EF4-FFF2-40B4-BE49-F238E27FC236}">
                <a16:creationId xmlns:a16="http://schemas.microsoft.com/office/drawing/2014/main" id="{FC6D65DC-903C-4706-80F2-0F26488B212F}"/>
              </a:ext>
            </a:extLst>
          </p:cNvPr>
          <p:cNvSpPr/>
          <p:nvPr/>
        </p:nvSpPr>
        <p:spPr>
          <a:xfrm flipH="1">
            <a:off x="3459892" y="4136768"/>
            <a:ext cx="2082514" cy="2004741"/>
          </a:xfrm>
          <a:prstGeom prst="cube">
            <a:avLst>
              <a:gd name="adj" fmla="val 21554"/>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54" name="Cube 53">
            <a:extLst>
              <a:ext uri="{FF2B5EF4-FFF2-40B4-BE49-F238E27FC236}">
                <a16:creationId xmlns:a16="http://schemas.microsoft.com/office/drawing/2014/main" id="{9303B1DA-561B-47E5-A1EF-E3BD9792E49C}"/>
              </a:ext>
            </a:extLst>
          </p:cNvPr>
          <p:cNvSpPr/>
          <p:nvPr/>
        </p:nvSpPr>
        <p:spPr>
          <a:xfrm flipH="1">
            <a:off x="1772006" y="4689802"/>
            <a:ext cx="2082514" cy="1451707"/>
          </a:xfrm>
          <a:prstGeom prst="cube">
            <a:avLst>
              <a:gd name="adj" fmla="val 25554"/>
            </a:avLst>
          </a:prstGeom>
          <a:solidFill>
            <a:schemeClr val="accent4">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13" name="Cube 12">
            <a:extLst>
              <a:ext uri="{FF2B5EF4-FFF2-40B4-BE49-F238E27FC236}">
                <a16:creationId xmlns:a16="http://schemas.microsoft.com/office/drawing/2014/main" id="{54162715-AD53-47DE-BF69-1E1532CEE94D}"/>
              </a:ext>
            </a:extLst>
          </p:cNvPr>
          <p:cNvSpPr/>
          <p:nvPr/>
        </p:nvSpPr>
        <p:spPr>
          <a:xfrm flipH="1">
            <a:off x="1772006" y="4230987"/>
            <a:ext cx="2082514" cy="880445"/>
          </a:xfrm>
          <a:prstGeom prst="cube">
            <a:avLst>
              <a:gd name="adj" fmla="val 487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16" name="Cube 15">
            <a:extLst>
              <a:ext uri="{FF2B5EF4-FFF2-40B4-BE49-F238E27FC236}">
                <a16:creationId xmlns:a16="http://schemas.microsoft.com/office/drawing/2014/main" id="{DB046499-571C-4062-8C08-CDD03D133652}"/>
              </a:ext>
            </a:extLst>
          </p:cNvPr>
          <p:cNvSpPr/>
          <p:nvPr/>
        </p:nvSpPr>
        <p:spPr>
          <a:xfrm flipH="1">
            <a:off x="3459892" y="3703502"/>
            <a:ext cx="2082514" cy="880445"/>
          </a:xfrm>
          <a:prstGeom prst="cube">
            <a:avLst>
              <a:gd name="adj" fmla="val 487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17" name="Cube 16">
            <a:extLst>
              <a:ext uri="{FF2B5EF4-FFF2-40B4-BE49-F238E27FC236}">
                <a16:creationId xmlns:a16="http://schemas.microsoft.com/office/drawing/2014/main" id="{E505CB29-6500-438B-9399-F94851220119}"/>
              </a:ext>
            </a:extLst>
          </p:cNvPr>
          <p:cNvSpPr/>
          <p:nvPr/>
        </p:nvSpPr>
        <p:spPr>
          <a:xfrm flipH="1">
            <a:off x="5166594" y="3180488"/>
            <a:ext cx="2082514" cy="880445"/>
          </a:xfrm>
          <a:prstGeom prst="cube">
            <a:avLst>
              <a:gd name="adj" fmla="val 487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18" name="Cube 17">
            <a:extLst>
              <a:ext uri="{FF2B5EF4-FFF2-40B4-BE49-F238E27FC236}">
                <a16:creationId xmlns:a16="http://schemas.microsoft.com/office/drawing/2014/main" id="{7F2EC127-DD46-4486-A15B-02A16AAE6B29}"/>
              </a:ext>
            </a:extLst>
          </p:cNvPr>
          <p:cNvSpPr/>
          <p:nvPr/>
        </p:nvSpPr>
        <p:spPr>
          <a:xfrm flipH="1">
            <a:off x="6873297" y="2653004"/>
            <a:ext cx="2082514" cy="880445"/>
          </a:xfrm>
          <a:prstGeom prst="cube">
            <a:avLst>
              <a:gd name="adj" fmla="val 4876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sp>
        <p:nvSpPr>
          <p:cNvPr id="19" name="Cube 18">
            <a:extLst>
              <a:ext uri="{FF2B5EF4-FFF2-40B4-BE49-F238E27FC236}">
                <a16:creationId xmlns:a16="http://schemas.microsoft.com/office/drawing/2014/main" id="{BBABDFBF-A961-4C7B-9500-F903A3DE669D}"/>
              </a:ext>
            </a:extLst>
          </p:cNvPr>
          <p:cNvSpPr/>
          <p:nvPr/>
        </p:nvSpPr>
        <p:spPr>
          <a:xfrm flipH="1">
            <a:off x="8580000" y="2125519"/>
            <a:ext cx="2082514" cy="880445"/>
          </a:xfrm>
          <a:prstGeom prst="cube">
            <a:avLst>
              <a:gd name="adj" fmla="val 4876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sym typeface="Arial"/>
            </a:endParaRPr>
          </a:p>
        </p:txBody>
      </p:sp>
      <p:grpSp>
        <p:nvGrpSpPr>
          <p:cNvPr id="34" name="Group 33">
            <a:extLst>
              <a:ext uri="{FF2B5EF4-FFF2-40B4-BE49-F238E27FC236}">
                <a16:creationId xmlns:a16="http://schemas.microsoft.com/office/drawing/2014/main" id="{8E4A1ACB-C9A9-4B5D-A157-67191E7E2F8D}"/>
              </a:ext>
            </a:extLst>
          </p:cNvPr>
          <p:cNvGrpSpPr/>
          <p:nvPr/>
        </p:nvGrpSpPr>
        <p:grpSpPr>
          <a:xfrm>
            <a:off x="8643500" y="487379"/>
            <a:ext cx="1856405" cy="1954742"/>
            <a:chOff x="5138738" y="-608163"/>
            <a:chExt cx="4786312" cy="5039851"/>
          </a:xfrm>
        </p:grpSpPr>
        <p:sp>
          <p:nvSpPr>
            <p:cNvPr id="29" name="Oval 28">
              <a:extLst>
                <a:ext uri="{FF2B5EF4-FFF2-40B4-BE49-F238E27FC236}">
                  <a16:creationId xmlns:a16="http://schemas.microsoft.com/office/drawing/2014/main" id="{CD05B68A-B19F-47F2-9DA7-95A0663BAA59}"/>
                </a:ext>
              </a:extLst>
            </p:cNvPr>
            <p:cNvSpPr/>
            <p:nvPr/>
          </p:nvSpPr>
          <p:spPr>
            <a:xfrm>
              <a:off x="5793224" y="3973382"/>
              <a:ext cx="3766861" cy="380050"/>
            </a:xfrm>
            <a:prstGeom prst="ellipse">
              <a:avLst/>
            </a:prstGeom>
            <a:solidFill>
              <a:schemeClr val="tx2">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sym typeface="Arial"/>
              </a:endParaRPr>
            </a:p>
          </p:txBody>
        </p:sp>
        <p:grpSp>
          <p:nvGrpSpPr>
            <p:cNvPr id="30" name="Group 29">
              <a:extLst>
                <a:ext uri="{FF2B5EF4-FFF2-40B4-BE49-F238E27FC236}">
                  <a16:creationId xmlns:a16="http://schemas.microsoft.com/office/drawing/2014/main" id="{32060329-04A2-46B9-81E0-353EB68D8BFB}"/>
                </a:ext>
              </a:extLst>
            </p:cNvPr>
            <p:cNvGrpSpPr/>
            <p:nvPr/>
          </p:nvGrpSpPr>
          <p:grpSpPr>
            <a:xfrm>
              <a:off x="5138738" y="-608163"/>
              <a:ext cx="4786312" cy="5039851"/>
              <a:chOff x="5995988" y="2712903"/>
              <a:chExt cx="2457450" cy="2587625"/>
            </a:xfrm>
          </p:grpSpPr>
          <p:sp>
            <p:nvSpPr>
              <p:cNvPr id="31" name="Freeform 6">
                <a:extLst>
                  <a:ext uri="{FF2B5EF4-FFF2-40B4-BE49-F238E27FC236}">
                    <a16:creationId xmlns:a16="http://schemas.microsoft.com/office/drawing/2014/main" id="{23039AEF-6BB3-4384-BBE0-11A2890CE48C}"/>
                  </a:ext>
                </a:extLst>
              </p:cNvPr>
              <p:cNvSpPr>
                <a:spLocks/>
              </p:cNvSpPr>
              <p:nvPr/>
            </p:nvSpPr>
            <p:spPr bwMode="auto">
              <a:xfrm>
                <a:off x="5995988" y="2712903"/>
                <a:ext cx="2457450" cy="2587625"/>
              </a:xfrm>
              <a:custGeom>
                <a:avLst/>
                <a:gdLst>
                  <a:gd name="T0" fmla="*/ 707 w 771"/>
                  <a:gd name="T1" fmla="*/ 219 h 812"/>
                  <a:gd name="T2" fmla="*/ 760 w 771"/>
                  <a:gd name="T3" fmla="*/ 369 h 812"/>
                  <a:gd name="T4" fmla="*/ 685 w 771"/>
                  <a:gd name="T5" fmla="*/ 634 h 812"/>
                  <a:gd name="T6" fmla="*/ 197 w 771"/>
                  <a:gd name="T7" fmla="*/ 707 h 812"/>
                  <a:gd name="T8" fmla="*/ 97 w 771"/>
                  <a:gd name="T9" fmla="*/ 220 h 812"/>
                  <a:gd name="T10" fmla="*/ 594 w 771"/>
                  <a:gd name="T11" fmla="*/ 106 h 812"/>
                  <a:gd name="T12" fmla="*/ 552 w 771"/>
                  <a:gd name="T13" fmla="*/ 147 h 812"/>
                  <a:gd name="T14" fmla="*/ 509 w 771"/>
                  <a:gd name="T15" fmla="*/ 128 h 812"/>
                  <a:gd name="T16" fmla="*/ 454 w 771"/>
                  <a:gd name="T17" fmla="*/ 113 h 812"/>
                  <a:gd name="T18" fmla="*/ 372 w 771"/>
                  <a:gd name="T19" fmla="*/ 110 h 812"/>
                  <a:gd name="T20" fmla="*/ 241 w 771"/>
                  <a:gd name="T21" fmla="*/ 155 h 812"/>
                  <a:gd name="T22" fmla="*/ 147 w 771"/>
                  <a:gd name="T23" fmla="*/ 249 h 812"/>
                  <a:gd name="T24" fmla="*/ 115 w 771"/>
                  <a:gd name="T25" fmla="*/ 317 h 812"/>
                  <a:gd name="T26" fmla="*/ 103 w 771"/>
                  <a:gd name="T27" fmla="*/ 366 h 812"/>
                  <a:gd name="T28" fmla="*/ 102 w 771"/>
                  <a:gd name="T29" fmla="*/ 450 h 812"/>
                  <a:gd name="T30" fmla="*/ 124 w 771"/>
                  <a:gd name="T31" fmla="*/ 528 h 812"/>
                  <a:gd name="T32" fmla="*/ 209 w 771"/>
                  <a:gd name="T33" fmla="*/ 643 h 812"/>
                  <a:gd name="T34" fmla="*/ 295 w 771"/>
                  <a:gd name="T35" fmla="*/ 694 h 812"/>
                  <a:gd name="T36" fmla="*/ 357 w 771"/>
                  <a:gd name="T37" fmla="*/ 710 h 812"/>
                  <a:gd name="T38" fmla="*/ 439 w 771"/>
                  <a:gd name="T39" fmla="*/ 711 h 812"/>
                  <a:gd name="T40" fmla="*/ 512 w 771"/>
                  <a:gd name="T41" fmla="*/ 693 h 812"/>
                  <a:gd name="T42" fmla="*/ 585 w 771"/>
                  <a:gd name="T43" fmla="*/ 652 h 812"/>
                  <a:gd name="T44" fmla="*/ 644 w 771"/>
                  <a:gd name="T45" fmla="*/ 592 h 812"/>
                  <a:gd name="T46" fmla="*/ 677 w 771"/>
                  <a:gd name="T47" fmla="*/ 536 h 812"/>
                  <a:gd name="T48" fmla="*/ 696 w 771"/>
                  <a:gd name="T49" fmla="*/ 482 h 812"/>
                  <a:gd name="T50" fmla="*/ 704 w 771"/>
                  <a:gd name="T51" fmla="*/ 432 h 812"/>
                  <a:gd name="T52" fmla="*/ 702 w 771"/>
                  <a:gd name="T53" fmla="*/ 374 h 812"/>
                  <a:gd name="T54" fmla="*/ 695 w 771"/>
                  <a:gd name="T55" fmla="*/ 334 h 812"/>
                  <a:gd name="T56" fmla="*/ 666 w 771"/>
                  <a:gd name="T57" fmla="*/ 264 h 812"/>
                  <a:gd name="T58" fmla="*/ 667 w 771"/>
                  <a:gd name="T59" fmla="*/ 258 h 812"/>
                  <a:gd name="T60" fmla="*/ 703 w 771"/>
                  <a:gd name="T61" fmla="*/ 222 h 812"/>
                  <a:gd name="T62" fmla="*/ 707 w 771"/>
                  <a:gd name="T63" fmla="*/ 219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1" h="812">
                    <a:moveTo>
                      <a:pt x="707" y="219"/>
                    </a:moveTo>
                    <a:cubicBezTo>
                      <a:pt x="736" y="265"/>
                      <a:pt x="754" y="315"/>
                      <a:pt x="760" y="369"/>
                    </a:cubicBezTo>
                    <a:cubicBezTo>
                      <a:pt x="771" y="467"/>
                      <a:pt x="746" y="557"/>
                      <a:pt x="685" y="634"/>
                    </a:cubicBezTo>
                    <a:cubicBezTo>
                      <a:pt x="561" y="789"/>
                      <a:pt x="347" y="812"/>
                      <a:pt x="197" y="707"/>
                    </a:cubicBezTo>
                    <a:cubicBezTo>
                      <a:pt x="31" y="591"/>
                      <a:pt x="0" y="374"/>
                      <a:pt x="97" y="220"/>
                    </a:cubicBezTo>
                    <a:cubicBezTo>
                      <a:pt x="203" y="52"/>
                      <a:pt x="424" y="0"/>
                      <a:pt x="594" y="106"/>
                    </a:cubicBezTo>
                    <a:cubicBezTo>
                      <a:pt x="580" y="120"/>
                      <a:pt x="566" y="134"/>
                      <a:pt x="552" y="147"/>
                    </a:cubicBezTo>
                    <a:cubicBezTo>
                      <a:pt x="538" y="141"/>
                      <a:pt x="523" y="134"/>
                      <a:pt x="509" y="128"/>
                    </a:cubicBezTo>
                    <a:cubicBezTo>
                      <a:pt x="491" y="121"/>
                      <a:pt x="473" y="116"/>
                      <a:pt x="454" y="113"/>
                    </a:cubicBezTo>
                    <a:cubicBezTo>
                      <a:pt x="427" y="108"/>
                      <a:pt x="399" y="107"/>
                      <a:pt x="372" y="110"/>
                    </a:cubicBezTo>
                    <a:cubicBezTo>
                      <a:pt x="325" y="115"/>
                      <a:pt x="281" y="130"/>
                      <a:pt x="241" y="155"/>
                    </a:cubicBezTo>
                    <a:cubicBezTo>
                      <a:pt x="203" y="179"/>
                      <a:pt x="171" y="211"/>
                      <a:pt x="147" y="249"/>
                    </a:cubicBezTo>
                    <a:cubicBezTo>
                      <a:pt x="134" y="270"/>
                      <a:pt x="123" y="293"/>
                      <a:pt x="115" y="317"/>
                    </a:cubicBezTo>
                    <a:cubicBezTo>
                      <a:pt x="110" y="333"/>
                      <a:pt x="106" y="350"/>
                      <a:pt x="103" y="366"/>
                    </a:cubicBezTo>
                    <a:cubicBezTo>
                      <a:pt x="99" y="394"/>
                      <a:pt x="99" y="422"/>
                      <a:pt x="102" y="450"/>
                    </a:cubicBezTo>
                    <a:cubicBezTo>
                      <a:pt x="105" y="477"/>
                      <a:pt x="113" y="503"/>
                      <a:pt x="124" y="528"/>
                    </a:cubicBezTo>
                    <a:cubicBezTo>
                      <a:pt x="143" y="574"/>
                      <a:pt x="171" y="612"/>
                      <a:pt x="209" y="643"/>
                    </a:cubicBezTo>
                    <a:cubicBezTo>
                      <a:pt x="235" y="665"/>
                      <a:pt x="263" y="682"/>
                      <a:pt x="295" y="694"/>
                    </a:cubicBezTo>
                    <a:cubicBezTo>
                      <a:pt x="315" y="701"/>
                      <a:pt x="336" y="707"/>
                      <a:pt x="357" y="710"/>
                    </a:cubicBezTo>
                    <a:cubicBezTo>
                      <a:pt x="384" y="714"/>
                      <a:pt x="412" y="715"/>
                      <a:pt x="439" y="711"/>
                    </a:cubicBezTo>
                    <a:cubicBezTo>
                      <a:pt x="464" y="708"/>
                      <a:pt x="488" y="702"/>
                      <a:pt x="512" y="693"/>
                    </a:cubicBezTo>
                    <a:cubicBezTo>
                      <a:pt x="538" y="683"/>
                      <a:pt x="563" y="669"/>
                      <a:pt x="585" y="652"/>
                    </a:cubicBezTo>
                    <a:cubicBezTo>
                      <a:pt x="607" y="635"/>
                      <a:pt x="627" y="615"/>
                      <a:pt x="644" y="592"/>
                    </a:cubicBezTo>
                    <a:cubicBezTo>
                      <a:pt x="657" y="575"/>
                      <a:pt x="668" y="556"/>
                      <a:pt x="677" y="536"/>
                    </a:cubicBezTo>
                    <a:cubicBezTo>
                      <a:pt x="686" y="519"/>
                      <a:pt x="692" y="501"/>
                      <a:pt x="696" y="482"/>
                    </a:cubicBezTo>
                    <a:cubicBezTo>
                      <a:pt x="700" y="465"/>
                      <a:pt x="703" y="449"/>
                      <a:pt x="704" y="432"/>
                    </a:cubicBezTo>
                    <a:cubicBezTo>
                      <a:pt x="704" y="413"/>
                      <a:pt x="704" y="393"/>
                      <a:pt x="702" y="374"/>
                    </a:cubicBezTo>
                    <a:cubicBezTo>
                      <a:pt x="701" y="361"/>
                      <a:pt x="698" y="347"/>
                      <a:pt x="695" y="334"/>
                    </a:cubicBezTo>
                    <a:cubicBezTo>
                      <a:pt x="689" y="310"/>
                      <a:pt x="679" y="286"/>
                      <a:pt x="666" y="264"/>
                    </a:cubicBezTo>
                    <a:cubicBezTo>
                      <a:pt x="665" y="262"/>
                      <a:pt x="665" y="260"/>
                      <a:pt x="667" y="258"/>
                    </a:cubicBezTo>
                    <a:cubicBezTo>
                      <a:pt x="680" y="246"/>
                      <a:pt x="691" y="234"/>
                      <a:pt x="703" y="222"/>
                    </a:cubicBezTo>
                    <a:cubicBezTo>
                      <a:pt x="704" y="221"/>
                      <a:pt x="705" y="220"/>
                      <a:pt x="707" y="2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Arial"/>
                  <a:sym typeface="Arial"/>
                </a:endParaRPr>
              </a:p>
            </p:txBody>
          </p:sp>
          <p:sp>
            <p:nvSpPr>
              <p:cNvPr id="32" name="Freeform 7">
                <a:extLst>
                  <a:ext uri="{FF2B5EF4-FFF2-40B4-BE49-F238E27FC236}">
                    <a16:creationId xmlns:a16="http://schemas.microsoft.com/office/drawing/2014/main" id="{BB489A81-DB00-411E-90AF-DD0105863ADB}"/>
                  </a:ext>
                </a:extLst>
              </p:cNvPr>
              <p:cNvSpPr>
                <a:spLocks/>
              </p:cNvSpPr>
              <p:nvPr/>
            </p:nvSpPr>
            <p:spPr bwMode="auto">
              <a:xfrm>
                <a:off x="6515101" y="3270116"/>
                <a:ext cx="1450975" cy="1435100"/>
              </a:xfrm>
              <a:custGeom>
                <a:avLst/>
                <a:gdLst>
                  <a:gd name="T0" fmla="*/ 350 w 455"/>
                  <a:gd name="T1" fmla="*/ 54 h 450"/>
                  <a:gd name="T2" fmla="*/ 311 w 455"/>
                  <a:gd name="T3" fmla="*/ 93 h 450"/>
                  <a:gd name="T4" fmla="*/ 305 w 455"/>
                  <a:gd name="T5" fmla="*/ 94 h 450"/>
                  <a:gd name="T6" fmla="*/ 262 w 455"/>
                  <a:gd name="T7" fmla="*/ 81 h 450"/>
                  <a:gd name="T8" fmla="*/ 210 w 455"/>
                  <a:gd name="T9" fmla="*/ 82 h 450"/>
                  <a:gd name="T10" fmla="*/ 148 w 455"/>
                  <a:gd name="T11" fmla="*/ 109 h 450"/>
                  <a:gd name="T12" fmla="*/ 103 w 455"/>
                  <a:gd name="T13" fmla="*/ 160 h 450"/>
                  <a:gd name="T14" fmla="*/ 84 w 455"/>
                  <a:gd name="T15" fmla="*/ 216 h 450"/>
                  <a:gd name="T16" fmla="*/ 90 w 455"/>
                  <a:gd name="T17" fmla="*/ 283 h 450"/>
                  <a:gd name="T18" fmla="*/ 154 w 455"/>
                  <a:gd name="T19" fmla="*/ 367 h 450"/>
                  <a:gd name="T20" fmla="*/ 225 w 455"/>
                  <a:gd name="T21" fmla="*/ 392 h 450"/>
                  <a:gd name="T22" fmla="*/ 302 w 455"/>
                  <a:gd name="T23" fmla="*/ 379 h 450"/>
                  <a:gd name="T24" fmla="*/ 364 w 455"/>
                  <a:gd name="T25" fmla="*/ 330 h 450"/>
                  <a:gd name="T26" fmla="*/ 391 w 455"/>
                  <a:gd name="T27" fmla="*/ 273 h 450"/>
                  <a:gd name="T28" fmla="*/ 395 w 455"/>
                  <a:gd name="T29" fmla="*/ 223 h 450"/>
                  <a:gd name="T30" fmla="*/ 380 w 455"/>
                  <a:gd name="T31" fmla="*/ 167 h 450"/>
                  <a:gd name="T32" fmla="*/ 422 w 455"/>
                  <a:gd name="T33" fmla="*/ 125 h 450"/>
                  <a:gd name="T34" fmla="*/ 453 w 455"/>
                  <a:gd name="T35" fmla="*/ 242 h 450"/>
                  <a:gd name="T36" fmla="*/ 418 w 455"/>
                  <a:gd name="T37" fmla="*/ 354 h 450"/>
                  <a:gd name="T38" fmla="*/ 235 w 455"/>
                  <a:gd name="T39" fmla="*/ 450 h 450"/>
                  <a:gd name="T40" fmla="*/ 85 w 455"/>
                  <a:gd name="T41" fmla="*/ 385 h 450"/>
                  <a:gd name="T42" fmla="*/ 95 w 455"/>
                  <a:gd name="T43" fmla="*/ 78 h 450"/>
                  <a:gd name="T44" fmla="*/ 350 w 455"/>
                  <a:gd name="T45" fmla="*/ 54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5" h="450">
                    <a:moveTo>
                      <a:pt x="350" y="54"/>
                    </a:moveTo>
                    <a:cubicBezTo>
                      <a:pt x="337" y="67"/>
                      <a:pt x="324" y="80"/>
                      <a:pt x="311" y="93"/>
                    </a:cubicBezTo>
                    <a:cubicBezTo>
                      <a:pt x="310" y="94"/>
                      <a:pt x="307" y="95"/>
                      <a:pt x="305" y="94"/>
                    </a:cubicBezTo>
                    <a:cubicBezTo>
                      <a:pt x="292" y="87"/>
                      <a:pt x="277" y="83"/>
                      <a:pt x="262" y="81"/>
                    </a:cubicBezTo>
                    <a:cubicBezTo>
                      <a:pt x="244" y="79"/>
                      <a:pt x="227" y="79"/>
                      <a:pt x="210" y="82"/>
                    </a:cubicBezTo>
                    <a:cubicBezTo>
                      <a:pt x="187" y="87"/>
                      <a:pt x="166" y="96"/>
                      <a:pt x="148" y="109"/>
                    </a:cubicBezTo>
                    <a:cubicBezTo>
                      <a:pt x="129" y="123"/>
                      <a:pt x="114" y="140"/>
                      <a:pt x="103" y="160"/>
                    </a:cubicBezTo>
                    <a:cubicBezTo>
                      <a:pt x="93" y="178"/>
                      <a:pt x="87" y="196"/>
                      <a:pt x="84" y="216"/>
                    </a:cubicBezTo>
                    <a:cubicBezTo>
                      <a:pt x="81" y="239"/>
                      <a:pt x="83" y="261"/>
                      <a:pt x="90" y="283"/>
                    </a:cubicBezTo>
                    <a:cubicBezTo>
                      <a:pt x="101" y="319"/>
                      <a:pt x="123" y="347"/>
                      <a:pt x="154" y="367"/>
                    </a:cubicBezTo>
                    <a:cubicBezTo>
                      <a:pt x="176" y="381"/>
                      <a:pt x="199" y="389"/>
                      <a:pt x="225" y="392"/>
                    </a:cubicBezTo>
                    <a:cubicBezTo>
                      <a:pt x="252" y="394"/>
                      <a:pt x="277" y="390"/>
                      <a:pt x="302" y="379"/>
                    </a:cubicBezTo>
                    <a:cubicBezTo>
                      <a:pt x="327" y="368"/>
                      <a:pt x="348" y="352"/>
                      <a:pt x="364" y="330"/>
                    </a:cubicBezTo>
                    <a:cubicBezTo>
                      <a:pt x="377" y="313"/>
                      <a:pt x="386" y="294"/>
                      <a:pt x="391" y="273"/>
                    </a:cubicBezTo>
                    <a:cubicBezTo>
                      <a:pt x="395" y="256"/>
                      <a:pt x="397" y="240"/>
                      <a:pt x="395" y="223"/>
                    </a:cubicBezTo>
                    <a:cubicBezTo>
                      <a:pt x="394" y="204"/>
                      <a:pt x="389" y="185"/>
                      <a:pt x="380" y="167"/>
                    </a:cubicBezTo>
                    <a:cubicBezTo>
                      <a:pt x="394" y="153"/>
                      <a:pt x="408" y="139"/>
                      <a:pt x="422" y="125"/>
                    </a:cubicBezTo>
                    <a:cubicBezTo>
                      <a:pt x="444" y="161"/>
                      <a:pt x="455" y="200"/>
                      <a:pt x="453" y="242"/>
                    </a:cubicBezTo>
                    <a:cubicBezTo>
                      <a:pt x="452" y="283"/>
                      <a:pt x="441" y="320"/>
                      <a:pt x="418" y="354"/>
                    </a:cubicBezTo>
                    <a:cubicBezTo>
                      <a:pt x="374" y="418"/>
                      <a:pt x="312" y="450"/>
                      <a:pt x="235" y="450"/>
                    </a:cubicBezTo>
                    <a:cubicBezTo>
                      <a:pt x="176" y="450"/>
                      <a:pt x="125" y="427"/>
                      <a:pt x="85" y="385"/>
                    </a:cubicBezTo>
                    <a:cubicBezTo>
                      <a:pt x="0" y="295"/>
                      <a:pt x="6" y="160"/>
                      <a:pt x="95" y="78"/>
                    </a:cubicBezTo>
                    <a:cubicBezTo>
                      <a:pt x="179" y="0"/>
                      <a:pt x="293" y="14"/>
                      <a:pt x="350" y="5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Arial"/>
                  <a:sym typeface="Arial"/>
                </a:endParaRPr>
              </a:p>
            </p:txBody>
          </p:sp>
          <p:sp>
            <p:nvSpPr>
              <p:cNvPr id="33" name="Freeform 8">
                <a:extLst>
                  <a:ext uri="{FF2B5EF4-FFF2-40B4-BE49-F238E27FC236}">
                    <a16:creationId xmlns:a16="http://schemas.microsoft.com/office/drawing/2014/main" id="{33C2BF33-4BC1-456E-9F1C-86FDA8F608AD}"/>
                  </a:ext>
                </a:extLst>
              </p:cNvPr>
              <p:cNvSpPr>
                <a:spLocks/>
              </p:cNvSpPr>
              <p:nvPr/>
            </p:nvSpPr>
            <p:spPr bwMode="auto">
              <a:xfrm>
                <a:off x="7040563" y="2874828"/>
                <a:ext cx="1381125" cy="1384300"/>
              </a:xfrm>
              <a:custGeom>
                <a:avLst/>
                <a:gdLst>
                  <a:gd name="T0" fmla="*/ 363 w 433"/>
                  <a:gd name="T1" fmla="*/ 0 h 434"/>
                  <a:gd name="T2" fmla="*/ 363 w 433"/>
                  <a:gd name="T3" fmla="*/ 71 h 434"/>
                  <a:gd name="T4" fmla="*/ 432 w 433"/>
                  <a:gd name="T5" fmla="*/ 71 h 434"/>
                  <a:gd name="T6" fmla="*/ 433 w 433"/>
                  <a:gd name="T7" fmla="*/ 73 h 434"/>
                  <a:gd name="T8" fmla="*/ 408 w 433"/>
                  <a:gd name="T9" fmla="*/ 98 h 434"/>
                  <a:gd name="T10" fmla="*/ 303 w 433"/>
                  <a:gd name="T11" fmla="*/ 203 h 434"/>
                  <a:gd name="T12" fmla="*/ 292 w 433"/>
                  <a:gd name="T13" fmla="*/ 207 h 434"/>
                  <a:gd name="T14" fmla="*/ 262 w 433"/>
                  <a:gd name="T15" fmla="*/ 208 h 434"/>
                  <a:gd name="T16" fmla="*/ 255 w 433"/>
                  <a:gd name="T17" fmla="*/ 210 h 434"/>
                  <a:gd name="T18" fmla="*/ 176 w 433"/>
                  <a:gd name="T19" fmla="*/ 289 h 434"/>
                  <a:gd name="T20" fmla="*/ 141 w 433"/>
                  <a:gd name="T21" fmla="*/ 325 h 434"/>
                  <a:gd name="T22" fmla="*/ 140 w 433"/>
                  <a:gd name="T23" fmla="*/ 330 h 434"/>
                  <a:gd name="T24" fmla="*/ 146 w 433"/>
                  <a:gd name="T25" fmla="*/ 354 h 434"/>
                  <a:gd name="T26" fmla="*/ 121 w 433"/>
                  <a:gd name="T27" fmla="*/ 415 h 434"/>
                  <a:gd name="T28" fmla="*/ 67 w 433"/>
                  <a:gd name="T29" fmla="*/ 432 h 434"/>
                  <a:gd name="T30" fmla="*/ 12 w 433"/>
                  <a:gd name="T31" fmla="*/ 397 h 434"/>
                  <a:gd name="T32" fmla="*/ 4 w 433"/>
                  <a:gd name="T33" fmla="*/ 342 h 434"/>
                  <a:gd name="T34" fmla="*/ 46 w 433"/>
                  <a:gd name="T35" fmla="*/ 294 h 434"/>
                  <a:gd name="T36" fmla="*/ 105 w 433"/>
                  <a:gd name="T37" fmla="*/ 295 h 434"/>
                  <a:gd name="T38" fmla="*/ 110 w 433"/>
                  <a:gd name="T39" fmla="*/ 293 h 434"/>
                  <a:gd name="T40" fmla="*/ 191 w 433"/>
                  <a:gd name="T41" fmla="*/ 213 h 434"/>
                  <a:gd name="T42" fmla="*/ 223 w 433"/>
                  <a:gd name="T43" fmla="*/ 181 h 434"/>
                  <a:gd name="T44" fmla="*/ 227 w 433"/>
                  <a:gd name="T45" fmla="*/ 171 h 434"/>
                  <a:gd name="T46" fmla="*/ 227 w 433"/>
                  <a:gd name="T47" fmla="*/ 143 h 434"/>
                  <a:gd name="T48" fmla="*/ 231 w 433"/>
                  <a:gd name="T49" fmla="*/ 131 h 434"/>
                  <a:gd name="T50" fmla="*/ 360 w 433"/>
                  <a:gd name="T51" fmla="*/ 3 h 434"/>
                  <a:gd name="T52" fmla="*/ 363 w 433"/>
                  <a:gd name="T53" fmla="*/ 0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3" h="434">
                    <a:moveTo>
                      <a:pt x="363" y="0"/>
                    </a:moveTo>
                    <a:cubicBezTo>
                      <a:pt x="363" y="24"/>
                      <a:pt x="363" y="47"/>
                      <a:pt x="363" y="71"/>
                    </a:cubicBezTo>
                    <a:cubicBezTo>
                      <a:pt x="386" y="71"/>
                      <a:pt x="409" y="71"/>
                      <a:pt x="432" y="71"/>
                    </a:cubicBezTo>
                    <a:cubicBezTo>
                      <a:pt x="432" y="72"/>
                      <a:pt x="432" y="73"/>
                      <a:pt x="433" y="73"/>
                    </a:cubicBezTo>
                    <a:cubicBezTo>
                      <a:pt x="424" y="81"/>
                      <a:pt x="416" y="90"/>
                      <a:pt x="408" y="98"/>
                    </a:cubicBezTo>
                    <a:cubicBezTo>
                      <a:pt x="373" y="133"/>
                      <a:pt x="338" y="168"/>
                      <a:pt x="303" y="203"/>
                    </a:cubicBezTo>
                    <a:cubicBezTo>
                      <a:pt x="300" y="206"/>
                      <a:pt x="297" y="208"/>
                      <a:pt x="292" y="207"/>
                    </a:cubicBezTo>
                    <a:cubicBezTo>
                      <a:pt x="282" y="207"/>
                      <a:pt x="272" y="207"/>
                      <a:pt x="262" y="208"/>
                    </a:cubicBezTo>
                    <a:cubicBezTo>
                      <a:pt x="260" y="208"/>
                      <a:pt x="256" y="209"/>
                      <a:pt x="255" y="210"/>
                    </a:cubicBezTo>
                    <a:cubicBezTo>
                      <a:pt x="228" y="237"/>
                      <a:pt x="202" y="263"/>
                      <a:pt x="176" y="289"/>
                    </a:cubicBezTo>
                    <a:cubicBezTo>
                      <a:pt x="164" y="301"/>
                      <a:pt x="152" y="313"/>
                      <a:pt x="141" y="325"/>
                    </a:cubicBezTo>
                    <a:cubicBezTo>
                      <a:pt x="140" y="326"/>
                      <a:pt x="139" y="328"/>
                      <a:pt x="140" y="330"/>
                    </a:cubicBezTo>
                    <a:cubicBezTo>
                      <a:pt x="143" y="338"/>
                      <a:pt x="145" y="346"/>
                      <a:pt x="146" y="354"/>
                    </a:cubicBezTo>
                    <a:cubicBezTo>
                      <a:pt x="148" y="379"/>
                      <a:pt x="139" y="399"/>
                      <a:pt x="121" y="415"/>
                    </a:cubicBezTo>
                    <a:cubicBezTo>
                      <a:pt x="105" y="428"/>
                      <a:pt x="87" y="434"/>
                      <a:pt x="67" y="432"/>
                    </a:cubicBezTo>
                    <a:cubicBezTo>
                      <a:pt x="43" y="429"/>
                      <a:pt x="25" y="417"/>
                      <a:pt x="12" y="397"/>
                    </a:cubicBezTo>
                    <a:cubicBezTo>
                      <a:pt x="2" y="380"/>
                      <a:pt x="0" y="361"/>
                      <a:pt x="4" y="342"/>
                    </a:cubicBezTo>
                    <a:cubicBezTo>
                      <a:pt x="10" y="320"/>
                      <a:pt x="24" y="303"/>
                      <a:pt x="46" y="294"/>
                    </a:cubicBezTo>
                    <a:cubicBezTo>
                      <a:pt x="66" y="285"/>
                      <a:pt x="86" y="286"/>
                      <a:pt x="105" y="295"/>
                    </a:cubicBezTo>
                    <a:cubicBezTo>
                      <a:pt x="107" y="295"/>
                      <a:pt x="109" y="294"/>
                      <a:pt x="110" y="293"/>
                    </a:cubicBezTo>
                    <a:cubicBezTo>
                      <a:pt x="137" y="267"/>
                      <a:pt x="164" y="240"/>
                      <a:pt x="191" y="213"/>
                    </a:cubicBezTo>
                    <a:cubicBezTo>
                      <a:pt x="202" y="202"/>
                      <a:pt x="212" y="191"/>
                      <a:pt x="223" y="181"/>
                    </a:cubicBezTo>
                    <a:cubicBezTo>
                      <a:pt x="226" y="178"/>
                      <a:pt x="227" y="175"/>
                      <a:pt x="227" y="171"/>
                    </a:cubicBezTo>
                    <a:cubicBezTo>
                      <a:pt x="227" y="162"/>
                      <a:pt x="227" y="152"/>
                      <a:pt x="227" y="143"/>
                    </a:cubicBezTo>
                    <a:cubicBezTo>
                      <a:pt x="226" y="138"/>
                      <a:pt x="228" y="135"/>
                      <a:pt x="231" y="131"/>
                    </a:cubicBezTo>
                    <a:cubicBezTo>
                      <a:pt x="274" y="88"/>
                      <a:pt x="317" y="45"/>
                      <a:pt x="360" y="3"/>
                    </a:cubicBezTo>
                    <a:cubicBezTo>
                      <a:pt x="361" y="2"/>
                      <a:pt x="362" y="1"/>
                      <a:pt x="363"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Arial"/>
                  <a:sym typeface="Arial"/>
                </a:endParaRPr>
              </a:p>
            </p:txBody>
          </p:sp>
        </p:grpSp>
      </p:grpSp>
      <p:sp>
        <p:nvSpPr>
          <p:cNvPr id="35" name="TextBox 34">
            <a:extLst>
              <a:ext uri="{FF2B5EF4-FFF2-40B4-BE49-F238E27FC236}">
                <a16:creationId xmlns:a16="http://schemas.microsoft.com/office/drawing/2014/main" id="{A56185F5-15A2-4544-AD00-264BF9E6F7D7}"/>
              </a:ext>
            </a:extLst>
          </p:cNvPr>
          <p:cNvSpPr txBox="1"/>
          <p:nvPr/>
        </p:nvSpPr>
        <p:spPr>
          <a:xfrm>
            <a:off x="1185690" y="270787"/>
            <a:ext cx="6541886"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az-Latn-AZ" sz="2400" b="1" i="0" u="none" strike="noStrike" kern="0" cap="none" spc="0" normalizeH="0" baseline="0" noProof="0" dirty="0">
                <a:ln>
                  <a:noFill/>
                </a:ln>
                <a:solidFill>
                  <a:srgbClr val="FFFFFF"/>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Korporativ şirkətin şəbəkə infrastrukturunun layihələndirilməsi, simulyasiyası və analizi</a:t>
            </a:r>
            <a:endParaRPr kumimoji="0" lang="az-Latn-AZ" sz="1800" b="0" i="0" u="none" strike="noStrike" kern="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endParaRPr>
          </a:p>
        </p:txBody>
      </p:sp>
      <p:sp>
        <p:nvSpPr>
          <p:cNvPr id="42" name="TextBox 41">
            <a:extLst>
              <a:ext uri="{FF2B5EF4-FFF2-40B4-BE49-F238E27FC236}">
                <a16:creationId xmlns:a16="http://schemas.microsoft.com/office/drawing/2014/main" id="{557E7A1A-73EB-4387-80E8-465064BFE4F2}"/>
              </a:ext>
            </a:extLst>
          </p:cNvPr>
          <p:cNvSpPr txBox="1"/>
          <p:nvPr/>
        </p:nvSpPr>
        <p:spPr>
          <a:xfrm>
            <a:off x="2468417" y="4954167"/>
            <a:ext cx="1192094"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rgbClr val="CB1B4A"/>
                </a:solidFill>
                <a:effectLst/>
                <a:uLnTx/>
                <a:uFillTx/>
                <a:latin typeface="Open Sans" panose="020B0606030504020204" pitchFamily="34" charset="0"/>
                <a:ea typeface="+mn-ea"/>
                <a:cs typeface="Arial"/>
                <a:sym typeface="Arial"/>
              </a:rPr>
              <a:t>01</a:t>
            </a:r>
            <a:endParaRPr kumimoji="0" lang="en-GB" sz="4500" b="1" i="0" u="none" strike="noStrike" kern="1200" cap="none" spc="0" normalizeH="0" baseline="0" noProof="0" dirty="0">
              <a:ln>
                <a:noFill/>
              </a:ln>
              <a:solidFill>
                <a:srgbClr val="CB1B4A"/>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43" name="TextBox 42">
            <a:extLst>
              <a:ext uri="{FF2B5EF4-FFF2-40B4-BE49-F238E27FC236}">
                <a16:creationId xmlns:a16="http://schemas.microsoft.com/office/drawing/2014/main" id="{C71CEABA-84D5-4002-8C56-59D775B0262A}"/>
              </a:ext>
            </a:extLst>
          </p:cNvPr>
          <p:cNvSpPr txBox="1"/>
          <p:nvPr/>
        </p:nvSpPr>
        <p:spPr>
          <a:xfrm>
            <a:off x="2018987" y="5612033"/>
            <a:ext cx="1940937"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z-Latn-AZ" sz="800" b="1" i="0" u="none" strike="noStrike" kern="0" cap="none" spc="-1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sym typeface="Arial"/>
              </a:rPr>
              <a:t>CISCO PACKET TRACER PAKET ŞƏBƏKƏ SİMULYASİYASININ TƏTBİQİNİN ÜSTÜNLÜKLƏRİ</a:t>
            </a:r>
            <a:endParaRPr kumimoji="0" lang="en-GB" sz="8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52" name="TextBox 51">
            <a:extLst>
              <a:ext uri="{FF2B5EF4-FFF2-40B4-BE49-F238E27FC236}">
                <a16:creationId xmlns:a16="http://schemas.microsoft.com/office/drawing/2014/main" id="{4159F6E1-5A64-4BA6-8E1E-085B0CE45962}"/>
              </a:ext>
            </a:extLst>
          </p:cNvPr>
          <p:cNvSpPr txBox="1"/>
          <p:nvPr/>
        </p:nvSpPr>
        <p:spPr>
          <a:xfrm>
            <a:off x="4137364" y="4623774"/>
            <a:ext cx="1192094"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rgbClr val="C2C923"/>
                </a:solidFill>
                <a:effectLst/>
                <a:uLnTx/>
                <a:uFillTx/>
                <a:latin typeface="Open Sans" panose="020B0606030504020204" pitchFamily="34" charset="0"/>
                <a:ea typeface="+mn-ea"/>
                <a:cs typeface="Arial"/>
                <a:sym typeface="Arial"/>
              </a:rPr>
              <a:t>02</a:t>
            </a:r>
            <a:endParaRPr kumimoji="0" lang="en-GB" sz="4500" b="1" i="0" u="none" strike="noStrike" kern="1200" cap="none" spc="0" normalizeH="0" baseline="0" noProof="0" dirty="0">
              <a:ln>
                <a:noFill/>
              </a:ln>
              <a:solidFill>
                <a:srgbClr val="C2C923"/>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53" name="TextBox 52">
            <a:extLst>
              <a:ext uri="{FF2B5EF4-FFF2-40B4-BE49-F238E27FC236}">
                <a16:creationId xmlns:a16="http://schemas.microsoft.com/office/drawing/2014/main" id="{E9C64244-C913-4545-8876-0BFB06EA6569}"/>
              </a:ext>
            </a:extLst>
          </p:cNvPr>
          <p:cNvSpPr txBox="1"/>
          <p:nvPr/>
        </p:nvSpPr>
        <p:spPr>
          <a:xfrm>
            <a:off x="3832731" y="5248957"/>
            <a:ext cx="1808400"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z-Latn-AZ" sz="900" b="1" i="0" u="none" strike="noStrike" kern="0" cap="none" spc="-1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sym typeface="Arial"/>
              </a:rPr>
              <a:t>KORPORATİV ŞƏBƏKƏDƏ TƏHLÜKƏSİZLİYİN AŞKARLANMASI VƏ ONLARA QARŞI MÜBARİZƏNİN İDARƏ OLUNMASI</a:t>
            </a:r>
            <a:endParaRPr kumimoji="0" lang="en-GB" sz="9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55" name="TextBox 54">
            <a:extLst>
              <a:ext uri="{FF2B5EF4-FFF2-40B4-BE49-F238E27FC236}">
                <a16:creationId xmlns:a16="http://schemas.microsoft.com/office/drawing/2014/main" id="{315B1F20-FFF2-467C-AAF6-18E539385DD6}"/>
              </a:ext>
            </a:extLst>
          </p:cNvPr>
          <p:cNvSpPr txBox="1"/>
          <p:nvPr/>
        </p:nvSpPr>
        <p:spPr>
          <a:xfrm>
            <a:off x="5830697" y="4090374"/>
            <a:ext cx="1192094"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rgbClr val="42AFB6"/>
                </a:solidFill>
                <a:effectLst/>
                <a:uLnTx/>
                <a:uFillTx/>
                <a:latin typeface="Open Sans" panose="020B0606030504020204" pitchFamily="34" charset="0"/>
                <a:ea typeface="+mn-ea"/>
                <a:cs typeface="Arial"/>
                <a:sym typeface="Arial"/>
              </a:rPr>
              <a:t>03</a:t>
            </a:r>
            <a:endParaRPr kumimoji="0" lang="en-GB" sz="4500" b="1" i="0" u="none" strike="noStrike" kern="1200" cap="none" spc="0" normalizeH="0" baseline="0" noProof="0" dirty="0">
              <a:ln>
                <a:noFill/>
              </a:ln>
              <a:solidFill>
                <a:srgbClr val="42AFB6"/>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57" name="TextBox 56">
            <a:extLst>
              <a:ext uri="{FF2B5EF4-FFF2-40B4-BE49-F238E27FC236}">
                <a16:creationId xmlns:a16="http://schemas.microsoft.com/office/drawing/2014/main" id="{2C3DC9F9-677D-48A7-87D1-3C16CBD3A29B}"/>
              </a:ext>
            </a:extLst>
          </p:cNvPr>
          <p:cNvSpPr txBox="1"/>
          <p:nvPr/>
        </p:nvSpPr>
        <p:spPr>
          <a:xfrm>
            <a:off x="5715600" y="4848848"/>
            <a:ext cx="1594927" cy="86177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z-Latn-AZ" sz="1000" b="1" i="0" u="none" strike="noStrike" kern="0" cap="none" spc="-1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sym typeface="Arial"/>
              </a:rPr>
              <a:t>KORPORATİV ŞİRKƏTİN ŞƏBƏKƏ İNFRASTRUKTUNUN LAYİHƏLƏNDİRİLMƏSİ VƏ SİMULYASİYASI</a:t>
            </a:r>
            <a:endParaRPr kumimoji="0" lang="en-GB" sz="10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61" name="TextBox 60">
            <a:extLst>
              <a:ext uri="{FF2B5EF4-FFF2-40B4-BE49-F238E27FC236}">
                <a16:creationId xmlns:a16="http://schemas.microsoft.com/office/drawing/2014/main" id="{0CB8FF8A-C335-4DAA-B41F-35F50D5BC4E5}"/>
              </a:ext>
            </a:extLst>
          </p:cNvPr>
          <p:cNvSpPr txBox="1"/>
          <p:nvPr/>
        </p:nvSpPr>
        <p:spPr>
          <a:xfrm>
            <a:off x="7507097" y="3556974"/>
            <a:ext cx="1192094"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rgbClr val="FCB414"/>
                </a:solidFill>
                <a:effectLst/>
                <a:uLnTx/>
                <a:uFillTx/>
                <a:latin typeface="Open Sans" panose="020B0606030504020204" pitchFamily="34" charset="0"/>
                <a:ea typeface="+mn-ea"/>
                <a:cs typeface="Arial"/>
                <a:sym typeface="Arial"/>
              </a:rPr>
              <a:t>04</a:t>
            </a:r>
            <a:endParaRPr kumimoji="0" lang="en-GB" sz="4500" b="1" i="0" u="none" strike="noStrike" kern="1200" cap="none" spc="0" normalizeH="0" baseline="0" noProof="0" dirty="0">
              <a:ln>
                <a:noFill/>
              </a:ln>
              <a:solidFill>
                <a:srgbClr val="FCB414"/>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62" name="TextBox 61">
            <a:extLst>
              <a:ext uri="{FF2B5EF4-FFF2-40B4-BE49-F238E27FC236}">
                <a16:creationId xmlns:a16="http://schemas.microsoft.com/office/drawing/2014/main" id="{5B05A6A8-E71C-4A20-BF9F-C073B2C93BF1}"/>
              </a:ext>
            </a:extLst>
          </p:cNvPr>
          <p:cNvSpPr txBox="1"/>
          <p:nvPr/>
        </p:nvSpPr>
        <p:spPr>
          <a:xfrm>
            <a:off x="7187936" y="4507078"/>
            <a:ext cx="1917404"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z-Latn-AZ" sz="1100" b="1" i="0" u="none" strike="noStrike" kern="0" cap="none" spc="-10" normalizeH="0" baseline="0" noProof="0" dirty="0">
                <a:ln>
                  <a:noFill/>
                </a:ln>
                <a:solidFill>
                  <a:srgbClr val="FFFFFF"/>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.KOPORATİV ŞİRKƏTİN ŞƏBƏKƏ İNFRASTRUKTURUNUN ANALİZİ</a:t>
            </a:r>
            <a:endParaRPr kumimoji="0" lang="en-GB" sz="11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63" name="TextBox 62">
            <a:extLst>
              <a:ext uri="{FF2B5EF4-FFF2-40B4-BE49-F238E27FC236}">
                <a16:creationId xmlns:a16="http://schemas.microsoft.com/office/drawing/2014/main" id="{EEB8D739-EEBD-4B51-8C4F-0371909587A0}"/>
              </a:ext>
            </a:extLst>
          </p:cNvPr>
          <p:cNvSpPr txBox="1"/>
          <p:nvPr/>
        </p:nvSpPr>
        <p:spPr>
          <a:xfrm>
            <a:off x="9251230" y="3036274"/>
            <a:ext cx="1192094"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rgbClr val="007A7D"/>
                </a:solidFill>
                <a:effectLst/>
                <a:uLnTx/>
                <a:uFillTx/>
                <a:latin typeface="Open Sans" panose="020B0606030504020204" pitchFamily="34" charset="0"/>
                <a:ea typeface="+mn-ea"/>
                <a:cs typeface="Arial"/>
                <a:sym typeface="Arial"/>
              </a:rPr>
              <a:t>05</a:t>
            </a:r>
            <a:endParaRPr kumimoji="0" lang="en-GB" sz="4500" b="1" i="0" u="none" strike="noStrike" kern="1200" cap="none" spc="0" normalizeH="0" baseline="0" noProof="0" dirty="0">
              <a:ln>
                <a:noFill/>
              </a:ln>
              <a:solidFill>
                <a:srgbClr val="007A7D"/>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64" name="TextBox 63">
            <a:extLst>
              <a:ext uri="{FF2B5EF4-FFF2-40B4-BE49-F238E27FC236}">
                <a16:creationId xmlns:a16="http://schemas.microsoft.com/office/drawing/2014/main" id="{906BE298-0566-4E93-8B01-FBBFE717AC3E}"/>
              </a:ext>
            </a:extLst>
          </p:cNvPr>
          <p:cNvSpPr txBox="1"/>
          <p:nvPr/>
        </p:nvSpPr>
        <p:spPr>
          <a:xfrm>
            <a:off x="8884944" y="3764561"/>
            <a:ext cx="1917404"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 typeface="Arial"/>
              <a:buNone/>
              <a:tabLst/>
              <a:defRPr/>
            </a:pPr>
            <a:r>
              <a:rPr kumimoji="0" lang="az-Latn-AZ" sz="1100" b="1" i="0" u="none" strike="noStrike" kern="0" cap="none" spc="0" normalizeH="0" baseline="0" noProof="0" dirty="0">
                <a:ln>
                  <a:noFill/>
                </a:ln>
                <a:solidFill>
                  <a:srgbClr val="FFFFFF"/>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KORPORATİV ŞİRKƏTİN ŞƏBƏKƏ İNFRASTRUKTURUNUN KONFİQURASİYASI</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srgbClr val="007A7D"/>
              </a:solidFill>
              <a:effectLst/>
              <a:uLnTx/>
              <a:uFillTx/>
              <a:latin typeface="Noto Sans" panose="020B0502040504020204" pitchFamily="34"/>
              <a:ea typeface="Noto Sans" panose="020B0502040504020204" pitchFamily="34"/>
              <a:cs typeface="Noto Sans" panose="020B0502040504020204" pitchFamily="34"/>
              <a:sym typeface="Arial"/>
            </a:endParaRPr>
          </a:p>
        </p:txBody>
      </p:sp>
      <p:sp>
        <p:nvSpPr>
          <p:cNvPr id="80" name="Oval 79">
            <a:extLst>
              <a:ext uri="{FF2B5EF4-FFF2-40B4-BE49-F238E27FC236}">
                <a16:creationId xmlns:a16="http://schemas.microsoft.com/office/drawing/2014/main" id="{FBD7A9DE-5368-417F-ABF5-80B8C8620883}"/>
              </a:ext>
            </a:extLst>
          </p:cNvPr>
          <p:cNvSpPr/>
          <p:nvPr/>
        </p:nvSpPr>
        <p:spPr>
          <a:xfrm>
            <a:off x="4059849" y="3951264"/>
            <a:ext cx="713499" cy="71987"/>
          </a:xfrm>
          <a:prstGeom prst="ellipse">
            <a:avLst/>
          </a:prstGeom>
          <a:solidFill>
            <a:schemeClr val="tx2">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sym typeface="Arial"/>
            </a:endParaRPr>
          </a:p>
        </p:txBody>
      </p:sp>
      <p:grpSp>
        <p:nvGrpSpPr>
          <p:cNvPr id="28" name="Group 27">
            <a:extLst>
              <a:ext uri="{FF2B5EF4-FFF2-40B4-BE49-F238E27FC236}">
                <a16:creationId xmlns:a16="http://schemas.microsoft.com/office/drawing/2014/main" id="{5F9464C1-0FA0-4509-97F0-B2B81B79FC25}"/>
              </a:ext>
            </a:extLst>
          </p:cNvPr>
          <p:cNvGrpSpPr/>
          <p:nvPr/>
        </p:nvGrpSpPr>
        <p:grpSpPr>
          <a:xfrm rot="20404528">
            <a:off x="2564692" y="1735926"/>
            <a:ext cx="2035907" cy="2496179"/>
            <a:chOff x="4742068" y="1262522"/>
            <a:chExt cx="520700" cy="1146176"/>
          </a:xfrm>
          <a:solidFill>
            <a:schemeClr val="bg1"/>
          </a:solidFill>
        </p:grpSpPr>
        <p:sp>
          <p:nvSpPr>
            <p:cNvPr id="26" name="Freeform 6">
              <a:extLst>
                <a:ext uri="{FF2B5EF4-FFF2-40B4-BE49-F238E27FC236}">
                  <a16:creationId xmlns:a16="http://schemas.microsoft.com/office/drawing/2014/main" id="{2E70A360-E7E9-490A-B22E-72C3A97AE310}"/>
                </a:ext>
              </a:extLst>
            </p:cNvPr>
            <p:cNvSpPr>
              <a:spLocks/>
            </p:cNvSpPr>
            <p:nvPr/>
          </p:nvSpPr>
          <p:spPr bwMode="auto">
            <a:xfrm>
              <a:off x="4742068" y="1448260"/>
              <a:ext cx="520700" cy="960438"/>
            </a:xfrm>
            <a:custGeom>
              <a:avLst/>
              <a:gdLst>
                <a:gd name="T0" fmla="*/ 359 w 740"/>
                <a:gd name="T1" fmla="*/ 85 h 685"/>
                <a:gd name="T2" fmla="*/ 297 w 740"/>
                <a:gd name="T3" fmla="*/ 76 h 685"/>
                <a:gd name="T4" fmla="*/ 263 w 740"/>
                <a:gd name="T5" fmla="*/ 70 h 685"/>
                <a:gd name="T6" fmla="*/ 241 w 740"/>
                <a:gd name="T7" fmla="*/ 80 h 685"/>
                <a:gd name="T8" fmla="*/ 179 w 740"/>
                <a:gd name="T9" fmla="*/ 154 h 685"/>
                <a:gd name="T10" fmla="*/ 147 w 740"/>
                <a:gd name="T11" fmla="*/ 165 h 685"/>
                <a:gd name="T12" fmla="*/ 123 w 740"/>
                <a:gd name="T13" fmla="*/ 141 h 685"/>
                <a:gd name="T14" fmla="*/ 129 w 740"/>
                <a:gd name="T15" fmla="*/ 114 h 685"/>
                <a:gd name="T16" fmla="*/ 214 w 740"/>
                <a:gd name="T17" fmla="*/ 12 h 685"/>
                <a:gd name="T18" fmla="*/ 237 w 740"/>
                <a:gd name="T19" fmla="*/ 1 h 685"/>
                <a:gd name="T20" fmla="*/ 402 w 740"/>
                <a:gd name="T21" fmla="*/ 2 h 685"/>
                <a:gd name="T22" fmla="*/ 502 w 740"/>
                <a:gd name="T23" fmla="*/ 43 h 685"/>
                <a:gd name="T24" fmla="*/ 544 w 740"/>
                <a:gd name="T25" fmla="*/ 99 h 685"/>
                <a:gd name="T26" fmla="*/ 582 w 740"/>
                <a:gd name="T27" fmla="*/ 170 h 685"/>
                <a:gd name="T28" fmla="*/ 603 w 740"/>
                <a:gd name="T29" fmla="*/ 210 h 685"/>
                <a:gd name="T30" fmla="*/ 614 w 740"/>
                <a:gd name="T31" fmla="*/ 213 h 685"/>
                <a:gd name="T32" fmla="*/ 690 w 740"/>
                <a:gd name="T33" fmla="*/ 161 h 685"/>
                <a:gd name="T34" fmla="*/ 724 w 740"/>
                <a:gd name="T35" fmla="*/ 160 h 685"/>
                <a:gd name="T36" fmla="*/ 739 w 740"/>
                <a:gd name="T37" fmla="*/ 190 h 685"/>
                <a:gd name="T38" fmla="*/ 722 w 740"/>
                <a:gd name="T39" fmla="*/ 217 h 685"/>
                <a:gd name="T40" fmla="*/ 679 w 740"/>
                <a:gd name="T41" fmla="*/ 247 h 685"/>
                <a:gd name="T42" fmla="*/ 606 w 740"/>
                <a:gd name="T43" fmla="*/ 297 h 685"/>
                <a:gd name="T44" fmla="*/ 569 w 740"/>
                <a:gd name="T45" fmla="*/ 287 h 685"/>
                <a:gd name="T46" fmla="*/ 488 w 740"/>
                <a:gd name="T47" fmla="*/ 170 h 685"/>
                <a:gd name="T48" fmla="*/ 486 w 740"/>
                <a:gd name="T49" fmla="*/ 168 h 685"/>
                <a:gd name="T50" fmla="*/ 423 w 740"/>
                <a:gd name="T51" fmla="*/ 257 h 685"/>
                <a:gd name="T52" fmla="*/ 434 w 740"/>
                <a:gd name="T53" fmla="*/ 268 h 685"/>
                <a:gd name="T54" fmla="*/ 554 w 740"/>
                <a:gd name="T55" fmla="*/ 374 h 685"/>
                <a:gd name="T56" fmla="*/ 570 w 740"/>
                <a:gd name="T57" fmla="*/ 388 h 685"/>
                <a:gd name="T58" fmla="*/ 583 w 740"/>
                <a:gd name="T59" fmla="*/ 419 h 685"/>
                <a:gd name="T60" fmla="*/ 583 w 740"/>
                <a:gd name="T61" fmla="*/ 483 h 685"/>
                <a:gd name="T62" fmla="*/ 584 w 740"/>
                <a:gd name="T63" fmla="*/ 637 h 685"/>
                <a:gd name="T64" fmla="*/ 563 w 740"/>
                <a:gd name="T65" fmla="*/ 674 h 685"/>
                <a:gd name="T66" fmla="*/ 505 w 740"/>
                <a:gd name="T67" fmla="*/ 652 h 685"/>
                <a:gd name="T68" fmla="*/ 503 w 740"/>
                <a:gd name="T69" fmla="*/ 637 h 685"/>
                <a:gd name="T70" fmla="*/ 503 w 740"/>
                <a:gd name="T71" fmla="*/ 465 h 685"/>
                <a:gd name="T72" fmla="*/ 485 w 740"/>
                <a:gd name="T73" fmla="*/ 431 h 685"/>
                <a:gd name="T74" fmla="*/ 361 w 740"/>
                <a:gd name="T75" fmla="*/ 345 h 685"/>
                <a:gd name="T76" fmla="*/ 359 w 740"/>
                <a:gd name="T77" fmla="*/ 344 h 685"/>
                <a:gd name="T78" fmla="*/ 330 w 740"/>
                <a:gd name="T79" fmla="*/ 384 h 685"/>
                <a:gd name="T80" fmla="*/ 291 w 740"/>
                <a:gd name="T81" fmla="*/ 437 h 685"/>
                <a:gd name="T82" fmla="*/ 259 w 740"/>
                <a:gd name="T83" fmla="*/ 454 h 685"/>
                <a:gd name="T84" fmla="*/ 41 w 740"/>
                <a:gd name="T85" fmla="*/ 455 h 685"/>
                <a:gd name="T86" fmla="*/ 1 w 740"/>
                <a:gd name="T87" fmla="*/ 412 h 685"/>
                <a:gd name="T88" fmla="*/ 42 w 740"/>
                <a:gd name="T89" fmla="*/ 373 h 685"/>
                <a:gd name="T90" fmla="*/ 205 w 740"/>
                <a:gd name="T91" fmla="*/ 373 h 685"/>
                <a:gd name="T92" fmla="*/ 237 w 740"/>
                <a:gd name="T93" fmla="*/ 352 h 685"/>
                <a:gd name="T94" fmla="*/ 271 w 740"/>
                <a:gd name="T95" fmla="*/ 278 h 685"/>
                <a:gd name="T96" fmla="*/ 304 w 740"/>
                <a:gd name="T97" fmla="*/ 206 h 685"/>
                <a:gd name="T98" fmla="*/ 334 w 740"/>
                <a:gd name="T99" fmla="*/ 141 h 685"/>
                <a:gd name="T100" fmla="*/ 358 w 740"/>
                <a:gd name="T101" fmla="*/ 88 h 685"/>
                <a:gd name="T102" fmla="*/ 359 w 740"/>
                <a:gd name="T103" fmla="*/ 85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40" h="685">
                  <a:moveTo>
                    <a:pt x="359" y="85"/>
                  </a:moveTo>
                  <a:cubicBezTo>
                    <a:pt x="338" y="82"/>
                    <a:pt x="318" y="79"/>
                    <a:pt x="297" y="76"/>
                  </a:cubicBezTo>
                  <a:cubicBezTo>
                    <a:pt x="286" y="74"/>
                    <a:pt x="274" y="72"/>
                    <a:pt x="263" y="70"/>
                  </a:cubicBezTo>
                  <a:cubicBezTo>
                    <a:pt x="253" y="69"/>
                    <a:pt x="247" y="73"/>
                    <a:pt x="241" y="80"/>
                  </a:cubicBezTo>
                  <a:cubicBezTo>
                    <a:pt x="220" y="105"/>
                    <a:pt x="200" y="129"/>
                    <a:pt x="179" y="154"/>
                  </a:cubicBezTo>
                  <a:cubicBezTo>
                    <a:pt x="171" y="164"/>
                    <a:pt x="159" y="168"/>
                    <a:pt x="147" y="165"/>
                  </a:cubicBezTo>
                  <a:cubicBezTo>
                    <a:pt x="134" y="162"/>
                    <a:pt x="126" y="154"/>
                    <a:pt x="123" y="141"/>
                  </a:cubicBezTo>
                  <a:cubicBezTo>
                    <a:pt x="120" y="132"/>
                    <a:pt x="122" y="122"/>
                    <a:pt x="129" y="114"/>
                  </a:cubicBezTo>
                  <a:cubicBezTo>
                    <a:pt x="157" y="80"/>
                    <a:pt x="185" y="46"/>
                    <a:pt x="214" y="12"/>
                  </a:cubicBezTo>
                  <a:cubicBezTo>
                    <a:pt x="220" y="5"/>
                    <a:pt x="227" y="1"/>
                    <a:pt x="237" y="1"/>
                  </a:cubicBezTo>
                  <a:cubicBezTo>
                    <a:pt x="292" y="1"/>
                    <a:pt x="347" y="0"/>
                    <a:pt x="402" y="2"/>
                  </a:cubicBezTo>
                  <a:cubicBezTo>
                    <a:pt x="440" y="3"/>
                    <a:pt x="474" y="18"/>
                    <a:pt x="502" y="43"/>
                  </a:cubicBezTo>
                  <a:cubicBezTo>
                    <a:pt x="520" y="59"/>
                    <a:pt x="533" y="79"/>
                    <a:pt x="544" y="99"/>
                  </a:cubicBezTo>
                  <a:cubicBezTo>
                    <a:pt x="556" y="123"/>
                    <a:pt x="569" y="147"/>
                    <a:pt x="582" y="170"/>
                  </a:cubicBezTo>
                  <a:cubicBezTo>
                    <a:pt x="589" y="184"/>
                    <a:pt x="596" y="197"/>
                    <a:pt x="603" y="210"/>
                  </a:cubicBezTo>
                  <a:cubicBezTo>
                    <a:pt x="606" y="215"/>
                    <a:pt x="610" y="216"/>
                    <a:pt x="614" y="213"/>
                  </a:cubicBezTo>
                  <a:cubicBezTo>
                    <a:pt x="640" y="196"/>
                    <a:pt x="665" y="178"/>
                    <a:pt x="690" y="161"/>
                  </a:cubicBezTo>
                  <a:cubicBezTo>
                    <a:pt x="701" y="154"/>
                    <a:pt x="713" y="154"/>
                    <a:pt x="724" y="160"/>
                  </a:cubicBezTo>
                  <a:cubicBezTo>
                    <a:pt x="734" y="167"/>
                    <a:pt x="740" y="177"/>
                    <a:pt x="739" y="190"/>
                  </a:cubicBezTo>
                  <a:cubicBezTo>
                    <a:pt x="739" y="202"/>
                    <a:pt x="732" y="210"/>
                    <a:pt x="722" y="217"/>
                  </a:cubicBezTo>
                  <a:cubicBezTo>
                    <a:pt x="707" y="227"/>
                    <a:pt x="693" y="237"/>
                    <a:pt x="679" y="247"/>
                  </a:cubicBezTo>
                  <a:cubicBezTo>
                    <a:pt x="655" y="263"/>
                    <a:pt x="631" y="280"/>
                    <a:pt x="606" y="297"/>
                  </a:cubicBezTo>
                  <a:cubicBezTo>
                    <a:pt x="593" y="305"/>
                    <a:pt x="577" y="299"/>
                    <a:pt x="569" y="287"/>
                  </a:cubicBezTo>
                  <a:cubicBezTo>
                    <a:pt x="542" y="248"/>
                    <a:pt x="515" y="209"/>
                    <a:pt x="488" y="170"/>
                  </a:cubicBezTo>
                  <a:cubicBezTo>
                    <a:pt x="488" y="170"/>
                    <a:pt x="487" y="169"/>
                    <a:pt x="486" y="168"/>
                  </a:cubicBezTo>
                  <a:cubicBezTo>
                    <a:pt x="465" y="198"/>
                    <a:pt x="444" y="227"/>
                    <a:pt x="423" y="257"/>
                  </a:cubicBezTo>
                  <a:cubicBezTo>
                    <a:pt x="427" y="261"/>
                    <a:pt x="431" y="265"/>
                    <a:pt x="434" y="268"/>
                  </a:cubicBezTo>
                  <a:cubicBezTo>
                    <a:pt x="474" y="303"/>
                    <a:pt x="514" y="338"/>
                    <a:pt x="554" y="374"/>
                  </a:cubicBezTo>
                  <a:cubicBezTo>
                    <a:pt x="559" y="378"/>
                    <a:pt x="565" y="383"/>
                    <a:pt x="570" y="388"/>
                  </a:cubicBezTo>
                  <a:cubicBezTo>
                    <a:pt x="579" y="396"/>
                    <a:pt x="583" y="407"/>
                    <a:pt x="583" y="419"/>
                  </a:cubicBezTo>
                  <a:cubicBezTo>
                    <a:pt x="583" y="440"/>
                    <a:pt x="583" y="461"/>
                    <a:pt x="583" y="483"/>
                  </a:cubicBezTo>
                  <a:cubicBezTo>
                    <a:pt x="584" y="534"/>
                    <a:pt x="584" y="585"/>
                    <a:pt x="584" y="637"/>
                  </a:cubicBezTo>
                  <a:cubicBezTo>
                    <a:pt x="584" y="653"/>
                    <a:pt x="577" y="666"/>
                    <a:pt x="563" y="674"/>
                  </a:cubicBezTo>
                  <a:cubicBezTo>
                    <a:pt x="541" y="685"/>
                    <a:pt x="513" y="676"/>
                    <a:pt x="505" y="652"/>
                  </a:cubicBezTo>
                  <a:cubicBezTo>
                    <a:pt x="503" y="647"/>
                    <a:pt x="503" y="642"/>
                    <a:pt x="503" y="637"/>
                  </a:cubicBezTo>
                  <a:cubicBezTo>
                    <a:pt x="502" y="579"/>
                    <a:pt x="502" y="522"/>
                    <a:pt x="503" y="465"/>
                  </a:cubicBezTo>
                  <a:cubicBezTo>
                    <a:pt x="503" y="450"/>
                    <a:pt x="498" y="439"/>
                    <a:pt x="485" y="431"/>
                  </a:cubicBezTo>
                  <a:cubicBezTo>
                    <a:pt x="444" y="402"/>
                    <a:pt x="402" y="373"/>
                    <a:pt x="361" y="345"/>
                  </a:cubicBezTo>
                  <a:cubicBezTo>
                    <a:pt x="361" y="344"/>
                    <a:pt x="360" y="344"/>
                    <a:pt x="359" y="344"/>
                  </a:cubicBezTo>
                  <a:cubicBezTo>
                    <a:pt x="350" y="357"/>
                    <a:pt x="340" y="371"/>
                    <a:pt x="330" y="384"/>
                  </a:cubicBezTo>
                  <a:cubicBezTo>
                    <a:pt x="317" y="402"/>
                    <a:pt x="304" y="420"/>
                    <a:pt x="291" y="437"/>
                  </a:cubicBezTo>
                  <a:cubicBezTo>
                    <a:pt x="283" y="448"/>
                    <a:pt x="273" y="454"/>
                    <a:pt x="259" y="454"/>
                  </a:cubicBezTo>
                  <a:cubicBezTo>
                    <a:pt x="186" y="454"/>
                    <a:pt x="113" y="455"/>
                    <a:pt x="41" y="455"/>
                  </a:cubicBezTo>
                  <a:cubicBezTo>
                    <a:pt x="17" y="455"/>
                    <a:pt x="0" y="435"/>
                    <a:pt x="1" y="412"/>
                  </a:cubicBezTo>
                  <a:cubicBezTo>
                    <a:pt x="1" y="390"/>
                    <a:pt x="21" y="373"/>
                    <a:pt x="42" y="373"/>
                  </a:cubicBezTo>
                  <a:cubicBezTo>
                    <a:pt x="97" y="373"/>
                    <a:pt x="151" y="373"/>
                    <a:pt x="205" y="373"/>
                  </a:cubicBezTo>
                  <a:cubicBezTo>
                    <a:pt x="226" y="373"/>
                    <a:pt x="231" y="367"/>
                    <a:pt x="237" y="352"/>
                  </a:cubicBezTo>
                  <a:cubicBezTo>
                    <a:pt x="248" y="327"/>
                    <a:pt x="260" y="303"/>
                    <a:pt x="271" y="278"/>
                  </a:cubicBezTo>
                  <a:cubicBezTo>
                    <a:pt x="282" y="254"/>
                    <a:pt x="293" y="230"/>
                    <a:pt x="304" y="206"/>
                  </a:cubicBezTo>
                  <a:cubicBezTo>
                    <a:pt x="314" y="184"/>
                    <a:pt x="324" y="163"/>
                    <a:pt x="334" y="141"/>
                  </a:cubicBezTo>
                  <a:cubicBezTo>
                    <a:pt x="342" y="123"/>
                    <a:pt x="350" y="106"/>
                    <a:pt x="358" y="88"/>
                  </a:cubicBezTo>
                  <a:cubicBezTo>
                    <a:pt x="358" y="88"/>
                    <a:pt x="358" y="87"/>
                    <a:pt x="359"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Arial"/>
                <a:sym typeface="Arial"/>
              </a:endParaRPr>
            </a:p>
          </p:txBody>
        </p:sp>
        <p:sp>
          <p:nvSpPr>
            <p:cNvPr id="27" name="Freeform 7">
              <a:extLst>
                <a:ext uri="{FF2B5EF4-FFF2-40B4-BE49-F238E27FC236}">
                  <a16:creationId xmlns:a16="http://schemas.microsoft.com/office/drawing/2014/main" id="{E0822EEE-CBC2-4122-AC69-C7A2F5024F90}"/>
                </a:ext>
              </a:extLst>
            </p:cNvPr>
            <p:cNvSpPr>
              <a:spLocks/>
            </p:cNvSpPr>
            <p:nvPr/>
          </p:nvSpPr>
          <p:spPr bwMode="auto">
            <a:xfrm>
              <a:off x="5054806" y="1262522"/>
              <a:ext cx="111125" cy="219075"/>
            </a:xfrm>
            <a:custGeom>
              <a:avLst/>
              <a:gdLst>
                <a:gd name="T0" fmla="*/ 78 w 157"/>
                <a:gd name="T1" fmla="*/ 0 h 156"/>
                <a:gd name="T2" fmla="*/ 157 w 157"/>
                <a:gd name="T3" fmla="*/ 78 h 156"/>
                <a:gd name="T4" fmla="*/ 79 w 157"/>
                <a:gd name="T5" fmla="*/ 156 h 156"/>
                <a:gd name="T6" fmla="*/ 0 w 157"/>
                <a:gd name="T7" fmla="*/ 78 h 156"/>
                <a:gd name="T8" fmla="*/ 78 w 157"/>
                <a:gd name="T9" fmla="*/ 0 h 156"/>
              </a:gdLst>
              <a:ahLst/>
              <a:cxnLst>
                <a:cxn ang="0">
                  <a:pos x="T0" y="T1"/>
                </a:cxn>
                <a:cxn ang="0">
                  <a:pos x="T2" y="T3"/>
                </a:cxn>
                <a:cxn ang="0">
                  <a:pos x="T4" y="T5"/>
                </a:cxn>
                <a:cxn ang="0">
                  <a:pos x="T6" y="T7"/>
                </a:cxn>
                <a:cxn ang="0">
                  <a:pos x="T8" y="T9"/>
                </a:cxn>
              </a:cxnLst>
              <a:rect l="0" t="0" r="r" b="b"/>
              <a:pathLst>
                <a:path w="157" h="156">
                  <a:moveTo>
                    <a:pt x="78" y="0"/>
                  </a:moveTo>
                  <a:cubicBezTo>
                    <a:pt x="123" y="0"/>
                    <a:pt x="157" y="34"/>
                    <a:pt x="157" y="78"/>
                  </a:cubicBezTo>
                  <a:cubicBezTo>
                    <a:pt x="156" y="121"/>
                    <a:pt x="123" y="156"/>
                    <a:pt x="79" y="156"/>
                  </a:cubicBezTo>
                  <a:cubicBezTo>
                    <a:pt x="34" y="156"/>
                    <a:pt x="0" y="122"/>
                    <a:pt x="0" y="78"/>
                  </a:cubicBezTo>
                  <a:cubicBezTo>
                    <a:pt x="0" y="33"/>
                    <a:pt x="34"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Arial"/>
                <a:sym typeface="Arial"/>
              </a:endParaRPr>
            </a:p>
          </p:txBody>
        </p:sp>
      </p:grpSp>
      <p:sp>
        <p:nvSpPr>
          <p:cNvPr id="81" name="Oval 80">
            <a:extLst>
              <a:ext uri="{FF2B5EF4-FFF2-40B4-BE49-F238E27FC236}">
                <a16:creationId xmlns:a16="http://schemas.microsoft.com/office/drawing/2014/main" id="{28DE37FC-A6EA-40B6-812D-B1B4DEAC1533}"/>
              </a:ext>
            </a:extLst>
          </p:cNvPr>
          <p:cNvSpPr/>
          <p:nvPr/>
        </p:nvSpPr>
        <p:spPr>
          <a:xfrm>
            <a:off x="2608824" y="4365730"/>
            <a:ext cx="353584" cy="78931"/>
          </a:xfrm>
          <a:prstGeom prst="ellipse">
            <a:avLst/>
          </a:prstGeom>
          <a:solidFill>
            <a:schemeClr val="tx2">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sym typeface="Arial"/>
            </a:endParaRPr>
          </a:p>
        </p:txBody>
      </p:sp>
      <p:sp>
        <p:nvSpPr>
          <p:cNvPr id="45" name="Oval 44">
            <a:extLst>
              <a:ext uri="{FF2B5EF4-FFF2-40B4-BE49-F238E27FC236}">
                <a16:creationId xmlns:a16="http://schemas.microsoft.com/office/drawing/2014/main" id="{783D0345-0BFD-43DD-90D9-809BA0BAB483}"/>
              </a:ext>
            </a:extLst>
          </p:cNvPr>
          <p:cNvSpPr/>
          <p:nvPr/>
        </p:nvSpPr>
        <p:spPr>
          <a:xfrm>
            <a:off x="11512283" y="243039"/>
            <a:ext cx="451117" cy="45111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sym typeface="Arial"/>
              </a:rPr>
              <a:t>1</a:t>
            </a:r>
          </a:p>
        </p:txBody>
      </p:sp>
    </p:spTree>
    <p:extLst>
      <p:ext uri="{BB962C8B-B14F-4D97-AF65-F5344CB8AC3E}">
        <p14:creationId xmlns:p14="http://schemas.microsoft.com/office/powerpoint/2010/main" val="227882494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p:cTn id="7" dur="500" fill="hold"/>
                                        <p:tgtEl>
                                          <p:spTgt spid="81"/>
                                        </p:tgtEl>
                                        <p:attrNameLst>
                                          <p:attrName>ppt_w</p:attrName>
                                        </p:attrNameLst>
                                      </p:cBhvr>
                                      <p:tavLst>
                                        <p:tav tm="0">
                                          <p:val>
                                            <p:fltVal val="0"/>
                                          </p:val>
                                        </p:tav>
                                        <p:tav tm="100000">
                                          <p:val>
                                            <p:strVal val="#ppt_w"/>
                                          </p:val>
                                        </p:tav>
                                      </p:tavLst>
                                    </p:anim>
                                    <p:anim calcmode="lin" valueType="num">
                                      <p:cBhvr>
                                        <p:cTn id="8" dur="500" fill="hold"/>
                                        <p:tgtEl>
                                          <p:spTgt spid="81"/>
                                        </p:tgtEl>
                                        <p:attrNameLst>
                                          <p:attrName>ppt_h</p:attrName>
                                        </p:attrNameLst>
                                      </p:cBhvr>
                                      <p:tavLst>
                                        <p:tav tm="0">
                                          <p:val>
                                            <p:fltVal val="0"/>
                                          </p:val>
                                        </p:tav>
                                        <p:tav tm="100000">
                                          <p:val>
                                            <p:strVal val="#ppt_h"/>
                                          </p:val>
                                        </p:tav>
                                      </p:tavLst>
                                    </p:anim>
                                    <p:animEffect transition="in" filter="fade">
                                      <p:cBhvr>
                                        <p:cTn id="9" dur="500"/>
                                        <p:tgtEl>
                                          <p:spTgt spid="8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0"/>
                                        </p:tgtEl>
                                        <p:attrNameLst>
                                          <p:attrName>style.visibility</p:attrName>
                                        </p:attrNameLst>
                                      </p:cBhvr>
                                      <p:to>
                                        <p:strVal val="visible"/>
                                      </p:to>
                                    </p:set>
                                    <p:anim calcmode="lin" valueType="num">
                                      <p:cBhvr>
                                        <p:cTn id="12" dur="500" fill="hold"/>
                                        <p:tgtEl>
                                          <p:spTgt spid="80"/>
                                        </p:tgtEl>
                                        <p:attrNameLst>
                                          <p:attrName>ppt_w</p:attrName>
                                        </p:attrNameLst>
                                      </p:cBhvr>
                                      <p:tavLst>
                                        <p:tav tm="0">
                                          <p:val>
                                            <p:fltVal val="0"/>
                                          </p:val>
                                        </p:tav>
                                        <p:tav tm="100000">
                                          <p:val>
                                            <p:strVal val="#ppt_w"/>
                                          </p:val>
                                        </p:tav>
                                      </p:tavLst>
                                    </p:anim>
                                    <p:anim calcmode="lin" valueType="num">
                                      <p:cBhvr>
                                        <p:cTn id="13" dur="500" fill="hold"/>
                                        <p:tgtEl>
                                          <p:spTgt spid="80"/>
                                        </p:tgtEl>
                                        <p:attrNameLst>
                                          <p:attrName>ppt_h</p:attrName>
                                        </p:attrNameLst>
                                      </p:cBhvr>
                                      <p:tavLst>
                                        <p:tav tm="0">
                                          <p:val>
                                            <p:fltVal val="0"/>
                                          </p:val>
                                        </p:tav>
                                        <p:tav tm="100000">
                                          <p:val>
                                            <p:strVal val="#ppt_h"/>
                                          </p:val>
                                        </p:tav>
                                      </p:tavLst>
                                    </p:anim>
                                    <p:animEffect transition="in" filter="fade">
                                      <p:cBhvr>
                                        <p:cTn id="14" dur="500"/>
                                        <p:tgtEl>
                                          <p:spTgt spid="80"/>
                                        </p:tgtEl>
                                      </p:cBhvr>
                                    </p:animEffect>
                                  </p:childTnLst>
                                </p:cTn>
                              </p:par>
                              <p:par>
                                <p:cTn id="15" presetID="53" presetClass="entr" presetSubtype="16"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0A70919-DE1B-4E22-8416-082D8AAEB245}"/>
              </a:ext>
            </a:extLst>
          </p:cNvPr>
          <p:cNvSpPr/>
          <p:nvPr/>
        </p:nvSpPr>
        <p:spPr>
          <a:xfrm>
            <a:off x="273424" y="0"/>
            <a:ext cx="11797552" cy="6966010"/>
          </a:xfrm>
          <a:prstGeom prst="rect">
            <a:avLst/>
          </a:prstGeom>
        </p:spPr>
        <p:txBody>
          <a:bodyPr wrap="square">
            <a:spAutoFit/>
          </a:bodyPr>
          <a:lstStyle/>
          <a:p>
            <a:pPr algn="ctr">
              <a:spcBef>
                <a:spcPts val="750"/>
              </a:spcBef>
              <a:spcAft>
                <a:spcPts val="0"/>
              </a:spcAft>
            </a:pPr>
            <a:r>
              <a:rPr lang="az-Latn-AZ" sz="1500" b="1" dirty="0">
                <a:solidFill>
                  <a:srgbClr val="000000"/>
                </a:solidFill>
                <a:latin typeface="Times New Roman" panose="02020603050405020304" pitchFamily="18" charset="0"/>
                <a:ea typeface="Times New Roman" panose="02020603050405020304" pitchFamily="18" charset="0"/>
              </a:rPr>
              <a:t>II FƏSİL. KORPORATİV ŞƏBƏKƏDƏ TƏHLÜKƏSİZLİYİN AŞKARLANMASI VƏ ONLARA QARŞI MÜBARİZƏNİN İDARƏ OLUNMASI</a:t>
            </a:r>
            <a:r>
              <a:rPr lang="az-Latn-AZ" sz="1500" dirty="0">
                <a:solidFill>
                  <a:srgbClr val="000000"/>
                </a:solidFill>
                <a:latin typeface="Times New Roman" panose="02020603050405020304" pitchFamily="18" charset="0"/>
                <a:ea typeface="Times New Roman" panose="02020603050405020304" pitchFamily="18" charset="0"/>
              </a:rPr>
              <a:t> </a:t>
            </a:r>
            <a:endParaRPr lang="az-Latn-AZ" sz="1500" dirty="0">
              <a:latin typeface="Times New Roman" panose="02020603050405020304" pitchFamily="18" charset="0"/>
              <a:ea typeface="Times New Roman" panose="02020603050405020304" pitchFamily="18" charset="0"/>
            </a:endParaRPr>
          </a:p>
          <a:p>
            <a:pPr algn="ctr">
              <a:spcBef>
                <a:spcPts val="750"/>
              </a:spcBef>
              <a:spcAft>
                <a:spcPts val="0"/>
              </a:spcAft>
            </a:pPr>
            <a:r>
              <a:rPr lang="az-Latn-AZ" sz="1500" b="1" dirty="0">
                <a:solidFill>
                  <a:srgbClr val="000000"/>
                </a:solidFill>
                <a:latin typeface="Times New Roman" panose="02020603050405020304" pitchFamily="18" charset="0"/>
                <a:ea typeface="Times New Roman" panose="02020603050405020304" pitchFamily="18" charset="0"/>
              </a:rPr>
              <a:t>(Rəsulzadə Fərid</a:t>
            </a:r>
            <a:r>
              <a:rPr lang="az-Latn-AZ" sz="1500" b="1" dirty="0">
                <a:latin typeface="Times New Roman" panose="02020603050405020304" pitchFamily="18" charset="0"/>
                <a:ea typeface="Times New Roman" panose="02020603050405020304" pitchFamily="18" charset="0"/>
              </a:rPr>
              <a:t>)</a:t>
            </a:r>
          </a:p>
          <a:p>
            <a:pPr algn="ctr">
              <a:spcAft>
                <a:spcPts val="0"/>
              </a:spcAft>
              <a:tabLst>
                <a:tab pos="773430" algn="r"/>
                <a:tab pos="5563870" algn="l"/>
              </a:tabLst>
            </a:pPr>
            <a:r>
              <a:rPr lang="az-Latn-AZ" sz="15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2.1.	</a:t>
            </a:r>
            <a:r>
              <a:rPr lang="az-Latn-AZ" sz="1500" b="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Firewall</a:t>
            </a:r>
            <a:r>
              <a:rPr lang="az-Latn-AZ" sz="15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texnologiyaları və onların xarici təhlükələrdən </a:t>
            </a:r>
            <a:r>
              <a:rPr lang="az-Latn-AZ" sz="1500" b="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qorunma­sında</a:t>
            </a:r>
            <a:r>
              <a:rPr lang="az-Latn-AZ" sz="15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effektivliyi</a:t>
            </a:r>
            <a:endParaRPr lang="en-US" sz="15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0"/>
              </a:spcAft>
              <a:tabLst>
                <a:tab pos="773430" algn="r"/>
                <a:tab pos="5563870" algn="l"/>
              </a:tabLst>
            </a:pPr>
            <a:endParaRPr lang="en-US"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r>
              <a:rPr lang="az-Latn-AZ" b="1" dirty="0" err="1"/>
              <a:t>Firewall</a:t>
            </a:r>
            <a:r>
              <a:rPr lang="az-Latn-AZ" b="1" dirty="0"/>
              <a:t> Texnologiyalarının növləri:</a:t>
            </a:r>
            <a:r>
              <a:rPr lang="az-Latn-AZ" b="1" i="1" dirty="0"/>
              <a:t> </a:t>
            </a:r>
            <a:r>
              <a:rPr lang="az-Latn-AZ" dirty="0" err="1"/>
              <a:t>Firewalllar</a:t>
            </a:r>
            <a:r>
              <a:rPr lang="az-Latn-AZ" dirty="0"/>
              <a:t> etibarlı daxili şəbəkə ilə etibarsız xarici şəbəkə arasında maneə rolunu oynayır, daxil olan və gedən şəbəkə </a:t>
            </a:r>
            <a:r>
              <a:rPr lang="az-Latn-AZ" dirty="0" err="1"/>
              <a:t>trafikini</a:t>
            </a:r>
            <a:r>
              <a:rPr lang="az-Latn-AZ" dirty="0"/>
              <a:t> süzür və idarə edir. Hər birinin öz mexanizmləri və imkanları olan bir neçə növ </a:t>
            </a:r>
            <a:r>
              <a:rPr lang="az-Latn-AZ" dirty="0" err="1"/>
              <a:t>firewall</a:t>
            </a:r>
            <a:r>
              <a:rPr lang="az-Latn-AZ" dirty="0"/>
              <a:t> texnologiyası var [10]:</a:t>
            </a:r>
          </a:p>
          <a:p>
            <a:pPr lvl="0"/>
            <a:r>
              <a:rPr lang="en-US" i="1" dirty="0"/>
              <a:t>a) </a:t>
            </a:r>
            <a:r>
              <a:rPr lang="az-Latn-AZ" i="1" dirty="0"/>
              <a:t>Paket Filtrləmə </a:t>
            </a:r>
            <a:r>
              <a:rPr lang="az-Latn-AZ" i="1" dirty="0" err="1"/>
              <a:t>Firewallları</a:t>
            </a:r>
            <a:r>
              <a:rPr lang="az-Latn-AZ" i="1" dirty="0"/>
              <a:t>:</a:t>
            </a:r>
            <a:r>
              <a:rPr lang="az-Latn-AZ" dirty="0"/>
              <a:t> Paket filtrləmə </a:t>
            </a:r>
            <a:r>
              <a:rPr lang="az-Latn-AZ" dirty="0" err="1"/>
              <a:t>firewallları</a:t>
            </a:r>
            <a:r>
              <a:rPr lang="az-Latn-AZ" dirty="0"/>
              <a:t> sadə və səmərəli olsa da, paketlərin məzmununu yoxlamaq qabiliyyəti yoxdur və IP saxtakarlığı kimi müəyyən növ hücumlara həssasdırlar.</a:t>
            </a:r>
          </a:p>
          <a:p>
            <a:pPr lvl="0"/>
            <a:r>
              <a:rPr lang="en-US" i="1" dirty="0"/>
              <a:t>b) </a:t>
            </a:r>
            <a:r>
              <a:rPr lang="az-Latn-AZ" i="1" dirty="0" err="1"/>
              <a:t>Vəziyyətli</a:t>
            </a:r>
            <a:r>
              <a:rPr lang="az-Latn-AZ" i="1" dirty="0"/>
              <a:t> Təftiş </a:t>
            </a:r>
            <a:r>
              <a:rPr lang="az-Latn-AZ" i="1" dirty="0" err="1"/>
              <a:t>Firewallları</a:t>
            </a:r>
            <a:r>
              <a:rPr lang="az-Latn-AZ" i="1" dirty="0"/>
              <a:t>:</a:t>
            </a:r>
            <a:r>
              <a:rPr lang="az-Latn-AZ" dirty="0"/>
              <a:t> Şəbəkə </a:t>
            </a:r>
            <a:r>
              <a:rPr lang="az-Latn-AZ" dirty="0" err="1"/>
              <a:t>trafikinin</a:t>
            </a:r>
            <a:r>
              <a:rPr lang="az-Latn-AZ" dirty="0"/>
              <a:t> kontekstini təhlil edərək paket süzgəcindən keçirən təhlükəsizlik </a:t>
            </a:r>
            <a:r>
              <a:rPr lang="az-Latn-AZ" dirty="0" err="1"/>
              <a:t>duvarları</a:t>
            </a:r>
            <a:r>
              <a:rPr lang="az-Latn-AZ" dirty="0"/>
              <a:t> ilə müqayisədə vəziyyətə uyğun yoxlama </a:t>
            </a:r>
            <a:r>
              <a:rPr lang="az-Latn-AZ" dirty="0" err="1"/>
              <a:t>firewallları</a:t>
            </a:r>
            <a:r>
              <a:rPr lang="az-Latn-AZ" dirty="0"/>
              <a:t> </a:t>
            </a:r>
            <a:r>
              <a:rPr lang="az-Latn-AZ" dirty="0" err="1"/>
              <a:t>təkmilləşdirilmiş</a:t>
            </a:r>
            <a:r>
              <a:rPr lang="az-Latn-AZ" dirty="0"/>
              <a:t> təhlükəsizlik təklif edir.</a:t>
            </a:r>
          </a:p>
          <a:p>
            <a:pPr lvl="0"/>
            <a:r>
              <a:rPr lang="en-US" i="1" dirty="0"/>
              <a:t>c) </a:t>
            </a:r>
            <a:r>
              <a:rPr lang="az-Latn-AZ" i="1" dirty="0"/>
              <a:t>Tətbiq səviyyəli </a:t>
            </a:r>
            <a:r>
              <a:rPr lang="az-Latn-AZ" i="1" dirty="0" err="1"/>
              <a:t>firewalllar</a:t>
            </a:r>
            <a:r>
              <a:rPr lang="az-Latn-AZ" i="1" dirty="0"/>
              <a:t>:</a:t>
            </a:r>
            <a:r>
              <a:rPr lang="az-Latn-AZ" dirty="0"/>
              <a:t> Şəbəkə paketlərinin məzmununu araşdıraraq, bu </a:t>
            </a:r>
            <a:r>
              <a:rPr lang="az-Latn-AZ" dirty="0" err="1"/>
              <a:t>firewalllar</a:t>
            </a:r>
            <a:r>
              <a:rPr lang="az-Latn-AZ" dirty="0"/>
              <a:t> daha ətraflı təhlükəsizlik siyasətlərini tətbiq edə və xüsusi proqram səviyyəsindəki hücumlara qarşı qoruma təmin edə bilər. </a:t>
            </a:r>
          </a:p>
          <a:p>
            <a:pPr lvl="0"/>
            <a:endParaRPr lang="az-Latn-AZ" dirty="0"/>
          </a:p>
          <a:p>
            <a:pPr algn="just">
              <a:tabLst>
                <a:tab pos="773430" algn="r"/>
                <a:tab pos="5563870" algn="l"/>
              </a:tabLst>
            </a:pPr>
            <a:r>
              <a:rPr lang="az-Latn-AZ" b="1" dirty="0" err="1">
                <a:latin typeface="Times New Roman" panose="02020603050405020304" pitchFamily="18" charset="0"/>
                <a:ea typeface="Calibri" panose="020F0502020204030204" pitchFamily="34" charset="0"/>
                <a:cs typeface="Times New Roman" panose="02020603050405020304" pitchFamily="18" charset="0"/>
              </a:rPr>
              <a:t>Firewall</a:t>
            </a:r>
            <a:r>
              <a:rPr lang="az-Latn-AZ" b="1" dirty="0">
                <a:latin typeface="Times New Roman" panose="02020603050405020304" pitchFamily="18" charset="0"/>
                <a:ea typeface="Calibri" panose="020F0502020204030204" pitchFamily="34" charset="0"/>
                <a:cs typeface="Times New Roman" panose="02020603050405020304" pitchFamily="18" charset="0"/>
              </a:rPr>
              <a:t> Texnologiyalarının Effektivliyi: </a:t>
            </a:r>
            <a:r>
              <a:rPr lang="az-Latn-AZ" dirty="0" err="1">
                <a:latin typeface="Times New Roman" panose="02020603050405020304" pitchFamily="18" charset="0"/>
                <a:ea typeface="Calibri" panose="020F0502020204030204" pitchFamily="34" charset="0"/>
                <a:cs typeface="Times New Roman" panose="02020603050405020304" pitchFamily="18" charset="0"/>
              </a:rPr>
              <a:t>Firewall</a:t>
            </a:r>
            <a:r>
              <a:rPr lang="az-Latn-AZ" dirty="0">
                <a:latin typeface="Times New Roman" panose="02020603050405020304" pitchFamily="18" charset="0"/>
                <a:ea typeface="Calibri" panose="020F0502020204030204" pitchFamily="34" charset="0"/>
                <a:cs typeface="Times New Roman" panose="02020603050405020304" pitchFamily="18" charset="0"/>
              </a:rPr>
              <a:t> texnologiyaları şəbəkələrin xarici təhlükələrdən </a:t>
            </a:r>
            <a:r>
              <a:rPr lang="az-Latn-AZ" dirty="0" err="1">
                <a:latin typeface="Times New Roman" panose="02020603050405020304" pitchFamily="18" charset="0"/>
                <a:ea typeface="Calibri" panose="020F0502020204030204" pitchFamily="34" charset="0"/>
                <a:cs typeface="Times New Roman" panose="02020603050405020304" pitchFamily="18" charset="0"/>
              </a:rPr>
              <a:t>qorunmasında</a:t>
            </a:r>
            <a:r>
              <a:rPr lang="az-Latn-AZ" dirty="0">
                <a:latin typeface="Times New Roman" panose="02020603050405020304" pitchFamily="18" charset="0"/>
                <a:ea typeface="Calibri" panose="020F0502020204030204" pitchFamily="34" charset="0"/>
                <a:cs typeface="Times New Roman" panose="02020603050405020304" pitchFamily="18" charset="0"/>
              </a:rPr>
              <a:t> mühüm rol oynayır, lakin onların effektivliyi müxtəlif amillərdən asılıdır: </a:t>
            </a:r>
            <a:endParaRPr lang="az-Latn-AZ"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Wingdings" panose="05000000000000000000" pitchFamily="2" charset="2"/>
              <a:buChar char=""/>
              <a:tabLst>
                <a:tab pos="773430" algn="r"/>
                <a:tab pos="5563870" algn="l"/>
              </a:tabLst>
            </a:pPr>
            <a:r>
              <a:rPr lang="az-Latn-AZ" dirty="0">
                <a:latin typeface="Times New Roman" panose="02020603050405020304" pitchFamily="18" charset="0"/>
                <a:ea typeface="Calibri" panose="020F0502020204030204" pitchFamily="34" charset="0"/>
                <a:cs typeface="Times New Roman" panose="02020603050405020304" pitchFamily="18" charset="0"/>
              </a:rPr>
              <a:t>Girişə Nəzarət: </a:t>
            </a:r>
            <a:r>
              <a:rPr lang="az-Latn-AZ" dirty="0" err="1">
                <a:latin typeface="Times New Roman" panose="02020603050405020304" pitchFamily="18" charset="0"/>
                <a:ea typeface="Calibri" panose="020F0502020204030204" pitchFamily="34" charset="0"/>
                <a:cs typeface="Times New Roman" panose="02020603050405020304" pitchFamily="18" charset="0"/>
              </a:rPr>
              <a:t>Firewalllar</a:t>
            </a:r>
            <a:r>
              <a:rPr lang="az-Latn-AZ" dirty="0">
                <a:latin typeface="Times New Roman" panose="02020603050405020304" pitchFamily="18" charset="0"/>
                <a:ea typeface="Calibri" panose="020F0502020204030204" pitchFamily="34" charset="0"/>
                <a:cs typeface="Times New Roman" panose="02020603050405020304" pitchFamily="18" charset="0"/>
              </a:rPr>
              <a:t> təşkilatlara hansı şəbəkə </a:t>
            </a:r>
            <a:r>
              <a:rPr lang="az-Latn-AZ" dirty="0" err="1">
                <a:latin typeface="Times New Roman" panose="02020603050405020304" pitchFamily="18" charset="0"/>
                <a:ea typeface="Calibri" panose="020F0502020204030204" pitchFamily="34" charset="0"/>
                <a:cs typeface="Times New Roman" panose="02020603050405020304" pitchFamily="18" charset="0"/>
              </a:rPr>
              <a:t>trafikinə</a:t>
            </a:r>
            <a:r>
              <a:rPr lang="az-Latn-AZ" dirty="0">
                <a:latin typeface="Times New Roman" panose="02020603050405020304" pitchFamily="18" charset="0"/>
                <a:ea typeface="Calibri" panose="020F0502020204030204" pitchFamily="34" charset="0"/>
                <a:cs typeface="Times New Roman" panose="02020603050405020304" pitchFamily="18" charset="0"/>
              </a:rPr>
              <a:t> icazə </a:t>
            </a:r>
            <a:r>
              <a:rPr lang="az-Latn-AZ" dirty="0" err="1">
                <a:latin typeface="Times New Roman" panose="02020603050405020304" pitchFamily="18" charset="0"/>
                <a:ea typeface="Calibri" panose="020F0502020204030204" pitchFamily="34" charset="0"/>
                <a:cs typeface="Times New Roman" panose="02020603050405020304" pitchFamily="18" charset="0"/>
              </a:rPr>
              <a:t>verildiyini</a:t>
            </a:r>
            <a:r>
              <a:rPr lang="az-Latn-AZ" dirty="0">
                <a:latin typeface="Times New Roman" panose="02020603050405020304" pitchFamily="18" charset="0"/>
                <a:ea typeface="Calibri" panose="020F0502020204030204" pitchFamily="34" charset="0"/>
                <a:cs typeface="Times New Roman" panose="02020603050405020304" pitchFamily="18" charset="0"/>
              </a:rPr>
              <a:t> və ya </a:t>
            </a:r>
            <a:r>
              <a:rPr lang="az-Latn-AZ" dirty="0" err="1">
                <a:latin typeface="Times New Roman" panose="02020603050405020304" pitchFamily="18" charset="0"/>
                <a:ea typeface="Calibri" panose="020F0502020204030204" pitchFamily="34" charset="0"/>
                <a:cs typeface="Times New Roman" panose="02020603050405020304" pitchFamily="18" charset="0"/>
              </a:rPr>
              <a:t>bloklandığını</a:t>
            </a:r>
            <a:r>
              <a:rPr lang="az-Latn-AZ" dirty="0">
                <a:latin typeface="Times New Roman" panose="02020603050405020304" pitchFamily="18" charset="0"/>
                <a:ea typeface="Calibri" panose="020F0502020204030204" pitchFamily="34" charset="0"/>
                <a:cs typeface="Times New Roman" panose="02020603050405020304" pitchFamily="18" charset="0"/>
              </a:rPr>
              <a:t> müəyyən etmək üçün girişə nəzarət siyasətlərini müəyyən etməyə imkan verir. </a:t>
            </a:r>
          </a:p>
          <a:p>
            <a:pPr marL="342900" lvl="0" indent="-342900" algn="just">
              <a:buFont typeface="Wingdings" panose="05000000000000000000" pitchFamily="2" charset="2"/>
              <a:buChar char=""/>
              <a:tabLst>
                <a:tab pos="773430" algn="r"/>
                <a:tab pos="5563870" algn="l"/>
              </a:tabLst>
            </a:pPr>
            <a:r>
              <a:rPr lang="az-Latn-AZ" dirty="0">
                <a:latin typeface="Times New Roman" panose="02020603050405020304" pitchFamily="18" charset="0"/>
                <a:ea typeface="Calibri" panose="020F0502020204030204" pitchFamily="34" charset="0"/>
                <a:cs typeface="Times New Roman" panose="02020603050405020304" pitchFamily="18" charset="0"/>
              </a:rPr>
              <a:t>Təhlükənin aşkarlanması və qarşısının alınması: Dərin paket yoxlaması, müdaxilənin aşkarlanması sistemləri (IDS) və müdaxilənin qarşısının alınması sistemləri (IPS) kimi xüsusiyyətlər hücumların aşkarlanması və qarşısının alınmasında </a:t>
            </a:r>
            <a:r>
              <a:rPr lang="az-Latn-AZ" dirty="0" err="1">
                <a:latin typeface="Times New Roman" panose="02020603050405020304" pitchFamily="18" charset="0"/>
                <a:ea typeface="Calibri" panose="020F0502020204030204" pitchFamily="34" charset="0"/>
                <a:cs typeface="Times New Roman" panose="02020603050405020304" pitchFamily="18" charset="0"/>
              </a:rPr>
              <a:t>firewallların</a:t>
            </a:r>
            <a:r>
              <a:rPr lang="az-Latn-AZ" dirty="0">
                <a:latin typeface="Times New Roman" panose="02020603050405020304" pitchFamily="18" charset="0"/>
                <a:ea typeface="Calibri" panose="020F0502020204030204" pitchFamily="34" charset="0"/>
                <a:cs typeface="Times New Roman" panose="02020603050405020304" pitchFamily="18" charset="0"/>
              </a:rPr>
              <a:t> effektivliyini artırır. </a:t>
            </a:r>
            <a:endParaRPr lang="az-Latn-AZ"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Wingdings" panose="05000000000000000000" pitchFamily="2" charset="2"/>
              <a:buChar char=""/>
              <a:tabLst>
                <a:tab pos="773430" algn="r"/>
                <a:tab pos="5563870" algn="l"/>
              </a:tabLst>
            </a:pPr>
            <a:r>
              <a:rPr lang="az-Latn-AZ" dirty="0">
                <a:latin typeface="Times New Roman" panose="02020603050405020304" pitchFamily="18" charset="0"/>
                <a:ea typeface="Calibri" panose="020F0502020204030204" pitchFamily="34" charset="0"/>
                <a:cs typeface="Times New Roman" panose="02020603050405020304" pitchFamily="18" charset="0"/>
              </a:rPr>
              <a:t>Daimi Yeniləmələr və Baxım: Yaranan təhlükələrə qarşı effektiv qalmaq üçün təhlükəsizlik divarları ən son təhlükəsizlik </a:t>
            </a:r>
            <a:r>
              <a:rPr lang="az-Latn-AZ" dirty="0" err="1">
                <a:latin typeface="Times New Roman" panose="02020603050405020304" pitchFamily="18" charset="0"/>
                <a:ea typeface="Calibri" panose="020F0502020204030204" pitchFamily="34" charset="0"/>
                <a:cs typeface="Times New Roman" panose="02020603050405020304" pitchFamily="18" charset="0"/>
              </a:rPr>
              <a:t>yamaları</a:t>
            </a:r>
            <a:r>
              <a:rPr lang="az-Latn-AZ" dirty="0">
                <a:latin typeface="Times New Roman" panose="02020603050405020304" pitchFamily="18" charset="0"/>
                <a:ea typeface="Calibri" panose="020F0502020204030204" pitchFamily="34" charset="0"/>
                <a:cs typeface="Times New Roman" panose="02020603050405020304" pitchFamily="18" charset="0"/>
              </a:rPr>
              <a:t>, proqram təminatı </a:t>
            </a:r>
            <a:r>
              <a:rPr lang="az-Latn-AZ" dirty="0" err="1">
                <a:latin typeface="Times New Roman" panose="02020603050405020304" pitchFamily="18" charset="0"/>
                <a:ea typeface="Calibri" panose="020F0502020204030204" pitchFamily="34" charset="0"/>
                <a:cs typeface="Times New Roman" panose="02020603050405020304" pitchFamily="18" charset="0"/>
              </a:rPr>
              <a:t>yeniləmələri</a:t>
            </a:r>
            <a:r>
              <a:rPr lang="az-Latn-AZ" dirty="0">
                <a:latin typeface="Times New Roman" panose="02020603050405020304" pitchFamily="18" charset="0"/>
                <a:ea typeface="Calibri" panose="020F0502020204030204" pitchFamily="34" charset="0"/>
                <a:cs typeface="Times New Roman" panose="02020603050405020304" pitchFamily="18" charset="0"/>
              </a:rPr>
              <a:t> və təhlükə kəşfiyyatı lentləri ilə müntəzəm olaraq </a:t>
            </a:r>
            <a:r>
              <a:rPr lang="az-Latn-AZ" dirty="0" err="1">
                <a:latin typeface="Times New Roman" panose="02020603050405020304" pitchFamily="18" charset="0"/>
                <a:ea typeface="Calibri" panose="020F0502020204030204" pitchFamily="34" charset="0"/>
                <a:cs typeface="Times New Roman" panose="02020603050405020304" pitchFamily="18" charset="0"/>
              </a:rPr>
              <a:t>yenilənməlidir</a:t>
            </a:r>
            <a:r>
              <a:rPr lang="az-Latn-AZ" dirty="0">
                <a:latin typeface="Times New Roman" panose="02020603050405020304" pitchFamily="18" charset="0"/>
                <a:ea typeface="Calibri" panose="020F0502020204030204" pitchFamily="34" charset="0"/>
                <a:cs typeface="Times New Roman" panose="02020603050405020304" pitchFamily="18" charset="0"/>
              </a:rPr>
              <a:t>. Bundan əlavə, </a:t>
            </a:r>
            <a:r>
              <a:rPr lang="az-Latn-AZ" dirty="0" err="1">
                <a:latin typeface="Times New Roman" panose="02020603050405020304" pitchFamily="18" charset="0"/>
                <a:ea typeface="Calibri" panose="020F0502020204030204" pitchFamily="34" charset="0"/>
                <a:cs typeface="Times New Roman" panose="02020603050405020304" pitchFamily="18" charset="0"/>
              </a:rPr>
              <a:t>firewall</a:t>
            </a:r>
            <a:r>
              <a:rPr lang="az-Latn-AZ" dirty="0">
                <a:latin typeface="Times New Roman" panose="02020603050405020304" pitchFamily="18" charset="0"/>
                <a:ea typeface="Calibri" panose="020F0502020204030204" pitchFamily="34" charset="0"/>
                <a:cs typeface="Times New Roman" panose="02020603050405020304" pitchFamily="18" charset="0"/>
              </a:rPr>
              <a:t> qeydlərinin monitorinqi və dövri auditlərin aparılması şəbəkə </a:t>
            </a:r>
            <a:r>
              <a:rPr lang="az-Latn-AZ" dirty="0" err="1">
                <a:latin typeface="Times New Roman" panose="02020603050405020304" pitchFamily="18" charset="0"/>
                <a:ea typeface="Calibri" panose="020F0502020204030204" pitchFamily="34" charset="0"/>
                <a:cs typeface="Times New Roman" panose="02020603050405020304" pitchFamily="18" charset="0"/>
              </a:rPr>
              <a:t>təhlükəsizliyinə</a:t>
            </a:r>
            <a:r>
              <a:rPr lang="az-Latn-AZ" dirty="0">
                <a:latin typeface="Times New Roman" panose="02020603050405020304" pitchFamily="18" charset="0"/>
                <a:ea typeface="Calibri" panose="020F0502020204030204" pitchFamily="34" charset="0"/>
                <a:cs typeface="Times New Roman" panose="02020603050405020304" pitchFamily="18" charset="0"/>
              </a:rPr>
              <a:t> xələl gətirə biləcək potensial zəiflikləri və ya konfiqurasiya xətalarını müəyyən etməyə kömək edə bilər.</a:t>
            </a:r>
          </a:p>
          <a:p>
            <a:pPr marL="342900" lvl="0" indent="-342900" algn="just">
              <a:buFont typeface="Wingdings" panose="05000000000000000000" pitchFamily="2" charset="2"/>
              <a:buChar char=""/>
              <a:tabLst>
                <a:tab pos="773430" algn="r"/>
                <a:tab pos="5563870" algn="l"/>
              </a:tabLst>
            </a:pPr>
            <a:endParaRPr lang="az-Latn-AZ" dirty="0">
              <a:latin typeface="Times New Roman" panose="02020603050405020304" pitchFamily="18" charset="0"/>
              <a:ea typeface="Calibri" panose="020F0502020204030204" pitchFamily="34" charset="0"/>
              <a:cs typeface="Times New Roman" panose="02020603050405020304" pitchFamily="18" charset="0"/>
            </a:endParaRPr>
          </a:p>
          <a:p>
            <a:pPr algn="just">
              <a:tabLst>
                <a:tab pos="773430" algn="r"/>
                <a:tab pos="5563870" algn="l"/>
              </a:tabLst>
            </a:pPr>
            <a:r>
              <a:rPr lang="az-Latn-AZ" dirty="0">
                <a:latin typeface="Times New Roman" panose="02020603050405020304" pitchFamily="18" charset="0"/>
                <a:ea typeface="Calibri" panose="020F0502020204030204" pitchFamily="34" charset="0"/>
                <a:cs typeface="Times New Roman" panose="02020603050405020304" pitchFamily="18" charset="0"/>
              </a:rPr>
              <a:t>Yekun olaraq, </a:t>
            </a:r>
            <a:r>
              <a:rPr lang="az-Latn-AZ" dirty="0" err="1">
                <a:latin typeface="Times New Roman" panose="02020603050405020304" pitchFamily="18" charset="0"/>
                <a:ea typeface="Calibri" panose="020F0502020204030204" pitchFamily="34" charset="0"/>
                <a:cs typeface="Times New Roman" panose="02020603050405020304" pitchFamily="18" charset="0"/>
              </a:rPr>
              <a:t>firewall</a:t>
            </a:r>
            <a:r>
              <a:rPr lang="az-Latn-AZ" dirty="0">
                <a:latin typeface="Times New Roman" panose="02020603050405020304" pitchFamily="18" charset="0"/>
                <a:ea typeface="Calibri" panose="020F0502020204030204" pitchFamily="34" charset="0"/>
                <a:cs typeface="Times New Roman" panose="02020603050405020304" pitchFamily="18" charset="0"/>
              </a:rPr>
              <a:t> texnologiyaları şəbəkə </a:t>
            </a:r>
            <a:r>
              <a:rPr lang="az-Latn-AZ" dirty="0" err="1">
                <a:latin typeface="Times New Roman" panose="02020603050405020304" pitchFamily="18" charset="0"/>
                <a:ea typeface="Calibri" panose="020F0502020204030204" pitchFamily="34" charset="0"/>
                <a:cs typeface="Times New Roman" panose="02020603050405020304" pitchFamily="18" charset="0"/>
              </a:rPr>
              <a:t>təhlükəsizliyinin</a:t>
            </a:r>
            <a:r>
              <a:rPr lang="az-Latn-AZ" dirty="0">
                <a:latin typeface="Times New Roman" panose="02020603050405020304" pitchFamily="18" charset="0"/>
                <a:ea typeface="Calibri" panose="020F0502020204030204" pitchFamily="34" charset="0"/>
                <a:cs typeface="Times New Roman" panose="02020603050405020304" pitchFamily="18" charset="0"/>
              </a:rPr>
              <a:t> vacib komponentləridir və xarici təhdidlərə qarşı </a:t>
            </a:r>
            <a:r>
              <a:rPr lang="az-Latn-AZ" dirty="0" err="1">
                <a:latin typeface="Times New Roman" panose="02020603050405020304" pitchFamily="18" charset="0"/>
                <a:ea typeface="Calibri" panose="020F0502020204030204" pitchFamily="34" charset="0"/>
                <a:cs typeface="Times New Roman" panose="02020603050405020304" pitchFamily="18" charset="0"/>
              </a:rPr>
              <a:t>kritik</a:t>
            </a:r>
            <a:r>
              <a:rPr lang="az-Latn-AZ" dirty="0">
                <a:latin typeface="Times New Roman" panose="02020603050405020304" pitchFamily="18" charset="0"/>
                <a:ea typeface="Calibri" panose="020F0502020204030204" pitchFamily="34" charset="0"/>
                <a:cs typeface="Times New Roman" panose="02020603050405020304" pitchFamily="18" charset="0"/>
              </a:rPr>
              <a:t> birinci müdafiə xəttini təmin edir. Müvafiq </a:t>
            </a:r>
            <a:r>
              <a:rPr lang="az-Latn-AZ" dirty="0" err="1">
                <a:latin typeface="Times New Roman" panose="02020603050405020304" pitchFamily="18" charset="0"/>
                <a:ea typeface="Calibri" panose="020F0502020204030204" pitchFamily="34" charset="0"/>
                <a:cs typeface="Times New Roman" panose="02020603050405020304" pitchFamily="18" charset="0"/>
              </a:rPr>
              <a:t>firewall</a:t>
            </a:r>
            <a:r>
              <a:rPr lang="az-Latn-AZ" dirty="0">
                <a:latin typeface="Times New Roman" panose="02020603050405020304" pitchFamily="18" charset="0"/>
                <a:ea typeface="Calibri" panose="020F0502020204030204" pitchFamily="34" charset="0"/>
                <a:cs typeface="Times New Roman" panose="02020603050405020304" pitchFamily="18" charset="0"/>
              </a:rPr>
              <a:t> həllərini tətbiq etməklə, onları effektiv şəkildə konfiqurasiya etməklə və ən yaxşı təcrübələrə əməl etməklə təşkilatlar şəbəkə təhlükəsizliyi vəziyyətini əhəmiyyətli dərəcədə artıra bilər. Bununla belə, yadda saxlamaq lazımdır ki, </a:t>
            </a:r>
            <a:r>
              <a:rPr lang="az-Latn-AZ" dirty="0" err="1">
                <a:latin typeface="Times New Roman" panose="02020603050405020304" pitchFamily="18" charset="0"/>
                <a:ea typeface="Calibri" panose="020F0502020204030204" pitchFamily="34" charset="0"/>
                <a:cs typeface="Times New Roman" panose="02020603050405020304" pitchFamily="18" charset="0"/>
              </a:rPr>
              <a:t>firewall</a:t>
            </a:r>
            <a:r>
              <a:rPr lang="az-Latn-AZ" dirty="0">
                <a:latin typeface="Times New Roman" panose="02020603050405020304" pitchFamily="18" charset="0"/>
                <a:ea typeface="Calibri" panose="020F0502020204030204" pitchFamily="34" charset="0"/>
                <a:cs typeface="Times New Roman" panose="02020603050405020304" pitchFamily="18" charset="0"/>
              </a:rPr>
              <a:t> müstəqil həllər deyil və şəbəkə mühafizəsinin çoxsaylı aspektlərini əhatə edən hərtərəfli təhlükəsizlik strategiyasının bir hissəsi olmalıdır.</a:t>
            </a:r>
            <a:endParaRPr lang="az-Latn-AZ" dirty="0">
              <a:latin typeface="Calibri" panose="020F0502020204030204" pitchFamily="34" charset="0"/>
              <a:ea typeface="Calibri" panose="020F0502020204030204" pitchFamily="34" charset="0"/>
              <a:cs typeface="Times New Roman" panose="02020603050405020304" pitchFamily="18" charset="0"/>
            </a:endParaRPr>
          </a:p>
          <a:p>
            <a:pPr lvl="0" algn="just">
              <a:tabLst>
                <a:tab pos="773430" algn="r"/>
                <a:tab pos="5563870" algn="l"/>
              </a:tabLst>
            </a:pPr>
            <a:endParaRPr lang="az-Latn-AZ" dirty="0"/>
          </a:p>
          <a:p>
            <a:pPr algn="just">
              <a:spcAft>
                <a:spcPts val="0"/>
              </a:spcAft>
              <a:tabLst>
                <a:tab pos="773430" algn="r"/>
                <a:tab pos="5563870" algn="l"/>
              </a:tabLst>
            </a:pPr>
            <a:endParaRPr lang="en-US"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tabLst>
                <a:tab pos="773430" algn="r"/>
                <a:tab pos="5563870" algn="l"/>
              </a:tabLst>
            </a:pPr>
            <a:endParaRPr lang="az-Latn-AZ"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32003413"/>
      </p:ext>
    </p:extLst>
  </p:cSld>
  <p:clrMapOvr>
    <a:masterClrMapping/>
  </p:clrMapOvr>
  <p:transition spd="slow">
    <p:push dir="u"/>
  </p:transition>
</p:sld>
</file>

<file path=ppt/theme/theme1.xml><?xml version="1.0" encoding="utf-8"?>
<a:theme xmlns:a="http://schemas.openxmlformats.org/drawingml/2006/main" name="Sales Target Business Plan by Slidesgo">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E2A47"/>
      </a:dk1>
      <a:lt1>
        <a:srgbClr val="FFFFFF"/>
      </a:lt1>
      <a:dk2>
        <a:srgbClr val="869FB2"/>
      </a:dk2>
      <a:lt2>
        <a:srgbClr val="FFFFFF"/>
      </a:lt2>
      <a:accent1>
        <a:srgbClr val="FFFFFF"/>
      </a:accent1>
      <a:accent2>
        <a:srgbClr val="FFFFFF"/>
      </a:accent2>
      <a:accent3>
        <a:srgbClr val="FFFFFF"/>
      </a:accent3>
      <a:accent4>
        <a:srgbClr val="FFFFFF"/>
      </a:accent4>
      <a:accent5>
        <a:srgbClr val="FFFFFF"/>
      </a:accent5>
      <a:accent6>
        <a:srgbClr val="FFFFFF"/>
      </a:accent6>
      <a:hlink>
        <a:srgbClr val="869FB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4.xml><?xml version="1.0" encoding="utf-8"?>
<a:theme xmlns:a="http://schemas.openxmlformats.org/drawingml/2006/main" name="Office Theme">
  <a:themeElements>
    <a:clrScheme name="Custom 5">
      <a:dk1>
        <a:srgbClr val="282F39"/>
      </a:dk1>
      <a:lt1>
        <a:srgbClr val="FFFFFF"/>
      </a:lt1>
      <a:dk2>
        <a:srgbClr val="000000"/>
      </a:dk2>
      <a:lt2>
        <a:srgbClr val="EEEEEE"/>
      </a:lt2>
      <a:accent1>
        <a:srgbClr val="C2C923"/>
      </a:accent1>
      <a:accent2>
        <a:srgbClr val="42AFB6"/>
      </a:accent2>
      <a:accent3>
        <a:srgbClr val="074D67"/>
      </a:accent3>
      <a:accent4>
        <a:srgbClr val="CB1B4A"/>
      </a:accent4>
      <a:accent5>
        <a:srgbClr val="FCB414"/>
      </a:accent5>
      <a:accent6>
        <a:srgbClr val="007A7D"/>
      </a:accent6>
      <a:hlink>
        <a:srgbClr val="1EB7EF"/>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Sales Target Business Plan by Slidesgo</Template>
  <TotalTime>2935</TotalTime>
  <Words>8250</Words>
  <Application>Microsoft Office PowerPoint</Application>
  <PresentationFormat>Widescreen</PresentationFormat>
  <Paragraphs>433</Paragraphs>
  <Slides>77</Slides>
  <Notes>0</Notes>
  <HiddenSlides>0</HiddenSlides>
  <MMClips>0</MMClips>
  <ScaleCrop>false</ScaleCrop>
  <HeadingPairs>
    <vt:vector size="6" baseType="variant">
      <vt:variant>
        <vt:lpstr>Fonts Used</vt:lpstr>
      </vt:variant>
      <vt:variant>
        <vt:i4>17</vt:i4>
      </vt:variant>
      <vt:variant>
        <vt:lpstr>Theme</vt:lpstr>
      </vt:variant>
      <vt:variant>
        <vt:i4>4</vt:i4>
      </vt:variant>
      <vt:variant>
        <vt:lpstr>Slide Titles</vt:lpstr>
      </vt:variant>
      <vt:variant>
        <vt:i4>77</vt:i4>
      </vt:variant>
    </vt:vector>
  </HeadingPairs>
  <TitlesOfParts>
    <vt:vector size="98" baseType="lpstr">
      <vt:lpstr>Arial</vt:lpstr>
      <vt:lpstr>Bebas Neue</vt:lpstr>
      <vt:lpstr>Calibri</vt:lpstr>
      <vt:lpstr>Calibri Light</vt:lpstr>
      <vt:lpstr>Inter Tight</vt:lpstr>
      <vt:lpstr>Noto Sans</vt:lpstr>
      <vt:lpstr>Nunito Light</vt:lpstr>
      <vt:lpstr>Open Sans</vt:lpstr>
      <vt:lpstr>Oswald</vt:lpstr>
      <vt:lpstr>Oswald Medium</vt:lpstr>
      <vt:lpstr>Proxima Nova</vt:lpstr>
      <vt:lpstr>Proxima Nova Semibold</vt:lpstr>
      <vt:lpstr>Symbol</vt:lpstr>
      <vt:lpstr>Times New Roman</vt:lpstr>
      <vt:lpstr>Trebuchet MS</vt:lpstr>
      <vt:lpstr>Wingdings</vt:lpstr>
      <vt:lpstr>Wingdings 3</vt:lpstr>
      <vt:lpstr>Sales Target Business Plan by Slidesgo</vt:lpstr>
      <vt:lpstr>Slidesgo Final Pages</vt:lpstr>
      <vt:lpstr>Facet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Gulmira Babayeva</dc:creator>
  <cp:lastModifiedBy>Gulmira Babayeva</cp:lastModifiedBy>
  <cp:revision>93</cp:revision>
  <dcterms:created xsi:type="dcterms:W3CDTF">2023-06-09T18:51:58Z</dcterms:created>
  <dcterms:modified xsi:type="dcterms:W3CDTF">2023-06-22T05:39:16Z</dcterms:modified>
</cp:coreProperties>
</file>