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5.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6.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7.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8.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9.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10.xml" ContentType="application/vnd.openxmlformats-officedocument.theme+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1.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12.xml" ContentType="application/vnd.openxmlformats-officedocument.theme+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13.xml" ContentType="application/vnd.openxmlformats-officedocument.theme+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14.xml" ContentType="application/vnd.openxmlformats-officedocument.theme+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theme/theme15.xml" ContentType="application/vnd.openxmlformats-officedocument.theme+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theme/theme16.xml" ContentType="application/vnd.openxmlformats-officedocument.theme+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theme/theme17.xml" ContentType="application/vnd.openxmlformats-officedocument.theme+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theme/theme18.xml" ContentType="application/vnd.openxmlformats-officedocument.theme+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theme/theme19.xml" ContentType="application/vnd.openxmlformats-officedocument.theme+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theme/theme20.xml" ContentType="application/vnd.openxmlformats-officedocument.theme+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theme/theme21.xml" ContentType="application/vnd.openxmlformats-officedocument.theme+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22.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theme/theme23.xml" ContentType="application/vnd.openxmlformats-officedocument.theme+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theme/theme24.xml" ContentType="application/vnd.openxmlformats-officedocument.theme+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theme/theme25.xml" ContentType="application/vnd.openxmlformats-officedocument.theme+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theme/theme26.xml" ContentType="application/vnd.openxmlformats-officedocument.theme+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theme/theme27.xml" ContentType="application/vnd.openxmlformats-officedocument.theme+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theme/theme28.xml" ContentType="application/vnd.openxmlformats-officedocument.theme+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theme/theme29.xml" ContentType="application/vnd.openxmlformats-officedocument.theme+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theme/theme30.xml" ContentType="application/vnd.openxmlformats-officedocument.theme+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theme/theme31.xml" ContentType="application/vnd.openxmlformats-officedocument.theme+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theme/theme32.xml" ContentType="application/vnd.openxmlformats-officedocument.theme+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theme/theme33.xml" ContentType="application/vnd.openxmlformats-officedocument.theme+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theme/theme34.xml" ContentType="application/vnd.openxmlformats-officedocument.theme+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theme/theme35.xml" ContentType="application/vnd.openxmlformats-officedocument.theme+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theme/theme36.xml" ContentType="application/vnd.openxmlformats-officedocument.theme+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theme/theme37.xml" ContentType="application/vnd.openxmlformats-officedocument.theme+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theme/theme38.xml" ContentType="application/vnd.openxmlformats-officedocument.theme+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theme/theme39.xml" ContentType="application/vnd.openxmlformats-officedocument.theme+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theme/theme40.xml" ContentType="application/vnd.openxmlformats-officedocument.theme+xml"/>
  <Override PartName="/ppt/slideLayouts/slideLayout536.xml" ContentType="application/vnd.openxmlformats-officedocument.presentationml.slideLayout+xml"/>
  <Override PartName="/ppt/slideLayouts/slideLayout537.xml" ContentType="application/vnd.openxmlformats-officedocument.presentationml.slideLayout+xml"/>
  <Override PartName="/ppt/slideLayouts/slideLayout538.xml" ContentType="application/vnd.openxmlformats-officedocument.presentationml.slideLayout+xml"/>
  <Override PartName="/ppt/slideLayouts/slideLayout539.xml" ContentType="application/vnd.openxmlformats-officedocument.presentationml.slideLayout+xml"/>
  <Override PartName="/ppt/slideLayouts/slideLayout540.xml" ContentType="application/vnd.openxmlformats-officedocument.presentationml.slideLayout+xml"/>
  <Override PartName="/ppt/slideLayouts/slideLayout541.xml" ContentType="application/vnd.openxmlformats-officedocument.presentationml.slideLayout+xml"/>
  <Override PartName="/ppt/slideLayouts/slideLayout542.xml" ContentType="application/vnd.openxmlformats-officedocument.presentationml.slideLayout+xml"/>
  <Override PartName="/ppt/slideLayouts/slideLayout543.xml" ContentType="application/vnd.openxmlformats-officedocument.presentationml.slideLayout+xml"/>
  <Override PartName="/ppt/slideLayouts/slideLayout544.xml" ContentType="application/vnd.openxmlformats-officedocument.presentationml.slideLayout+xml"/>
  <Override PartName="/ppt/slideLayouts/slideLayout545.xml" ContentType="application/vnd.openxmlformats-officedocument.presentationml.slideLayout+xml"/>
  <Override PartName="/ppt/slideLayouts/slideLayout546.xml" ContentType="application/vnd.openxmlformats-officedocument.presentationml.slideLayout+xml"/>
  <Override PartName="/ppt/theme/theme41.xml" ContentType="application/vnd.openxmlformats-officedocument.theme+xml"/>
  <Override PartName="/ppt/slideLayouts/slideLayout547.xml" ContentType="application/vnd.openxmlformats-officedocument.presentationml.slideLayout+xml"/>
  <Override PartName="/ppt/slideLayouts/slideLayout548.xml" ContentType="application/vnd.openxmlformats-officedocument.presentationml.slideLayout+xml"/>
  <Override PartName="/ppt/slideLayouts/slideLayout549.xml" ContentType="application/vnd.openxmlformats-officedocument.presentationml.slideLayout+xml"/>
  <Override PartName="/ppt/slideLayouts/slideLayout550.xml" ContentType="application/vnd.openxmlformats-officedocument.presentationml.slideLayout+xml"/>
  <Override PartName="/ppt/slideLayouts/slideLayout551.xml" ContentType="application/vnd.openxmlformats-officedocument.presentationml.slideLayout+xml"/>
  <Override PartName="/ppt/slideLayouts/slideLayout552.xml" ContentType="application/vnd.openxmlformats-officedocument.presentationml.slideLayout+xml"/>
  <Override PartName="/ppt/slideLayouts/slideLayout553.xml" ContentType="application/vnd.openxmlformats-officedocument.presentationml.slideLayout+xml"/>
  <Override PartName="/ppt/slideLayouts/slideLayout554.xml" ContentType="application/vnd.openxmlformats-officedocument.presentationml.slideLayout+xml"/>
  <Override PartName="/ppt/slideLayouts/slideLayout555.xml" ContentType="application/vnd.openxmlformats-officedocument.presentationml.slideLayout+xml"/>
  <Override PartName="/ppt/slideLayouts/slideLayout556.xml" ContentType="application/vnd.openxmlformats-officedocument.presentationml.slideLayout+xml"/>
  <Override PartName="/ppt/slideLayouts/slideLayout557.xml" ContentType="application/vnd.openxmlformats-officedocument.presentationml.slideLayout+xml"/>
  <Override PartName="/ppt/theme/theme4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713" r:id="rId3"/>
    <p:sldMasterId id="2147483731" r:id="rId4"/>
    <p:sldMasterId id="2147483748" r:id="rId5"/>
    <p:sldMasterId id="2147483766" r:id="rId6"/>
    <p:sldMasterId id="2147483784" r:id="rId7"/>
    <p:sldMasterId id="2147483796" r:id="rId8"/>
    <p:sldMasterId id="2147483814" r:id="rId9"/>
    <p:sldMasterId id="2147483868" r:id="rId10"/>
    <p:sldMasterId id="2147483886" r:id="rId11"/>
    <p:sldMasterId id="2147483934" r:id="rId12"/>
    <p:sldMasterId id="2147483971" r:id="rId13"/>
    <p:sldMasterId id="2147484008" r:id="rId14"/>
    <p:sldMasterId id="2147484027" r:id="rId15"/>
    <p:sldMasterId id="2147484069" r:id="rId16"/>
    <p:sldMasterId id="2147484104" r:id="rId17"/>
    <p:sldMasterId id="2147484121" r:id="rId18"/>
    <p:sldMasterId id="2147484133" r:id="rId19"/>
    <p:sldMasterId id="2147484145" r:id="rId20"/>
    <p:sldMasterId id="2147484157" r:id="rId21"/>
    <p:sldMasterId id="2147484169" r:id="rId22"/>
    <p:sldMasterId id="2147484181" r:id="rId23"/>
    <p:sldMasterId id="2147484193" r:id="rId24"/>
    <p:sldMasterId id="2147484205" r:id="rId25"/>
    <p:sldMasterId id="2147484217" r:id="rId26"/>
    <p:sldMasterId id="2147484229" r:id="rId27"/>
    <p:sldMasterId id="2147484253" r:id="rId28"/>
    <p:sldMasterId id="2147484265" r:id="rId29"/>
    <p:sldMasterId id="2147484289" r:id="rId30"/>
    <p:sldMasterId id="2147484301" r:id="rId31"/>
    <p:sldMasterId id="2147484313" r:id="rId32"/>
    <p:sldMasterId id="2147484325" r:id="rId33"/>
    <p:sldMasterId id="2147484337" r:id="rId34"/>
    <p:sldMasterId id="2147484349" r:id="rId35"/>
    <p:sldMasterId id="2147484361" r:id="rId36"/>
    <p:sldMasterId id="2147484373" r:id="rId37"/>
    <p:sldMasterId id="2147484385" r:id="rId38"/>
    <p:sldMasterId id="2147484397" r:id="rId39"/>
    <p:sldMasterId id="2147484409" r:id="rId40"/>
    <p:sldMasterId id="2147484421" r:id="rId41"/>
    <p:sldMasterId id="2147484433" r:id="rId42"/>
  </p:sldMasterIdLst>
  <p:sldIdLst>
    <p:sldId id="256" r:id="rId43"/>
    <p:sldId id="257" r:id="rId44"/>
    <p:sldId id="258" r:id="rId45"/>
    <p:sldId id="259" r:id="rId46"/>
    <p:sldId id="260" r:id="rId47"/>
    <p:sldId id="261" r:id="rId48"/>
    <p:sldId id="262" r:id="rId49"/>
    <p:sldId id="263" r:id="rId50"/>
    <p:sldId id="264" r:id="rId51"/>
    <p:sldId id="265" r:id="rId52"/>
    <p:sldId id="266" r:id="rId53"/>
    <p:sldId id="267" r:id="rId54"/>
    <p:sldId id="268" r:id="rId55"/>
    <p:sldId id="269" r:id="rId56"/>
    <p:sldId id="270" r:id="rId57"/>
    <p:sldId id="271" r:id="rId58"/>
    <p:sldId id="272" r:id="rId59"/>
    <p:sldId id="273" r:id="rId60"/>
    <p:sldId id="274" r:id="rId61"/>
    <p:sldId id="275" r:id="rId62"/>
    <p:sldId id="276" r:id="rId63"/>
    <p:sldId id="277" r:id="rId64"/>
    <p:sldId id="278" r:id="rId65"/>
    <p:sldId id="279" r:id="rId66"/>
    <p:sldId id="280" r:id="rId67"/>
    <p:sldId id="281" r:id="rId68"/>
    <p:sldId id="282" r:id="rId69"/>
    <p:sldId id="283" r:id="rId70"/>
    <p:sldId id="284" r:id="rId71"/>
    <p:sldId id="285" r:id="rId72"/>
    <p:sldId id="286" r:id="rId73"/>
    <p:sldId id="287" r:id="rId74"/>
    <p:sldId id="288" r:id="rId75"/>
    <p:sldId id="289" r:id="rId76"/>
    <p:sldId id="290" r:id="rId77"/>
    <p:sldId id="291" r:id="rId78"/>
    <p:sldId id="292" r:id="rId79"/>
    <p:sldId id="293" r:id="rId80"/>
    <p:sldId id="294" r:id="rId81"/>
    <p:sldId id="295" r:id="rId82"/>
    <p:sldId id="296" r:id="rId83"/>
    <p:sldId id="297" r:id="rId84"/>
    <p:sldId id="298" r:id="rId85"/>
    <p:sldId id="299" r:id="rId86"/>
    <p:sldId id="300" r:id="rId87"/>
    <p:sldId id="301" r:id="rId88"/>
    <p:sldId id="302" r:id="rId89"/>
    <p:sldId id="303" r:id="rId90"/>
    <p:sldId id="304" r:id="rId91"/>
    <p:sldId id="305" r:id="rId92"/>
    <p:sldId id="306" r:id="rId93"/>
    <p:sldId id="307" r:id="rId94"/>
    <p:sldId id="308" r:id="rId95"/>
    <p:sldId id="309" r:id="rId96"/>
    <p:sldId id="310" r:id="rId97"/>
    <p:sldId id="311" r:id="rId98"/>
    <p:sldId id="312" r:id="rId99"/>
    <p:sldId id="313" r:id="rId10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48" autoAdjust="0"/>
    <p:restoredTop sz="94660"/>
  </p:normalViewPr>
  <p:slideViewPr>
    <p:cSldViewPr snapToGrid="0">
      <p:cViewPr>
        <p:scale>
          <a:sx n="66" d="100"/>
          <a:sy n="66" d="100"/>
        </p:scale>
        <p:origin x="-1068" y="-1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47" Type="http://schemas.openxmlformats.org/officeDocument/2006/relationships/slide" Target="slides/slide5.xml"/><Relationship Id="rId63" Type="http://schemas.openxmlformats.org/officeDocument/2006/relationships/slide" Target="slides/slide21.xml"/><Relationship Id="rId68" Type="http://schemas.openxmlformats.org/officeDocument/2006/relationships/slide" Target="slides/slide26.xml"/><Relationship Id="rId84" Type="http://schemas.openxmlformats.org/officeDocument/2006/relationships/slide" Target="slides/slide42.xml"/><Relationship Id="rId89" Type="http://schemas.openxmlformats.org/officeDocument/2006/relationships/slide" Target="slides/slide47.xml"/><Relationship Id="rId7" Type="http://schemas.openxmlformats.org/officeDocument/2006/relationships/slideMaster" Target="slideMasters/slideMaster7.xml"/><Relationship Id="rId71" Type="http://schemas.openxmlformats.org/officeDocument/2006/relationships/slide" Target="slides/slide29.xml"/><Relationship Id="rId92" Type="http://schemas.openxmlformats.org/officeDocument/2006/relationships/slide" Target="slides/slide50.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 Target="slides/slide3.xml"/><Relationship Id="rId53" Type="http://schemas.openxmlformats.org/officeDocument/2006/relationships/slide" Target="slides/slide11.xml"/><Relationship Id="rId58" Type="http://schemas.openxmlformats.org/officeDocument/2006/relationships/slide" Target="slides/slide16.xml"/><Relationship Id="rId66" Type="http://schemas.openxmlformats.org/officeDocument/2006/relationships/slide" Target="slides/slide24.xml"/><Relationship Id="rId74" Type="http://schemas.openxmlformats.org/officeDocument/2006/relationships/slide" Target="slides/slide32.xml"/><Relationship Id="rId79" Type="http://schemas.openxmlformats.org/officeDocument/2006/relationships/slide" Target="slides/slide37.xml"/><Relationship Id="rId87" Type="http://schemas.openxmlformats.org/officeDocument/2006/relationships/slide" Target="slides/slide45.xml"/><Relationship Id="rId102"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19.xml"/><Relationship Id="rId82" Type="http://schemas.openxmlformats.org/officeDocument/2006/relationships/slide" Target="slides/slide40.xml"/><Relationship Id="rId90" Type="http://schemas.openxmlformats.org/officeDocument/2006/relationships/slide" Target="slides/slide48.xml"/><Relationship Id="rId95" Type="http://schemas.openxmlformats.org/officeDocument/2006/relationships/slide" Target="slides/slide53.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1.xml"/><Relationship Id="rId48" Type="http://schemas.openxmlformats.org/officeDocument/2006/relationships/slide" Target="slides/slide6.xml"/><Relationship Id="rId56" Type="http://schemas.openxmlformats.org/officeDocument/2006/relationships/slide" Target="slides/slide14.xml"/><Relationship Id="rId64" Type="http://schemas.openxmlformats.org/officeDocument/2006/relationships/slide" Target="slides/slide22.xml"/><Relationship Id="rId69" Type="http://schemas.openxmlformats.org/officeDocument/2006/relationships/slide" Target="slides/slide27.xml"/><Relationship Id="rId77" Type="http://schemas.openxmlformats.org/officeDocument/2006/relationships/slide" Target="slides/slide35.xml"/><Relationship Id="rId100"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9.xml"/><Relationship Id="rId72" Type="http://schemas.openxmlformats.org/officeDocument/2006/relationships/slide" Target="slides/slide30.xml"/><Relationship Id="rId80" Type="http://schemas.openxmlformats.org/officeDocument/2006/relationships/slide" Target="slides/slide38.xml"/><Relationship Id="rId85" Type="http://schemas.openxmlformats.org/officeDocument/2006/relationships/slide" Target="slides/slide43.xml"/><Relationship Id="rId93" Type="http://schemas.openxmlformats.org/officeDocument/2006/relationships/slide" Target="slides/slide51.xml"/><Relationship Id="rId98" Type="http://schemas.openxmlformats.org/officeDocument/2006/relationships/slide" Target="slides/slide5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4.xml"/><Relationship Id="rId59" Type="http://schemas.openxmlformats.org/officeDocument/2006/relationships/slide" Target="slides/slide17.xml"/><Relationship Id="rId67" Type="http://schemas.openxmlformats.org/officeDocument/2006/relationships/slide" Target="slides/slide25.xml"/><Relationship Id="rId103" Type="http://schemas.openxmlformats.org/officeDocument/2006/relationships/theme" Target="theme/theme1.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12.xml"/><Relationship Id="rId62" Type="http://schemas.openxmlformats.org/officeDocument/2006/relationships/slide" Target="slides/slide20.xml"/><Relationship Id="rId70" Type="http://schemas.openxmlformats.org/officeDocument/2006/relationships/slide" Target="slides/slide28.xml"/><Relationship Id="rId75" Type="http://schemas.openxmlformats.org/officeDocument/2006/relationships/slide" Target="slides/slide33.xml"/><Relationship Id="rId83" Type="http://schemas.openxmlformats.org/officeDocument/2006/relationships/slide" Target="slides/slide41.xml"/><Relationship Id="rId88" Type="http://schemas.openxmlformats.org/officeDocument/2006/relationships/slide" Target="slides/slide46.xml"/><Relationship Id="rId91" Type="http://schemas.openxmlformats.org/officeDocument/2006/relationships/slide" Target="slides/slide49.xml"/><Relationship Id="rId96" Type="http://schemas.openxmlformats.org/officeDocument/2006/relationships/slide" Target="slides/slide54.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7.xml"/><Relationship Id="rId57" Type="http://schemas.openxmlformats.org/officeDocument/2006/relationships/slide" Target="slides/slide15.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2.xml"/><Relationship Id="rId52" Type="http://schemas.openxmlformats.org/officeDocument/2006/relationships/slide" Target="slides/slide10.xml"/><Relationship Id="rId60" Type="http://schemas.openxmlformats.org/officeDocument/2006/relationships/slide" Target="slides/slide18.xml"/><Relationship Id="rId65" Type="http://schemas.openxmlformats.org/officeDocument/2006/relationships/slide" Target="slides/slide23.xml"/><Relationship Id="rId73" Type="http://schemas.openxmlformats.org/officeDocument/2006/relationships/slide" Target="slides/slide31.xml"/><Relationship Id="rId78" Type="http://schemas.openxmlformats.org/officeDocument/2006/relationships/slide" Target="slides/slide36.xml"/><Relationship Id="rId81" Type="http://schemas.openxmlformats.org/officeDocument/2006/relationships/slide" Target="slides/slide39.xml"/><Relationship Id="rId86" Type="http://schemas.openxmlformats.org/officeDocument/2006/relationships/slide" Target="slides/slide44.xml"/><Relationship Id="rId94" Type="http://schemas.openxmlformats.org/officeDocument/2006/relationships/slide" Target="slides/slide52.xml"/><Relationship Id="rId99" Type="http://schemas.openxmlformats.org/officeDocument/2006/relationships/slide" Target="slides/slide57.xml"/><Relationship Id="rId10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34" Type="http://schemas.openxmlformats.org/officeDocument/2006/relationships/slideMaster" Target="slideMasters/slideMaster34.xml"/><Relationship Id="rId50" Type="http://schemas.openxmlformats.org/officeDocument/2006/relationships/slide" Target="slides/slide8.xml"/><Relationship Id="rId55" Type="http://schemas.openxmlformats.org/officeDocument/2006/relationships/slide" Target="slides/slide13.xml"/><Relationship Id="rId76" Type="http://schemas.openxmlformats.org/officeDocument/2006/relationships/slide" Target="slides/slide34.xml"/><Relationship Id="rId97" Type="http://schemas.openxmlformats.org/officeDocument/2006/relationships/slide" Target="slides/slide55.xml"/><Relationship Id="rId10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28143E-68AA-41CE-B13B-B795C00349C2}" type="doc">
      <dgm:prSet loTypeId="urn:microsoft.com/office/officeart/2008/layout/RadialCluster" loCatId="cycle" qsTypeId="urn:microsoft.com/office/officeart/2005/8/quickstyle/3d7" qsCatId="3D" csTypeId="urn:microsoft.com/office/officeart/2005/8/colors/accent2_5" csCatId="accent2" phldr="1"/>
      <dgm:spPr/>
      <dgm:t>
        <a:bodyPr/>
        <a:lstStyle/>
        <a:p>
          <a:endParaRPr lang="ru-RU"/>
        </a:p>
      </dgm:t>
    </dgm:pt>
    <dgm:pt modelId="{EB814F94-86A9-4F04-9241-3BE1E5BC8E05}">
      <dgm:prSet phldrT="[Text]" custT="1"/>
      <dgm:spPr/>
      <dgm:t>
        <a:bodyPr/>
        <a:lstStyle/>
        <a:p>
          <a:r>
            <a:rPr lang="en-US" sz="20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Al</a:t>
          </a:r>
          <a:r>
            <a:rPr lang="az-Latn-AZ" sz="20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ət materialları</a:t>
          </a:r>
          <a:endParaRPr lang="ru-RU" sz="20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7830FCC0-017D-4A04-8CDD-91578302E867}" type="parTrans" cxnId="{4437A6CE-039F-4181-A137-25DC9A576242}">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37E5389D-913C-4D88-916B-D6459F4866AA}" type="sibTrans" cxnId="{4437A6CE-039F-4181-A137-25DC9A576242}">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67ECFFAF-5073-4FA6-9576-8C3A1C782F5F}">
      <dgm:prSet phldrT="[Text]" custT="1"/>
      <dgm:spPr/>
      <dgm:t>
        <a:bodyPr/>
        <a:lstStyle/>
        <a:p>
          <a:r>
            <a:rPr lang="az-Latn-AZ" sz="18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K</a:t>
          </a:r>
          <a:r>
            <a:rPr lang="ru-RU" sz="18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arbonlu poladlar</a:t>
          </a:r>
        </a:p>
      </dgm:t>
    </dgm:pt>
    <dgm:pt modelId="{9388208B-E555-440B-92DF-AB5B5D486786}" type="parTrans" cxnId="{CA7ACDED-582B-4C5F-B82F-9AE71ABF85EC}">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8919F0CA-9844-4D28-AB20-C3EED01750D9}" type="sibTrans" cxnId="{CA7ACDED-582B-4C5F-B82F-9AE71ABF85EC}">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AA28DF98-D763-4B63-8323-7349CD24BF42}">
      <dgm:prSet phldrT="[Text]" custT="1"/>
      <dgm:spPr/>
      <dgm:t>
        <a:bodyPr/>
        <a:lstStyle/>
        <a:p>
          <a:r>
            <a:rPr lang="az-Latn-AZ" sz="18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T</a:t>
          </a:r>
          <a:r>
            <a:rPr lang="ru-RU" sz="18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ezkəsən alət poladları </a:t>
          </a:r>
        </a:p>
      </dgm:t>
    </dgm:pt>
    <dgm:pt modelId="{BA3299A5-0B52-4511-A1D2-E5B147A7D1B4}" type="parTrans" cxnId="{7E976A8F-FF65-45BB-B300-78D2900328EF}">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F2D73DF1-A748-4853-828B-A78C5DED5E47}" type="sibTrans" cxnId="{7E976A8F-FF65-45BB-B300-78D2900328EF}">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69BB99B3-B81D-43A7-A278-4A6B43AFA642}">
      <dgm:prSet phldrT="[Text]" custT="1"/>
      <dgm:spPr/>
      <dgm:t>
        <a:bodyPr/>
        <a:lstStyle/>
        <a:p>
          <a:r>
            <a:rPr lang="az-Latn-AZ" sz="18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Leg</a:t>
          </a:r>
          <a:r>
            <a:rPr lang="ru-RU" sz="1800" b="1" i="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irləyici poladlar</a:t>
          </a:r>
        </a:p>
      </dgm:t>
    </dgm:pt>
    <dgm:pt modelId="{7054F424-4938-40C2-B087-C8838C672E92}" type="parTrans" cxnId="{BE9D2A24-83FB-44F2-BEB9-197ABEAB8485}">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3DED09A2-EBF1-481B-9B84-81AE64A8502C}" type="sibTrans" cxnId="{BE9D2A24-83FB-44F2-BEB9-197ABEAB8485}">
      <dgm:prSet/>
      <dgm:spPr/>
      <dgm:t>
        <a:bodyPr/>
        <a:lstStyle/>
        <a:p>
          <a:endParaRPr lang="ru-RU" sz="1600" b="1" i="1">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gm:t>
    </dgm:pt>
    <dgm:pt modelId="{528F29D2-FCA4-47DE-915E-096F344E0063}" type="pres">
      <dgm:prSet presAssocID="{0928143E-68AA-41CE-B13B-B795C00349C2}" presName="Name0" presStyleCnt="0">
        <dgm:presLayoutVars>
          <dgm:chMax val="1"/>
          <dgm:chPref val="1"/>
          <dgm:dir/>
          <dgm:animOne val="branch"/>
          <dgm:animLvl val="lvl"/>
        </dgm:presLayoutVars>
      </dgm:prSet>
      <dgm:spPr/>
      <dgm:t>
        <a:bodyPr/>
        <a:lstStyle/>
        <a:p>
          <a:endParaRPr lang="ru-RU"/>
        </a:p>
      </dgm:t>
    </dgm:pt>
    <dgm:pt modelId="{CC25F040-EBBC-4D02-B1E2-CFE22177FE72}" type="pres">
      <dgm:prSet presAssocID="{EB814F94-86A9-4F04-9241-3BE1E5BC8E05}" presName="singleCycle" presStyleCnt="0"/>
      <dgm:spPr/>
    </dgm:pt>
    <dgm:pt modelId="{9E99F8C8-B39F-4737-9125-7EC2E5BBCE46}" type="pres">
      <dgm:prSet presAssocID="{EB814F94-86A9-4F04-9241-3BE1E5BC8E05}" presName="singleCenter" presStyleLbl="node1" presStyleIdx="0" presStyleCnt="4">
        <dgm:presLayoutVars>
          <dgm:chMax val="7"/>
          <dgm:chPref val="7"/>
        </dgm:presLayoutVars>
      </dgm:prSet>
      <dgm:spPr/>
      <dgm:t>
        <a:bodyPr/>
        <a:lstStyle/>
        <a:p>
          <a:endParaRPr lang="ru-RU"/>
        </a:p>
      </dgm:t>
    </dgm:pt>
    <dgm:pt modelId="{B4273C4E-DD93-4F9B-B06B-987FDF7A75F0}" type="pres">
      <dgm:prSet presAssocID="{9388208B-E555-440B-92DF-AB5B5D486786}" presName="Name56" presStyleLbl="parChTrans1D2" presStyleIdx="0" presStyleCnt="3"/>
      <dgm:spPr/>
      <dgm:t>
        <a:bodyPr/>
        <a:lstStyle/>
        <a:p>
          <a:endParaRPr lang="ru-RU"/>
        </a:p>
      </dgm:t>
    </dgm:pt>
    <dgm:pt modelId="{D323A130-82D7-4CFF-ADEC-1F5FEA54C931}" type="pres">
      <dgm:prSet presAssocID="{67ECFFAF-5073-4FA6-9576-8C3A1C782F5F}" presName="text0" presStyleLbl="node1" presStyleIdx="1" presStyleCnt="4">
        <dgm:presLayoutVars>
          <dgm:bulletEnabled val="1"/>
        </dgm:presLayoutVars>
      </dgm:prSet>
      <dgm:spPr/>
      <dgm:t>
        <a:bodyPr/>
        <a:lstStyle/>
        <a:p>
          <a:endParaRPr lang="ru-RU"/>
        </a:p>
      </dgm:t>
    </dgm:pt>
    <dgm:pt modelId="{EEE55634-8046-4048-A41D-4DA237A7BE0A}" type="pres">
      <dgm:prSet presAssocID="{BA3299A5-0B52-4511-A1D2-E5B147A7D1B4}" presName="Name56" presStyleLbl="parChTrans1D2" presStyleIdx="1" presStyleCnt="3"/>
      <dgm:spPr/>
      <dgm:t>
        <a:bodyPr/>
        <a:lstStyle/>
        <a:p>
          <a:endParaRPr lang="ru-RU"/>
        </a:p>
      </dgm:t>
    </dgm:pt>
    <dgm:pt modelId="{92BCFDF9-3F6A-40CF-9AE1-21A5E8EAC875}" type="pres">
      <dgm:prSet presAssocID="{AA28DF98-D763-4B63-8323-7349CD24BF42}" presName="text0" presStyleLbl="node1" presStyleIdx="2" presStyleCnt="4">
        <dgm:presLayoutVars>
          <dgm:bulletEnabled val="1"/>
        </dgm:presLayoutVars>
      </dgm:prSet>
      <dgm:spPr/>
      <dgm:t>
        <a:bodyPr/>
        <a:lstStyle/>
        <a:p>
          <a:endParaRPr lang="ru-RU"/>
        </a:p>
      </dgm:t>
    </dgm:pt>
    <dgm:pt modelId="{25B7BF68-D4D9-43BE-B59D-94F25497E0EA}" type="pres">
      <dgm:prSet presAssocID="{7054F424-4938-40C2-B087-C8838C672E92}" presName="Name56" presStyleLbl="parChTrans1D2" presStyleIdx="2" presStyleCnt="3"/>
      <dgm:spPr/>
      <dgm:t>
        <a:bodyPr/>
        <a:lstStyle/>
        <a:p>
          <a:endParaRPr lang="ru-RU"/>
        </a:p>
      </dgm:t>
    </dgm:pt>
    <dgm:pt modelId="{FF603F1D-ED41-43A3-9829-3D0317B03C7F}" type="pres">
      <dgm:prSet presAssocID="{69BB99B3-B81D-43A7-A278-4A6B43AFA642}" presName="text0" presStyleLbl="node1" presStyleIdx="3" presStyleCnt="4">
        <dgm:presLayoutVars>
          <dgm:bulletEnabled val="1"/>
        </dgm:presLayoutVars>
      </dgm:prSet>
      <dgm:spPr/>
      <dgm:t>
        <a:bodyPr/>
        <a:lstStyle/>
        <a:p>
          <a:endParaRPr lang="ru-RU"/>
        </a:p>
      </dgm:t>
    </dgm:pt>
  </dgm:ptLst>
  <dgm:cxnLst>
    <dgm:cxn modelId="{FCB2ADBD-63A7-4D05-89D9-5812601CCF42}" type="presOf" srcId="{7054F424-4938-40C2-B087-C8838C672E92}" destId="{25B7BF68-D4D9-43BE-B59D-94F25497E0EA}" srcOrd="0" destOrd="0" presId="urn:microsoft.com/office/officeart/2008/layout/RadialCluster"/>
    <dgm:cxn modelId="{BE9D2A24-83FB-44F2-BEB9-197ABEAB8485}" srcId="{EB814F94-86A9-4F04-9241-3BE1E5BC8E05}" destId="{69BB99B3-B81D-43A7-A278-4A6B43AFA642}" srcOrd="2" destOrd="0" parTransId="{7054F424-4938-40C2-B087-C8838C672E92}" sibTransId="{3DED09A2-EBF1-481B-9B84-81AE64A8502C}"/>
    <dgm:cxn modelId="{86A32620-6158-41E4-88D7-91FA475113AC}" type="presOf" srcId="{0928143E-68AA-41CE-B13B-B795C00349C2}" destId="{528F29D2-FCA4-47DE-915E-096F344E0063}" srcOrd="0" destOrd="0" presId="urn:microsoft.com/office/officeart/2008/layout/RadialCluster"/>
    <dgm:cxn modelId="{7E976A8F-FF65-45BB-B300-78D2900328EF}" srcId="{EB814F94-86A9-4F04-9241-3BE1E5BC8E05}" destId="{AA28DF98-D763-4B63-8323-7349CD24BF42}" srcOrd="1" destOrd="0" parTransId="{BA3299A5-0B52-4511-A1D2-E5B147A7D1B4}" sibTransId="{F2D73DF1-A748-4853-828B-A78C5DED5E47}"/>
    <dgm:cxn modelId="{4437A6CE-039F-4181-A137-25DC9A576242}" srcId="{0928143E-68AA-41CE-B13B-B795C00349C2}" destId="{EB814F94-86A9-4F04-9241-3BE1E5BC8E05}" srcOrd="0" destOrd="0" parTransId="{7830FCC0-017D-4A04-8CDD-91578302E867}" sibTransId="{37E5389D-913C-4D88-916B-D6459F4866AA}"/>
    <dgm:cxn modelId="{8AA0F875-792A-4D4D-AEE3-F65E4F005A36}" type="presOf" srcId="{BA3299A5-0B52-4511-A1D2-E5B147A7D1B4}" destId="{EEE55634-8046-4048-A41D-4DA237A7BE0A}" srcOrd="0" destOrd="0" presId="urn:microsoft.com/office/officeart/2008/layout/RadialCluster"/>
    <dgm:cxn modelId="{5EABF4C0-23AF-40B1-B133-AF2C1E133FF2}" type="presOf" srcId="{9388208B-E555-440B-92DF-AB5B5D486786}" destId="{B4273C4E-DD93-4F9B-B06B-987FDF7A75F0}" srcOrd="0" destOrd="0" presId="urn:microsoft.com/office/officeart/2008/layout/RadialCluster"/>
    <dgm:cxn modelId="{CA7ACDED-582B-4C5F-B82F-9AE71ABF85EC}" srcId="{EB814F94-86A9-4F04-9241-3BE1E5BC8E05}" destId="{67ECFFAF-5073-4FA6-9576-8C3A1C782F5F}" srcOrd="0" destOrd="0" parTransId="{9388208B-E555-440B-92DF-AB5B5D486786}" sibTransId="{8919F0CA-9844-4D28-AB20-C3EED01750D9}"/>
    <dgm:cxn modelId="{169E2997-AAB2-47F7-974E-055E749B98A3}" type="presOf" srcId="{EB814F94-86A9-4F04-9241-3BE1E5BC8E05}" destId="{9E99F8C8-B39F-4737-9125-7EC2E5BBCE46}" srcOrd="0" destOrd="0" presId="urn:microsoft.com/office/officeart/2008/layout/RadialCluster"/>
    <dgm:cxn modelId="{C8B0F64F-E161-49D2-A497-E66B9D3C52C1}" type="presOf" srcId="{69BB99B3-B81D-43A7-A278-4A6B43AFA642}" destId="{FF603F1D-ED41-43A3-9829-3D0317B03C7F}" srcOrd="0" destOrd="0" presId="urn:microsoft.com/office/officeart/2008/layout/RadialCluster"/>
    <dgm:cxn modelId="{697B5555-76D6-4364-8844-918B95548B0F}" type="presOf" srcId="{AA28DF98-D763-4B63-8323-7349CD24BF42}" destId="{92BCFDF9-3F6A-40CF-9AE1-21A5E8EAC875}" srcOrd="0" destOrd="0" presId="urn:microsoft.com/office/officeart/2008/layout/RadialCluster"/>
    <dgm:cxn modelId="{0FA6E5ED-80BA-4496-86EE-DC1929405C24}" type="presOf" srcId="{67ECFFAF-5073-4FA6-9576-8C3A1C782F5F}" destId="{D323A130-82D7-4CFF-ADEC-1F5FEA54C931}" srcOrd="0" destOrd="0" presId="urn:microsoft.com/office/officeart/2008/layout/RadialCluster"/>
    <dgm:cxn modelId="{0E7499F5-9408-476C-A8F3-48B1A7F8A71F}" type="presParOf" srcId="{528F29D2-FCA4-47DE-915E-096F344E0063}" destId="{CC25F040-EBBC-4D02-B1E2-CFE22177FE72}" srcOrd="0" destOrd="0" presId="urn:microsoft.com/office/officeart/2008/layout/RadialCluster"/>
    <dgm:cxn modelId="{E150F2F2-A7ED-4FA2-910F-CAC6A8F30BE4}" type="presParOf" srcId="{CC25F040-EBBC-4D02-B1E2-CFE22177FE72}" destId="{9E99F8C8-B39F-4737-9125-7EC2E5BBCE46}" srcOrd="0" destOrd="0" presId="urn:microsoft.com/office/officeart/2008/layout/RadialCluster"/>
    <dgm:cxn modelId="{4FB31FEF-F5AA-4191-827C-F09EF779A661}" type="presParOf" srcId="{CC25F040-EBBC-4D02-B1E2-CFE22177FE72}" destId="{B4273C4E-DD93-4F9B-B06B-987FDF7A75F0}" srcOrd="1" destOrd="0" presId="urn:microsoft.com/office/officeart/2008/layout/RadialCluster"/>
    <dgm:cxn modelId="{18CEC755-8346-4126-9E15-96F7B7A83006}" type="presParOf" srcId="{CC25F040-EBBC-4D02-B1E2-CFE22177FE72}" destId="{D323A130-82D7-4CFF-ADEC-1F5FEA54C931}" srcOrd="2" destOrd="0" presId="urn:microsoft.com/office/officeart/2008/layout/RadialCluster"/>
    <dgm:cxn modelId="{ECC4F630-2471-44B5-94D8-8DC31A2F5CA1}" type="presParOf" srcId="{CC25F040-EBBC-4D02-B1E2-CFE22177FE72}" destId="{EEE55634-8046-4048-A41D-4DA237A7BE0A}" srcOrd="3" destOrd="0" presId="urn:microsoft.com/office/officeart/2008/layout/RadialCluster"/>
    <dgm:cxn modelId="{27DF4BD9-B22F-47AB-8307-49359DB11DEA}" type="presParOf" srcId="{CC25F040-EBBC-4D02-B1E2-CFE22177FE72}" destId="{92BCFDF9-3F6A-40CF-9AE1-21A5E8EAC875}" srcOrd="4" destOrd="0" presId="urn:microsoft.com/office/officeart/2008/layout/RadialCluster"/>
    <dgm:cxn modelId="{2859FED2-EB5A-44F0-B8ED-2CFF91FD19D2}" type="presParOf" srcId="{CC25F040-EBBC-4D02-B1E2-CFE22177FE72}" destId="{25B7BF68-D4D9-43BE-B59D-94F25497E0EA}" srcOrd="5" destOrd="0" presId="urn:microsoft.com/office/officeart/2008/layout/RadialCluster"/>
    <dgm:cxn modelId="{6A1303A5-CB92-4564-8BF1-7EA6D7B51942}" type="presParOf" srcId="{CC25F040-EBBC-4D02-B1E2-CFE22177FE72}" destId="{FF603F1D-ED41-43A3-9829-3D0317B03C7F}"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FCB994B-9192-4490-9878-DA74D8D07F81}" type="doc">
      <dgm:prSet loTypeId="urn:microsoft.com/office/officeart/2005/8/layout/list1" loCatId="list" qsTypeId="urn:microsoft.com/office/officeart/2005/8/quickstyle/3d2" qsCatId="3D" csTypeId="urn:microsoft.com/office/officeart/2005/8/colors/colorful3" csCatId="colorful" phldr="1"/>
      <dgm:spPr/>
      <dgm:t>
        <a:bodyPr/>
        <a:lstStyle/>
        <a:p>
          <a:endParaRPr lang="ru-RU"/>
        </a:p>
      </dgm:t>
    </dgm:pt>
    <dgm:pt modelId="{BD4D52DA-E6F3-4868-8C66-36845AC63C31}">
      <dgm:prSet phldrT="[Текст]" custT="1"/>
      <dgm:spPr/>
      <dgm:t>
        <a:bodyPr/>
        <a:lstStyle/>
        <a:p>
          <a:r>
            <a:rPr lang="ru-RU" sz="2400" b="1" i="0" dirty="0" err="1" smtClean="0">
              <a:solidFill>
                <a:schemeClr val="bg1"/>
              </a:solidFill>
              <a:effectLst>
                <a:outerShdw blurRad="38100" dist="38100" dir="2700000" algn="tl">
                  <a:srgbClr val="000000">
                    <a:alpha val="43137"/>
                  </a:srgbClr>
                </a:outerShdw>
              </a:effectLst>
            </a:rPr>
            <a:t>ətraf</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mühitin</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temperaturu</a:t>
          </a:r>
          <a:r>
            <a:rPr lang="ru-RU" sz="2400" b="1" i="0" dirty="0" smtClean="0">
              <a:solidFill>
                <a:schemeClr val="bg1"/>
              </a:solidFill>
              <a:effectLst>
                <a:outerShdw blurRad="38100" dist="38100" dir="2700000" algn="tl">
                  <a:srgbClr val="000000">
                    <a:alpha val="43137"/>
                  </a:srgbClr>
                </a:outerShdw>
              </a:effectLst>
            </a:rPr>
            <a:t> 30°C – </a:t>
          </a:r>
          <a:r>
            <a:rPr lang="ru-RU" sz="2400" b="1" i="0" dirty="0" err="1" smtClean="0">
              <a:solidFill>
                <a:schemeClr val="bg1"/>
              </a:solidFill>
              <a:effectLst>
                <a:outerShdw blurRad="38100" dist="38100" dir="2700000" algn="tl">
                  <a:srgbClr val="000000">
                    <a:alpha val="43137"/>
                  </a:srgbClr>
                </a:outerShdw>
              </a:effectLst>
            </a:rPr>
            <a:t>dən</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aşağı</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olmalı</a:t>
          </a:r>
          <a:endParaRPr lang="ru-RU" sz="2400" b="1" i="0" dirty="0">
            <a:solidFill>
              <a:schemeClr val="bg1"/>
            </a:solidFill>
            <a:effectLst>
              <a:outerShdw blurRad="38100" dist="38100" dir="2700000" algn="tl">
                <a:srgbClr val="000000">
                  <a:alpha val="43137"/>
                </a:srgbClr>
              </a:outerShdw>
            </a:effectLst>
          </a:endParaRPr>
        </a:p>
      </dgm:t>
    </dgm:pt>
    <dgm:pt modelId="{768FCDB7-B865-4C4E-8357-FFD37F605713}" type="parTrans" cxnId="{F8364CBF-267D-40B0-9762-B415F650DE89}">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FA588E4C-F3B8-4E6C-8164-33491663066B}" type="sibTrans" cxnId="{F8364CBF-267D-40B0-9762-B415F650DE89}">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D1E70A74-6107-4A4C-8EAF-BF3514B8C555}">
      <dgm:prSet phldrT="[Текст]" custT="1"/>
      <dgm:spPr/>
      <dgm:t>
        <a:bodyPr/>
        <a:lstStyle/>
        <a:p>
          <a:r>
            <a:rPr lang="ru-RU" sz="2400" b="1" i="0" dirty="0" err="1" smtClean="0">
              <a:solidFill>
                <a:schemeClr val="bg1"/>
              </a:solidFill>
              <a:effectLst>
                <a:outerShdw blurRad="38100" dist="38100" dir="2700000" algn="tl">
                  <a:srgbClr val="000000">
                    <a:alpha val="43137"/>
                  </a:srgbClr>
                </a:outerShdw>
              </a:effectLst>
            </a:rPr>
            <a:t>nisbi</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rütubətlilik</a:t>
          </a:r>
          <a:r>
            <a:rPr lang="ru-RU" sz="2400" b="1" i="0" dirty="0" smtClean="0">
              <a:solidFill>
                <a:schemeClr val="bg1"/>
              </a:solidFill>
              <a:effectLst>
                <a:outerShdw blurRad="38100" dist="38100" dir="2700000" algn="tl">
                  <a:srgbClr val="000000">
                    <a:alpha val="43137"/>
                  </a:srgbClr>
                </a:outerShdw>
              </a:effectLst>
            </a:rPr>
            <a:t> 80%-</a:t>
          </a:r>
          <a:r>
            <a:rPr lang="ru-RU" sz="2400" b="1" i="0" dirty="0" err="1" smtClean="0">
              <a:solidFill>
                <a:schemeClr val="bg1"/>
              </a:solidFill>
              <a:effectLst>
                <a:outerShdw blurRad="38100" dist="38100" dir="2700000" algn="tl">
                  <a:srgbClr val="000000">
                    <a:alpha val="43137"/>
                  </a:srgbClr>
                </a:outerShdw>
              </a:effectLst>
            </a:rPr>
            <a:t>dən</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aşağı</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olmalı</a:t>
          </a:r>
          <a:endParaRPr lang="ru-RU" sz="2400" b="1" i="0" dirty="0">
            <a:solidFill>
              <a:schemeClr val="bg1"/>
            </a:solidFill>
            <a:effectLst>
              <a:outerShdw blurRad="38100" dist="38100" dir="2700000" algn="tl">
                <a:srgbClr val="000000">
                  <a:alpha val="43137"/>
                </a:srgbClr>
              </a:outerShdw>
            </a:effectLst>
          </a:endParaRPr>
        </a:p>
      </dgm:t>
    </dgm:pt>
    <dgm:pt modelId="{70895EE5-5250-4567-8031-D953E84DC4BE}" type="parTrans" cxnId="{873F50E1-2FE3-4D4E-BDD1-82AD301A6F5D}">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B6F94959-7E7B-4BFD-8A57-A5C1D3F50115}" type="sibTrans" cxnId="{873F50E1-2FE3-4D4E-BDD1-82AD301A6F5D}">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DEE4F62E-54DE-4DEF-B020-6C3CC54B10A3}">
      <dgm:prSet phldrT="[Текст]" custT="1"/>
      <dgm:spPr/>
      <dgm:t>
        <a:bodyPr/>
        <a:lstStyle/>
        <a:p>
          <a:r>
            <a:rPr lang="ru-RU" sz="2000" b="1" i="0" dirty="0" err="1" smtClean="0">
              <a:solidFill>
                <a:schemeClr val="bg1"/>
              </a:solidFill>
              <a:effectLst>
                <a:outerShdw blurRad="38100" dist="38100" dir="2700000" algn="tl">
                  <a:srgbClr val="000000">
                    <a:alpha val="43137"/>
                  </a:srgbClr>
                </a:outerShdw>
              </a:effectLst>
            </a:rPr>
            <a:t>vibrasiyalardan</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kənar</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ərazidə</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yerləşdirilməli</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lazım</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gəldikdə</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dəzgahın</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ətrafında</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vibrasiyaya</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davamlı</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xəndək</a:t>
          </a:r>
          <a:r>
            <a:rPr lang="ru-RU" sz="2000" b="1" i="0" dirty="0" smtClean="0">
              <a:solidFill>
                <a:schemeClr val="bg1"/>
              </a:solidFill>
              <a:effectLst>
                <a:outerShdw blurRad="38100" dist="38100" dir="2700000" algn="tl">
                  <a:srgbClr val="000000">
                    <a:alpha val="43137"/>
                  </a:srgbClr>
                </a:outerShdw>
              </a:effectLst>
            </a:rPr>
            <a:t> </a:t>
          </a:r>
          <a:r>
            <a:rPr lang="ru-RU" sz="2000" b="1" i="0" dirty="0" err="1" smtClean="0">
              <a:solidFill>
                <a:schemeClr val="bg1"/>
              </a:solidFill>
              <a:effectLst>
                <a:outerShdw blurRad="38100" dist="38100" dir="2700000" algn="tl">
                  <a:srgbClr val="000000">
                    <a:alpha val="43137"/>
                  </a:srgbClr>
                </a:outerShdw>
              </a:effectLst>
            </a:rPr>
            <a:t>quraşdırılmalı</a:t>
          </a:r>
          <a:r>
            <a:rPr lang="ru-RU" sz="2000" b="1" i="0" dirty="0" smtClean="0">
              <a:solidFill>
                <a:schemeClr val="bg1"/>
              </a:solidFill>
              <a:effectLst>
                <a:outerShdw blurRad="38100" dist="38100" dir="2700000" algn="tl">
                  <a:srgbClr val="000000">
                    <a:alpha val="43137"/>
                  </a:srgbClr>
                </a:outerShdw>
              </a:effectLst>
            </a:rPr>
            <a:t>)</a:t>
          </a:r>
          <a:endParaRPr lang="ru-RU" sz="2000" b="1" i="0" dirty="0">
            <a:solidFill>
              <a:schemeClr val="bg1"/>
            </a:solidFill>
            <a:effectLst>
              <a:outerShdw blurRad="38100" dist="38100" dir="2700000" algn="tl">
                <a:srgbClr val="000000">
                  <a:alpha val="43137"/>
                </a:srgbClr>
              </a:outerShdw>
            </a:effectLst>
          </a:endParaRPr>
        </a:p>
      </dgm:t>
    </dgm:pt>
    <dgm:pt modelId="{B33D5049-7398-4C4A-A9C4-96B7E0CAF4E6}" type="parTrans" cxnId="{95225165-C6A2-4E2C-A7F2-213FA8ED4F73}">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66F48420-57D1-407A-A0B4-70BD93AACD2C}" type="sibTrans" cxnId="{95225165-C6A2-4E2C-A7F2-213FA8ED4F73}">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A9DAABC6-2C23-46B5-8B44-64DA190ED568}">
      <dgm:prSet phldrT="[Текст]" custT="1"/>
      <dgm:spPr/>
      <dgm:t>
        <a:bodyPr/>
        <a:lstStyle/>
        <a:p>
          <a:r>
            <a:rPr lang="ru-RU" sz="2400" b="1" i="0" dirty="0" err="1" smtClean="0">
              <a:solidFill>
                <a:schemeClr val="bg1"/>
              </a:solidFill>
              <a:effectLst>
                <a:outerShdw blurRad="38100" dist="38100" dir="2700000" algn="tl">
                  <a:srgbClr val="000000">
                    <a:alpha val="43137"/>
                  </a:srgbClr>
                </a:outerShdw>
              </a:effectLst>
            </a:rPr>
            <a:t>günəş</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işığı</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və</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radiasiya</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təsirindən</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uzaqda</a:t>
          </a:r>
          <a:r>
            <a:rPr lang="ru-RU" sz="2400" b="1" i="0" dirty="0" smtClean="0">
              <a:solidFill>
                <a:schemeClr val="bg1"/>
              </a:solidFill>
              <a:effectLst>
                <a:outerShdw blurRad="38100" dist="38100" dir="2700000" algn="tl">
                  <a:srgbClr val="000000">
                    <a:alpha val="43137"/>
                  </a:srgbClr>
                </a:outerShdw>
              </a:effectLst>
            </a:rPr>
            <a:t> </a:t>
          </a:r>
          <a:r>
            <a:rPr lang="ru-RU" sz="2400" b="1" i="0" dirty="0" err="1" smtClean="0">
              <a:solidFill>
                <a:schemeClr val="bg1"/>
              </a:solidFill>
              <a:effectLst>
                <a:outerShdw blurRad="38100" dist="38100" dir="2700000" algn="tl">
                  <a:srgbClr val="000000">
                    <a:alpha val="43137"/>
                  </a:srgbClr>
                </a:outerShdw>
              </a:effectLst>
            </a:rPr>
            <a:t>yerləşdirilməli</a:t>
          </a:r>
          <a:endParaRPr lang="ru-RU" sz="2400" b="1" i="0" dirty="0">
            <a:solidFill>
              <a:schemeClr val="bg1"/>
            </a:solidFill>
            <a:effectLst>
              <a:outerShdw blurRad="38100" dist="38100" dir="2700000" algn="tl">
                <a:srgbClr val="000000">
                  <a:alpha val="43137"/>
                </a:srgbClr>
              </a:outerShdw>
            </a:effectLst>
          </a:endParaRPr>
        </a:p>
      </dgm:t>
    </dgm:pt>
    <dgm:pt modelId="{69F79B13-3774-4B42-BB5F-E95E661703F6}" type="parTrans" cxnId="{80432777-6E4F-4BAE-B7AE-BBC5C63A341B}">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DBEB48EF-321B-44E8-A81B-C82F68B5E04E}" type="sibTrans" cxnId="{80432777-6E4F-4BAE-B7AE-BBC5C63A341B}">
      <dgm:prSet/>
      <dgm:spPr/>
      <dgm:t>
        <a:bodyPr/>
        <a:lstStyle/>
        <a:p>
          <a:endParaRPr lang="ru-RU" sz="3200" b="1" i="0">
            <a:solidFill>
              <a:srgbClr val="C00000"/>
            </a:solidFill>
            <a:effectLst>
              <a:outerShdw blurRad="38100" dist="38100" dir="2700000" algn="tl">
                <a:srgbClr val="000000">
                  <a:alpha val="43137"/>
                </a:srgbClr>
              </a:outerShdw>
            </a:effectLst>
          </a:endParaRPr>
        </a:p>
      </dgm:t>
    </dgm:pt>
    <dgm:pt modelId="{29047ED2-AB6A-4203-AD86-774BA7D47DA6}" type="pres">
      <dgm:prSet presAssocID="{1FCB994B-9192-4490-9878-DA74D8D07F81}" presName="linear" presStyleCnt="0">
        <dgm:presLayoutVars>
          <dgm:dir/>
          <dgm:animLvl val="lvl"/>
          <dgm:resizeHandles val="exact"/>
        </dgm:presLayoutVars>
      </dgm:prSet>
      <dgm:spPr/>
    </dgm:pt>
    <dgm:pt modelId="{8B889CB1-C0AB-4C8E-89F1-28D0E0DC99A1}" type="pres">
      <dgm:prSet presAssocID="{BD4D52DA-E6F3-4868-8C66-36845AC63C31}" presName="parentLin" presStyleCnt="0"/>
      <dgm:spPr/>
    </dgm:pt>
    <dgm:pt modelId="{35A55EF2-7CA3-4748-8578-4D44AD534376}" type="pres">
      <dgm:prSet presAssocID="{BD4D52DA-E6F3-4868-8C66-36845AC63C31}" presName="parentLeftMargin" presStyleLbl="node1" presStyleIdx="0" presStyleCnt="4"/>
      <dgm:spPr/>
    </dgm:pt>
    <dgm:pt modelId="{431682F3-F5D1-4250-B902-0DD60C3B45E6}" type="pres">
      <dgm:prSet presAssocID="{BD4D52DA-E6F3-4868-8C66-36845AC63C31}" presName="parentText" presStyleLbl="node1" presStyleIdx="0" presStyleCnt="4">
        <dgm:presLayoutVars>
          <dgm:chMax val="0"/>
          <dgm:bulletEnabled val="1"/>
        </dgm:presLayoutVars>
      </dgm:prSet>
      <dgm:spPr/>
      <dgm:t>
        <a:bodyPr/>
        <a:lstStyle/>
        <a:p>
          <a:endParaRPr lang="ru-RU"/>
        </a:p>
      </dgm:t>
    </dgm:pt>
    <dgm:pt modelId="{C73F7C0F-6F6E-4CCF-8971-3D44A9337D23}" type="pres">
      <dgm:prSet presAssocID="{BD4D52DA-E6F3-4868-8C66-36845AC63C31}" presName="negativeSpace" presStyleCnt="0"/>
      <dgm:spPr/>
    </dgm:pt>
    <dgm:pt modelId="{A640A4A4-DDDE-4B18-972E-CA37B4527529}" type="pres">
      <dgm:prSet presAssocID="{BD4D52DA-E6F3-4868-8C66-36845AC63C31}" presName="childText" presStyleLbl="conFgAcc1" presStyleIdx="0" presStyleCnt="4">
        <dgm:presLayoutVars>
          <dgm:bulletEnabled val="1"/>
        </dgm:presLayoutVars>
      </dgm:prSet>
      <dgm:spPr/>
    </dgm:pt>
    <dgm:pt modelId="{DDA51247-4C2C-4BAB-9E5F-22322B4AB277}" type="pres">
      <dgm:prSet presAssocID="{FA588E4C-F3B8-4E6C-8164-33491663066B}" presName="spaceBetweenRectangles" presStyleCnt="0"/>
      <dgm:spPr/>
    </dgm:pt>
    <dgm:pt modelId="{E1DE267C-ED21-4465-A10B-BAB6A2AE4E01}" type="pres">
      <dgm:prSet presAssocID="{D1E70A74-6107-4A4C-8EAF-BF3514B8C555}" presName="parentLin" presStyleCnt="0"/>
      <dgm:spPr/>
    </dgm:pt>
    <dgm:pt modelId="{697C5623-0362-4910-8AC2-E902F8E3D9FB}" type="pres">
      <dgm:prSet presAssocID="{D1E70A74-6107-4A4C-8EAF-BF3514B8C555}" presName="parentLeftMargin" presStyleLbl="node1" presStyleIdx="0" presStyleCnt="4"/>
      <dgm:spPr/>
    </dgm:pt>
    <dgm:pt modelId="{C2E642FF-5A49-483B-8780-1596390B68F6}" type="pres">
      <dgm:prSet presAssocID="{D1E70A74-6107-4A4C-8EAF-BF3514B8C555}" presName="parentText" presStyleLbl="node1" presStyleIdx="1" presStyleCnt="4">
        <dgm:presLayoutVars>
          <dgm:chMax val="0"/>
          <dgm:bulletEnabled val="1"/>
        </dgm:presLayoutVars>
      </dgm:prSet>
      <dgm:spPr/>
      <dgm:t>
        <a:bodyPr/>
        <a:lstStyle/>
        <a:p>
          <a:endParaRPr lang="ru-RU"/>
        </a:p>
      </dgm:t>
    </dgm:pt>
    <dgm:pt modelId="{A9C75221-8DA0-464A-A122-BEB43978F180}" type="pres">
      <dgm:prSet presAssocID="{D1E70A74-6107-4A4C-8EAF-BF3514B8C555}" presName="negativeSpace" presStyleCnt="0"/>
      <dgm:spPr/>
    </dgm:pt>
    <dgm:pt modelId="{C1B7281A-8AC9-4B47-B8E0-5050E1CC420A}" type="pres">
      <dgm:prSet presAssocID="{D1E70A74-6107-4A4C-8EAF-BF3514B8C555}" presName="childText" presStyleLbl="conFgAcc1" presStyleIdx="1" presStyleCnt="4">
        <dgm:presLayoutVars>
          <dgm:bulletEnabled val="1"/>
        </dgm:presLayoutVars>
      </dgm:prSet>
      <dgm:spPr/>
    </dgm:pt>
    <dgm:pt modelId="{2E6FFDEE-E7F4-4918-949C-366A24ADCCE7}" type="pres">
      <dgm:prSet presAssocID="{B6F94959-7E7B-4BFD-8A57-A5C1D3F50115}" presName="spaceBetweenRectangles" presStyleCnt="0"/>
      <dgm:spPr/>
    </dgm:pt>
    <dgm:pt modelId="{46F3CCAE-018B-429E-BDCD-A3E4B56E2A67}" type="pres">
      <dgm:prSet presAssocID="{DEE4F62E-54DE-4DEF-B020-6C3CC54B10A3}" presName="parentLin" presStyleCnt="0"/>
      <dgm:spPr/>
    </dgm:pt>
    <dgm:pt modelId="{85B59DBE-C4F6-489E-9134-F8B76BB08BC0}" type="pres">
      <dgm:prSet presAssocID="{DEE4F62E-54DE-4DEF-B020-6C3CC54B10A3}" presName="parentLeftMargin" presStyleLbl="node1" presStyleIdx="1" presStyleCnt="4"/>
      <dgm:spPr/>
    </dgm:pt>
    <dgm:pt modelId="{99EC0469-265F-4D8B-9283-253BFDA6CD83}" type="pres">
      <dgm:prSet presAssocID="{DEE4F62E-54DE-4DEF-B020-6C3CC54B10A3}" presName="parentText" presStyleLbl="node1" presStyleIdx="2" presStyleCnt="4">
        <dgm:presLayoutVars>
          <dgm:chMax val="0"/>
          <dgm:bulletEnabled val="1"/>
        </dgm:presLayoutVars>
      </dgm:prSet>
      <dgm:spPr/>
      <dgm:t>
        <a:bodyPr/>
        <a:lstStyle/>
        <a:p>
          <a:endParaRPr lang="ru-RU"/>
        </a:p>
      </dgm:t>
    </dgm:pt>
    <dgm:pt modelId="{BBB185DD-8D7C-4729-9D70-E7FFE96B2EDB}" type="pres">
      <dgm:prSet presAssocID="{DEE4F62E-54DE-4DEF-B020-6C3CC54B10A3}" presName="negativeSpace" presStyleCnt="0"/>
      <dgm:spPr/>
    </dgm:pt>
    <dgm:pt modelId="{01462896-6A31-4587-9453-E6411BC170E1}" type="pres">
      <dgm:prSet presAssocID="{DEE4F62E-54DE-4DEF-B020-6C3CC54B10A3}" presName="childText" presStyleLbl="conFgAcc1" presStyleIdx="2" presStyleCnt="4">
        <dgm:presLayoutVars>
          <dgm:bulletEnabled val="1"/>
        </dgm:presLayoutVars>
      </dgm:prSet>
      <dgm:spPr/>
    </dgm:pt>
    <dgm:pt modelId="{141001CA-E0E2-4315-A4DA-F6A5DB002F1A}" type="pres">
      <dgm:prSet presAssocID="{66F48420-57D1-407A-A0B4-70BD93AACD2C}" presName="spaceBetweenRectangles" presStyleCnt="0"/>
      <dgm:spPr/>
    </dgm:pt>
    <dgm:pt modelId="{794A9725-01BE-4CA9-899F-12C863FD17B5}" type="pres">
      <dgm:prSet presAssocID="{A9DAABC6-2C23-46B5-8B44-64DA190ED568}" presName="parentLin" presStyleCnt="0"/>
      <dgm:spPr/>
    </dgm:pt>
    <dgm:pt modelId="{A23AD5CE-35E2-4D57-A0BF-9CAAA30F9180}" type="pres">
      <dgm:prSet presAssocID="{A9DAABC6-2C23-46B5-8B44-64DA190ED568}" presName="parentLeftMargin" presStyleLbl="node1" presStyleIdx="2" presStyleCnt="4"/>
      <dgm:spPr/>
    </dgm:pt>
    <dgm:pt modelId="{3B3E4D48-3342-465D-BE42-B76E7CE8ACC8}" type="pres">
      <dgm:prSet presAssocID="{A9DAABC6-2C23-46B5-8B44-64DA190ED568}" presName="parentText" presStyleLbl="node1" presStyleIdx="3" presStyleCnt="4">
        <dgm:presLayoutVars>
          <dgm:chMax val="0"/>
          <dgm:bulletEnabled val="1"/>
        </dgm:presLayoutVars>
      </dgm:prSet>
      <dgm:spPr/>
      <dgm:t>
        <a:bodyPr/>
        <a:lstStyle/>
        <a:p>
          <a:endParaRPr lang="ru-RU"/>
        </a:p>
      </dgm:t>
    </dgm:pt>
    <dgm:pt modelId="{CD9B4F6B-1A8C-42D9-9F99-47A69FADB5FA}" type="pres">
      <dgm:prSet presAssocID="{A9DAABC6-2C23-46B5-8B44-64DA190ED568}" presName="negativeSpace" presStyleCnt="0"/>
      <dgm:spPr/>
    </dgm:pt>
    <dgm:pt modelId="{6E8DD165-E5CF-4761-978A-5A58C34C9DFD}" type="pres">
      <dgm:prSet presAssocID="{A9DAABC6-2C23-46B5-8B44-64DA190ED568}" presName="childText" presStyleLbl="conFgAcc1" presStyleIdx="3" presStyleCnt="4">
        <dgm:presLayoutVars>
          <dgm:bulletEnabled val="1"/>
        </dgm:presLayoutVars>
      </dgm:prSet>
      <dgm:spPr/>
    </dgm:pt>
  </dgm:ptLst>
  <dgm:cxnLst>
    <dgm:cxn modelId="{E76776B0-F043-4C2F-8CD3-68F22A4FD750}" type="presOf" srcId="{A9DAABC6-2C23-46B5-8B44-64DA190ED568}" destId="{A23AD5CE-35E2-4D57-A0BF-9CAAA30F9180}" srcOrd="0" destOrd="0" presId="urn:microsoft.com/office/officeart/2005/8/layout/list1"/>
    <dgm:cxn modelId="{AA65B333-62A6-4A99-AD68-CF9DD062E7C8}" type="presOf" srcId="{DEE4F62E-54DE-4DEF-B020-6C3CC54B10A3}" destId="{85B59DBE-C4F6-489E-9134-F8B76BB08BC0}" srcOrd="0" destOrd="0" presId="urn:microsoft.com/office/officeart/2005/8/layout/list1"/>
    <dgm:cxn modelId="{6BB9A364-C6EB-40BE-9AC7-D990EDF32715}" type="presOf" srcId="{A9DAABC6-2C23-46B5-8B44-64DA190ED568}" destId="{3B3E4D48-3342-465D-BE42-B76E7CE8ACC8}" srcOrd="1" destOrd="0" presId="urn:microsoft.com/office/officeart/2005/8/layout/list1"/>
    <dgm:cxn modelId="{873F50E1-2FE3-4D4E-BDD1-82AD301A6F5D}" srcId="{1FCB994B-9192-4490-9878-DA74D8D07F81}" destId="{D1E70A74-6107-4A4C-8EAF-BF3514B8C555}" srcOrd="1" destOrd="0" parTransId="{70895EE5-5250-4567-8031-D953E84DC4BE}" sibTransId="{B6F94959-7E7B-4BFD-8A57-A5C1D3F50115}"/>
    <dgm:cxn modelId="{F8364CBF-267D-40B0-9762-B415F650DE89}" srcId="{1FCB994B-9192-4490-9878-DA74D8D07F81}" destId="{BD4D52DA-E6F3-4868-8C66-36845AC63C31}" srcOrd="0" destOrd="0" parTransId="{768FCDB7-B865-4C4E-8357-FFD37F605713}" sibTransId="{FA588E4C-F3B8-4E6C-8164-33491663066B}"/>
    <dgm:cxn modelId="{95225165-C6A2-4E2C-A7F2-213FA8ED4F73}" srcId="{1FCB994B-9192-4490-9878-DA74D8D07F81}" destId="{DEE4F62E-54DE-4DEF-B020-6C3CC54B10A3}" srcOrd="2" destOrd="0" parTransId="{B33D5049-7398-4C4A-A9C4-96B7E0CAF4E6}" sibTransId="{66F48420-57D1-407A-A0B4-70BD93AACD2C}"/>
    <dgm:cxn modelId="{C3A8CA42-92A6-45D7-92E9-EB9C0F13A413}" type="presOf" srcId="{BD4D52DA-E6F3-4868-8C66-36845AC63C31}" destId="{35A55EF2-7CA3-4748-8578-4D44AD534376}" srcOrd="0" destOrd="0" presId="urn:microsoft.com/office/officeart/2005/8/layout/list1"/>
    <dgm:cxn modelId="{47CA7CD7-8602-4C8C-9B0C-51A1319AC7D3}" type="presOf" srcId="{DEE4F62E-54DE-4DEF-B020-6C3CC54B10A3}" destId="{99EC0469-265F-4D8B-9283-253BFDA6CD83}" srcOrd="1" destOrd="0" presId="urn:microsoft.com/office/officeart/2005/8/layout/list1"/>
    <dgm:cxn modelId="{80432777-6E4F-4BAE-B7AE-BBC5C63A341B}" srcId="{1FCB994B-9192-4490-9878-DA74D8D07F81}" destId="{A9DAABC6-2C23-46B5-8B44-64DA190ED568}" srcOrd="3" destOrd="0" parTransId="{69F79B13-3774-4B42-BB5F-E95E661703F6}" sibTransId="{DBEB48EF-321B-44E8-A81B-C82F68B5E04E}"/>
    <dgm:cxn modelId="{876896E8-C993-4690-A999-5F91A676BE5B}" type="presOf" srcId="{D1E70A74-6107-4A4C-8EAF-BF3514B8C555}" destId="{697C5623-0362-4910-8AC2-E902F8E3D9FB}" srcOrd="0" destOrd="0" presId="urn:microsoft.com/office/officeart/2005/8/layout/list1"/>
    <dgm:cxn modelId="{D0306EEB-8BA5-4E4A-8E34-73776F5AA827}" type="presOf" srcId="{1FCB994B-9192-4490-9878-DA74D8D07F81}" destId="{29047ED2-AB6A-4203-AD86-774BA7D47DA6}" srcOrd="0" destOrd="0" presId="urn:microsoft.com/office/officeart/2005/8/layout/list1"/>
    <dgm:cxn modelId="{0D59E3DB-7E7B-42CC-AC3F-31A0AB8630DF}" type="presOf" srcId="{BD4D52DA-E6F3-4868-8C66-36845AC63C31}" destId="{431682F3-F5D1-4250-B902-0DD60C3B45E6}" srcOrd="1" destOrd="0" presId="urn:microsoft.com/office/officeart/2005/8/layout/list1"/>
    <dgm:cxn modelId="{F50D4BC9-6359-4AD0-9C62-EF635B3FF067}" type="presOf" srcId="{D1E70A74-6107-4A4C-8EAF-BF3514B8C555}" destId="{C2E642FF-5A49-483B-8780-1596390B68F6}" srcOrd="1" destOrd="0" presId="urn:microsoft.com/office/officeart/2005/8/layout/list1"/>
    <dgm:cxn modelId="{9BD248BD-8E5B-4B94-89FF-ED1A7D53E78C}" type="presParOf" srcId="{29047ED2-AB6A-4203-AD86-774BA7D47DA6}" destId="{8B889CB1-C0AB-4C8E-89F1-28D0E0DC99A1}" srcOrd="0" destOrd="0" presId="urn:microsoft.com/office/officeart/2005/8/layout/list1"/>
    <dgm:cxn modelId="{6539B9C2-036B-4D5B-9F0D-2D1355C93690}" type="presParOf" srcId="{8B889CB1-C0AB-4C8E-89F1-28D0E0DC99A1}" destId="{35A55EF2-7CA3-4748-8578-4D44AD534376}" srcOrd="0" destOrd="0" presId="urn:microsoft.com/office/officeart/2005/8/layout/list1"/>
    <dgm:cxn modelId="{5DBF629E-E0DD-4AEC-A3F8-7617EB8046BB}" type="presParOf" srcId="{8B889CB1-C0AB-4C8E-89F1-28D0E0DC99A1}" destId="{431682F3-F5D1-4250-B902-0DD60C3B45E6}" srcOrd="1" destOrd="0" presId="urn:microsoft.com/office/officeart/2005/8/layout/list1"/>
    <dgm:cxn modelId="{EB7C65ED-D408-4BF6-9123-6C3C3926A4FE}" type="presParOf" srcId="{29047ED2-AB6A-4203-AD86-774BA7D47DA6}" destId="{C73F7C0F-6F6E-4CCF-8971-3D44A9337D23}" srcOrd="1" destOrd="0" presId="urn:microsoft.com/office/officeart/2005/8/layout/list1"/>
    <dgm:cxn modelId="{64F4A733-0DB4-4821-851E-9BA4BFED9AEE}" type="presParOf" srcId="{29047ED2-AB6A-4203-AD86-774BA7D47DA6}" destId="{A640A4A4-DDDE-4B18-972E-CA37B4527529}" srcOrd="2" destOrd="0" presId="urn:microsoft.com/office/officeart/2005/8/layout/list1"/>
    <dgm:cxn modelId="{3EDEDD5D-8145-42A4-BA7E-32DF3743D729}" type="presParOf" srcId="{29047ED2-AB6A-4203-AD86-774BA7D47DA6}" destId="{DDA51247-4C2C-4BAB-9E5F-22322B4AB277}" srcOrd="3" destOrd="0" presId="urn:microsoft.com/office/officeart/2005/8/layout/list1"/>
    <dgm:cxn modelId="{1D0087D9-9A31-41B5-A318-BBFA523E7A28}" type="presParOf" srcId="{29047ED2-AB6A-4203-AD86-774BA7D47DA6}" destId="{E1DE267C-ED21-4465-A10B-BAB6A2AE4E01}" srcOrd="4" destOrd="0" presId="urn:microsoft.com/office/officeart/2005/8/layout/list1"/>
    <dgm:cxn modelId="{55688EF8-5F25-48B8-9439-F249AE45F565}" type="presParOf" srcId="{E1DE267C-ED21-4465-A10B-BAB6A2AE4E01}" destId="{697C5623-0362-4910-8AC2-E902F8E3D9FB}" srcOrd="0" destOrd="0" presId="urn:microsoft.com/office/officeart/2005/8/layout/list1"/>
    <dgm:cxn modelId="{8954AE2C-4CBD-4310-ADBC-9BC7D2C43474}" type="presParOf" srcId="{E1DE267C-ED21-4465-A10B-BAB6A2AE4E01}" destId="{C2E642FF-5A49-483B-8780-1596390B68F6}" srcOrd="1" destOrd="0" presId="urn:microsoft.com/office/officeart/2005/8/layout/list1"/>
    <dgm:cxn modelId="{0D7436DE-04BF-49C3-8670-B90D5B44B338}" type="presParOf" srcId="{29047ED2-AB6A-4203-AD86-774BA7D47DA6}" destId="{A9C75221-8DA0-464A-A122-BEB43978F180}" srcOrd="5" destOrd="0" presId="urn:microsoft.com/office/officeart/2005/8/layout/list1"/>
    <dgm:cxn modelId="{7F555286-3672-4C11-A87B-13AE4EB388CC}" type="presParOf" srcId="{29047ED2-AB6A-4203-AD86-774BA7D47DA6}" destId="{C1B7281A-8AC9-4B47-B8E0-5050E1CC420A}" srcOrd="6" destOrd="0" presId="urn:microsoft.com/office/officeart/2005/8/layout/list1"/>
    <dgm:cxn modelId="{B2B684FE-133F-43D3-9270-E0344033A977}" type="presParOf" srcId="{29047ED2-AB6A-4203-AD86-774BA7D47DA6}" destId="{2E6FFDEE-E7F4-4918-949C-366A24ADCCE7}" srcOrd="7" destOrd="0" presId="urn:microsoft.com/office/officeart/2005/8/layout/list1"/>
    <dgm:cxn modelId="{4502B753-2495-4979-B637-D2BD2D5F271A}" type="presParOf" srcId="{29047ED2-AB6A-4203-AD86-774BA7D47DA6}" destId="{46F3CCAE-018B-429E-BDCD-A3E4B56E2A67}" srcOrd="8" destOrd="0" presId="urn:microsoft.com/office/officeart/2005/8/layout/list1"/>
    <dgm:cxn modelId="{D98E84B1-EE3E-469D-ACE7-C3495DAADB62}" type="presParOf" srcId="{46F3CCAE-018B-429E-BDCD-A3E4B56E2A67}" destId="{85B59DBE-C4F6-489E-9134-F8B76BB08BC0}" srcOrd="0" destOrd="0" presId="urn:microsoft.com/office/officeart/2005/8/layout/list1"/>
    <dgm:cxn modelId="{A6F734DF-4AE7-495E-BA69-EACC1B2015E8}" type="presParOf" srcId="{46F3CCAE-018B-429E-BDCD-A3E4B56E2A67}" destId="{99EC0469-265F-4D8B-9283-253BFDA6CD83}" srcOrd="1" destOrd="0" presId="urn:microsoft.com/office/officeart/2005/8/layout/list1"/>
    <dgm:cxn modelId="{8D37D746-AB13-42E3-91C4-A9EF2CC5F72F}" type="presParOf" srcId="{29047ED2-AB6A-4203-AD86-774BA7D47DA6}" destId="{BBB185DD-8D7C-4729-9D70-E7FFE96B2EDB}" srcOrd="9" destOrd="0" presId="urn:microsoft.com/office/officeart/2005/8/layout/list1"/>
    <dgm:cxn modelId="{6174DF98-D91C-43E4-8AF4-BBAAB5279547}" type="presParOf" srcId="{29047ED2-AB6A-4203-AD86-774BA7D47DA6}" destId="{01462896-6A31-4587-9453-E6411BC170E1}" srcOrd="10" destOrd="0" presId="urn:microsoft.com/office/officeart/2005/8/layout/list1"/>
    <dgm:cxn modelId="{4C78D09D-3020-4176-B7B1-FBB790E39979}" type="presParOf" srcId="{29047ED2-AB6A-4203-AD86-774BA7D47DA6}" destId="{141001CA-E0E2-4315-A4DA-F6A5DB002F1A}" srcOrd="11" destOrd="0" presId="urn:microsoft.com/office/officeart/2005/8/layout/list1"/>
    <dgm:cxn modelId="{365FAD86-14D4-4D54-A79C-0179DE7EEEF0}" type="presParOf" srcId="{29047ED2-AB6A-4203-AD86-774BA7D47DA6}" destId="{794A9725-01BE-4CA9-899F-12C863FD17B5}" srcOrd="12" destOrd="0" presId="urn:microsoft.com/office/officeart/2005/8/layout/list1"/>
    <dgm:cxn modelId="{DD9193B6-4FF2-400E-9680-E025B10E89EF}" type="presParOf" srcId="{794A9725-01BE-4CA9-899F-12C863FD17B5}" destId="{A23AD5CE-35E2-4D57-A0BF-9CAAA30F9180}" srcOrd="0" destOrd="0" presId="urn:microsoft.com/office/officeart/2005/8/layout/list1"/>
    <dgm:cxn modelId="{D8986CAC-8B5C-4131-BE7D-C8D02046AC0B}" type="presParOf" srcId="{794A9725-01BE-4CA9-899F-12C863FD17B5}" destId="{3B3E4D48-3342-465D-BE42-B76E7CE8ACC8}" srcOrd="1" destOrd="0" presId="urn:microsoft.com/office/officeart/2005/8/layout/list1"/>
    <dgm:cxn modelId="{9CC0836E-2B74-47E9-8B98-1E656183D865}" type="presParOf" srcId="{29047ED2-AB6A-4203-AD86-774BA7D47DA6}" destId="{CD9B4F6B-1A8C-42D9-9F99-47A69FADB5FA}" srcOrd="13" destOrd="0" presId="urn:microsoft.com/office/officeart/2005/8/layout/list1"/>
    <dgm:cxn modelId="{032EABF0-E210-4D89-B707-10493AE35937}" type="presParOf" srcId="{29047ED2-AB6A-4203-AD86-774BA7D47DA6}" destId="{6E8DD165-E5CF-4761-978A-5A58C34C9DF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53E2669-CCCE-4415-82A7-05A7835686E8}" type="doc">
      <dgm:prSet loTypeId="urn:microsoft.com/office/officeart/2005/8/layout/pyramid2" loCatId="list" qsTypeId="urn:microsoft.com/office/officeart/2005/8/quickstyle/3d7" qsCatId="3D" csTypeId="urn:microsoft.com/office/officeart/2005/8/colors/colorful5" csCatId="colorful" phldr="1"/>
      <dgm:spPr/>
    </dgm:pt>
    <dgm:pt modelId="{59D19154-C8C1-44E0-81F4-AD9922769104}">
      <dgm:prSet phldrT="[Текст]" custT="1"/>
      <dgm:spPr/>
      <dgm:t>
        <a:bodyPr/>
        <a:lstStyle/>
        <a:p>
          <a:r>
            <a:rPr lang="az-Latn-AZ" sz="1500" b="1" i="1" dirty="0" smtClean="0">
              <a:effectLst>
                <a:outerShdw blurRad="38100" dist="38100" dir="2700000" algn="tl">
                  <a:srgbClr val="000000">
                    <a:alpha val="43137"/>
                  </a:srgbClr>
                </a:outerShdw>
              </a:effectLst>
              <a:latin typeface="Times New Roman" pitchFamily="18" charset="0"/>
              <a:cs typeface="Times New Roman" pitchFamily="18" charset="0"/>
            </a:rPr>
            <a:t>k</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onstruktor</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sənədlərinə</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nəzarət</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edilməsi</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buraya</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həndəsi</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ölçülər</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radius</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diametr</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haşiyəli</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yivlər</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materiallar</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həmçinin</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örtüklər</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aid</a:t>
          </a:r>
          <a:r>
            <a:rPr lang="ru-RU" sz="15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dirty="0" err="1" smtClean="0">
              <a:effectLst>
                <a:outerShdw blurRad="38100" dist="38100" dir="2700000" algn="tl">
                  <a:srgbClr val="000000">
                    <a:alpha val="43137"/>
                  </a:srgbClr>
                </a:outerShdw>
              </a:effectLst>
              <a:latin typeface="Times New Roman" pitchFamily="18" charset="0"/>
              <a:cs typeface="Times New Roman" pitchFamily="18" charset="0"/>
            </a:rPr>
            <a:t>edilir</a:t>
          </a:r>
          <a:endParaRPr lang="ru-RU" sz="15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D5FD85E5-DAA3-430F-BF56-309F467AEC74}" type="parTrans" cxnId="{D9C991AF-FB81-423A-AF46-A8CE136D14E9}">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843398C1-AB15-4E38-A19C-F8F591DEB79E}" type="sibTrans" cxnId="{D9C991AF-FB81-423A-AF46-A8CE136D14E9}">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6D70E978-BAA9-48DF-9A9C-E6A5E835343E}">
      <dgm:prSet phldrT="[Текст]" custT="1"/>
      <dgm:spPr/>
      <dgm:t>
        <a:bodyPr/>
        <a:lstStyle/>
        <a:p>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kinematik</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sxemlərin</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sadələşdirilmə</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prosesləri</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E0F9A627-4A1A-480E-89D5-F85E91D2A2F6}" type="parTrans" cxnId="{DEE6775F-9753-42BE-87DB-3DBAE472258D}">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1BF8B91C-8C68-42CD-9E6A-4882323DE0B1}" type="sibTrans" cxnId="{DEE6775F-9753-42BE-87DB-3DBAE472258D}">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59CBFA4B-1EF1-4B05-841D-3E3AD649E5D9}">
      <dgm:prSet phldrT="[Текст]" custT="1"/>
      <dgm:spPr/>
      <dgm:t>
        <a:bodyPr/>
        <a:lstStyle/>
        <a:p>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fərdi</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xüsusiləşmə</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proseslərinin</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inkişaf</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etdirilməsi</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D6330672-4988-421B-8827-C1EA1FF716A2}" type="parTrans" cxnId="{F7E306A7-6B15-47F4-89A7-BB27E2E29382}">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56EC6766-8546-4C56-B0B9-A7899DA32180}" type="sibTrans" cxnId="{F7E306A7-6B15-47F4-89A7-BB27E2E29382}">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31F18CF1-FA03-4440-92DA-C188BE0E29C4}">
      <dgm:prSet phldrT="[Текст]" custT="1"/>
      <dgm:spPr/>
      <dgm:t>
        <a:bodyPr/>
        <a:lstStyle/>
        <a:p>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prosesin</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xüsusi</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tipləşdirilmə</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halları</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9E2A7641-4AC5-49BA-842F-1FC4D1EC0A30}" type="parTrans" cxnId="{B5126C9F-3EC4-4403-93A0-A333B25140DD}">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73F34577-30CB-4887-B1E8-F5ADB64822DA}" type="sibTrans" cxnId="{B5126C9F-3EC4-4403-93A0-A333B25140DD}">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7C3ED997-5B0E-48A1-9A59-C94156973287}">
      <dgm:prSet phldrT="[Текст]" custT="1"/>
      <dgm:spPr/>
      <dgm:t>
        <a:bodyPr/>
        <a:lstStyle/>
        <a:p>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sağanaq</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konstruktiv</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elementlərin</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unifikasiya</a:t>
          </a:r>
          <a:r>
            <a:rPr lang="ru-RU" sz="20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smtClean="0">
              <a:effectLst>
                <a:outerShdw blurRad="38100" dist="38100" dir="2700000" algn="tl">
                  <a:srgbClr val="000000">
                    <a:alpha val="43137"/>
                  </a:srgbClr>
                </a:outerShdw>
              </a:effectLst>
              <a:latin typeface="Times New Roman" pitchFamily="18" charset="0"/>
              <a:cs typeface="Times New Roman" pitchFamily="18" charset="0"/>
            </a:rPr>
            <a:t>edilməsi</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4B065A7F-B71F-43A3-BA6D-F127B0ED1FC0}" type="parTrans" cxnId="{05FBDB7E-9206-43DE-929F-6A6255CAF5FC}">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EF228354-26CE-4FAE-B017-FAF8664B6490}" type="sibTrans" cxnId="{05FBDB7E-9206-43DE-929F-6A6255CAF5FC}">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3BF073BD-1740-447F-B38A-AF5C62E55536}">
      <dgm:prSet phldrT="[Текст]" custT="1"/>
      <dgm:spPr/>
      <dgm:t>
        <a:bodyPr/>
        <a:lstStyle/>
        <a:p>
          <a:r>
            <a:rPr lang="ru-RU" sz="2000" b="1" i="1" smtClean="0">
              <a:effectLst>
                <a:outerShdw blurRad="38100" dist="38100" dir="2700000" algn="tl">
                  <a:srgbClr val="000000">
                    <a:alpha val="43137"/>
                  </a:srgbClr>
                </a:outerShdw>
              </a:effectLst>
              <a:latin typeface="Times New Roman" pitchFamily="18" charset="0"/>
              <a:cs typeface="Times New Roman" pitchFamily="18" charset="0"/>
            </a:rPr>
            <a:t>müxtəlif alət və sağanaqlara olan tələbatların analizi və hesabatı</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54338296-6755-4E91-A53C-371BA0EBD4A3}" type="parTrans" cxnId="{FF61F978-5BF2-4177-A262-CF675CDC1B82}">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8E82771E-B3F4-433F-BFBB-1C3979343509}" type="sibTrans" cxnId="{FF61F978-5BF2-4177-A262-CF675CDC1B82}">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E537B656-7215-450A-BFE5-B4B5E8A87840}">
      <dgm:prSet phldrT="[Текст]" custT="1"/>
      <dgm:spPr/>
      <dgm:t>
        <a:bodyPr/>
        <a:lstStyle/>
        <a:p>
          <a:r>
            <a:rPr lang="ru-RU" sz="1800" b="1" i="1" smtClean="0">
              <a:effectLst>
                <a:outerShdw blurRad="38100" dist="38100" dir="2700000" algn="tl">
                  <a:srgbClr val="000000">
                    <a:alpha val="43137"/>
                  </a:srgbClr>
                </a:outerShdw>
              </a:effectLst>
              <a:latin typeface="Times New Roman" pitchFamily="18" charset="0"/>
              <a:cs typeface="Times New Roman" pitchFamily="18" charset="0"/>
            </a:rPr>
            <a:t>ehtiyat baza alətlərinin hesabatı (mərkəzi alət anbarınlarında olan xüsusi istismar fondu)</a:t>
          </a:r>
          <a:endParaRPr lang="ru-RU" sz="18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B2E3A899-2A4D-4599-B26D-F2D7812075AE}" type="parTrans" cxnId="{23A50FEA-D0C6-445D-BD50-F9D4953BFFC3}">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311F1C35-02FE-4CFF-B8B9-BDCEA391F03D}" type="sibTrans" cxnId="{23A50FEA-D0C6-445D-BD50-F9D4953BFFC3}">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7E4F5C24-E5C4-47BB-9DA7-C3AD74D0C952}" type="pres">
      <dgm:prSet presAssocID="{953E2669-CCCE-4415-82A7-05A7835686E8}" presName="compositeShape" presStyleCnt="0">
        <dgm:presLayoutVars>
          <dgm:dir/>
          <dgm:resizeHandles/>
        </dgm:presLayoutVars>
      </dgm:prSet>
      <dgm:spPr/>
    </dgm:pt>
    <dgm:pt modelId="{34394422-7E42-439D-B29F-DC5D658DC83F}" type="pres">
      <dgm:prSet presAssocID="{953E2669-CCCE-4415-82A7-05A7835686E8}" presName="pyramid" presStyleLbl="node1" presStyleIdx="0" presStyleCnt="1"/>
      <dgm:spPr/>
    </dgm:pt>
    <dgm:pt modelId="{6B1BF399-E5D3-4F1F-B132-A999DC57026C}" type="pres">
      <dgm:prSet presAssocID="{953E2669-CCCE-4415-82A7-05A7835686E8}" presName="theList" presStyleCnt="0"/>
      <dgm:spPr/>
    </dgm:pt>
    <dgm:pt modelId="{09F39A9D-00C8-47C3-9301-4BC21F6FE1FF}" type="pres">
      <dgm:prSet presAssocID="{59D19154-C8C1-44E0-81F4-AD9922769104}" presName="aNode" presStyleLbl="fgAcc1" presStyleIdx="0" presStyleCnt="7">
        <dgm:presLayoutVars>
          <dgm:bulletEnabled val="1"/>
        </dgm:presLayoutVars>
      </dgm:prSet>
      <dgm:spPr/>
      <dgm:t>
        <a:bodyPr/>
        <a:lstStyle/>
        <a:p>
          <a:endParaRPr lang="ru-RU"/>
        </a:p>
      </dgm:t>
    </dgm:pt>
    <dgm:pt modelId="{D88D51C0-259C-4123-8A58-2CD40E4C27EA}" type="pres">
      <dgm:prSet presAssocID="{59D19154-C8C1-44E0-81F4-AD9922769104}" presName="aSpace" presStyleCnt="0"/>
      <dgm:spPr/>
    </dgm:pt>
    <dgm:pt modelId="{0311C790-8A41-4A90-A8A9-D860C94CAA60}" type="pres">
      <dgm:prSet presAssocID="{6D70E978-BAA9-48DF-9A9C-E6A5E835343E}" presName="aNode" presStyleLbl="fgAcc1" presStyleIdx="1" presStyleCnt="7">
        <dgm:presLayoutVars>
          <dgm:bulletEnabled val="1"/>
        </dgm:presLayoutVars>
      </dgm:prSet>
      <dgm:spPr/>
      <dgm:t>
        <a:bodyPr/>
        <a:lstStyle/>
        <a:p>
          <a:endParaRPr lang="ru-RU"/>
        </a:p>
      </dgm:t>
    </dgm:pt>
    <dgm:pt modelId="{4A65C7EA-1176-4655-B254-C1707124D1CC}" type="pres">
      <dgm:prSet presAssocID="{6D70E978-BAA9-48DF-9A9C-E6A5E835343E}" presName="aSpace" presStyleCnt="0"/>
      <dgm:spPr/>
    </dgm:pt>
    <dgm:pt modelId="{DB4AF053-49B5-41B3-B2B5-CE8D79E2C02B}" type="pres">
      <dgm:prSet presAssocID="{59CBFA4B-1EF1-4B05-841D-3E3AD649E5D9}" presName="aNode" presStyleLbl="fgAcc1" presStyleIdx="2" presStyleCnt="7">
        <dgm:presLayoutVars>
          <dgm:bulletEnabled val="1"/>
        </dgm:presLayoutVars>
      </dgm:prSet>
      <dgm:spPr/>
      <dgm:t>
        <a:bodyPr/>
        <a:lstStyle/>
        <a:p>
          <a:endParaRPr lang="ru-RU"/>
        </a:p>
      </dgm:t>
    </dgm:pt>
    <dgm:pt modelId="{B0B78B1A-A497-4199-84F5-E9BA4266B39D}" type="pres">
      <dgm:prSet presAssocID="{59CBFA4B-1EF1-4B05-841D-3E3AD649E5D9}" presName="aSpace" presStyleCnt="0"/>
      <dgm:spPr/>
    </dgm:pt>
    <dgm:pt modelId="{DF2F2D19-65DC-4B6B-B234-7838AC5F1B39}" type="pres">
      <dgm:prSet presAssocID="{31F18CF1-FA03-4440-92DA-C188BE0E29C4}" presName="aNode" presStyleLbl="fgAcc1" presStyleIdx="3" presStyleCnt="7">
        <dgm:presLayoutVars>
          <dgm:bulletEnabled val="1"/>
        </dgm:presLayoutVars>
      </dgm:prSet>
      <dgm:spPr/>
      <dgm:t>
        <a:bodyPr/>
        <a:lstStyle/>
        <a:p>
          <a:endParaRPr lang="ru-RU"/>
        </a:p>
      </dgm:t>
    </dgm:pt>
    <dgm:pt modelId="{14DDBD4F-6E86-41CD-8E28-7A9B103C5CCD}" type="pres">
      <dgm:prSet presAssocID="{31F18CF1-FA03-4440-92DA-C188BE0E29C4}" presName="aSpace" presStyleCnt="0"/>
      <dgm:spPr/>
    </dgm:pt>
    <dgm:pt modelId="{0A80C812-990C-43F5-9337-153086EEE76C}" type="pres">
      <dgm:prSet presAssocID="{7C3ED997-5B0E-48A1-9A59-C94156973287}" presName="aNode" presStyleLbl="fgAcc1" presStyleIdx="4" presStyleCnt="7">
        <dgm:presLayoutVars>
          <dgm:bulletEnabled val="1"/>
        </dgm:presLayoutVars>
      </dgm:prSet>
      <dgm:spPr/>
      <dgm:t>
        <a:bodyPr/>
        <a:lstStyle/>
        <a:p>
          <a:endParaRPr lang="ru-RU"/>
        </a:p>
      </dgm:t>
    </dgm:pt>
    <dgm:pt modelId="{FED4F304-3089-4C03-9EBB-F8ED67A40D41}" type="pres">
      <dgm:prSet presAssocID="{7C3ED997-5B0E-48A1-9A59-C94156973287}" presName="aSpace" presStyleCnt="0"/>
      <dgm:spPr/>
    </dgm:pt>
    <dgm:pt modelId="{B3F4844A-648C-40F3-9F8F-4A43AE3C4F8D}" type="pres">
      <dgm:prSet presAssocID="{3BF073BD-1740-447F-B38A-AF5C62E55536}" presName="aNode" presStyleLbl="fgAcc1" presStyleIdx="5" presStyleCnt="7">
        <dgm:presLayoutVars>
          <dgm:bulletEnabled val="1"/>
        </dgm:presLayoutVars>
      </dgm:prSet>
      <dgm:spPr/>
      <dgm:t>
        <a:bodyPr/>
        <a:lstStyle/>
        <a:p>
          <a:endParaRPr lang="ru-RU"/>
        </a:p>
      </dgm:t>
    </dgm:pt>
    <dgm:pt modelId="{1D27ADCF-F58A-4FA7-B996-FA6826B7C0F9}" type="pres">
      <dgm:prSet presAssocID="{3BF073BD-1740-447F-B38A-AF5C62E55536}" presName="aSpace" presStyleCnt="0"/>
      <dgm:spPr/>
    </dgm:pt>
    <dgm:pt modelId="{CFC6A1E5-80F2-4826-8B0D-F904389536E8}" type="pres">
      <dgm:prSet presAssocID="{E537B656-7215-450A-BFE5-B4B5E8A87840}" presName="aNode" presStyleLbl="fgAcc1" presStyleIdx="6" presStyleCnt="7">
        <dgm:presLayoutVars>
          <dgm:bulletEnabled val="1"/>
        </dgm:presLayoutVars>
      </dgm:prSet>
      <dgm:spPr/>
      <dgm:t>
        <a:bodyPr/>
        <a:lstStyle/>
        <a:p>
          <a:endParaRPr lang="ru-RU"/>
        </a:p>
      </dgm:t>
    </dgm:pt>
    <dgm:pt modelId="{DD78E29D-DEAF-4422-902F-6C660F44BADC}" type="pres">
      <dgm:prSet presAssocID="{E537B656-7215-450A-BFE5-B4B5E8A87840}" presName="aSpace" presStyleCnt="0"/>
      <dgm:spPr/>
    </dgm:pt>
  </dgm:ptLst>
  <dgm:cxnLst>
    <dgm:cxn modelId="{A4FB9A39-F3AD-4158-941D-596EB6D29783}" type="presOf" srcId="{59CBFA4B-1EF1-4B05-841D-3E3AD649E5D9}" destId="{DB4AF053-49B5-41B3-B2B5-CE8D79E2C02B}" srcOrd="0" destOrd="0" presId="urn:microsoft.com/office/officeart/2005/8/layout/pyramid2"/>
    <dgm:cxn modelId="{827A498F-7C4D-4991-B2F4-F9B458FA1AE2}" type="presOf" srcId="{E537B656-7215-450A-BFE5-B4B5E8A87840}" destId="{CFC6A1E5-80F2-4826-8B0D-F904389536E8}" srcOrd="0" destOrd="0" presId="urn:microsoft.com/office/officeart/2005/8/layout/pyramid2"/>
    <dgm:cxn modelId="{05FBDB7E-9206-43DE-929F-6A6255CAF5FC}" srcId="{953E2669-CCCE-4415-82A7-05A7835686E8}" destId="{7C3ED997-5B0E-48A1-9A59-C94156973287}" srcOrd="4" destOrd="0" parTransId="{4B065A7F-B71F-43A3-BA6D-F127B0ED1FC0}" sibTransId="{EF228354-26CE-4FAE-B017-FAF8664B6490}"/>
    <dgm:cxn modelId="{5BB5E905-85DD-43E3-8584-1C6A78A30BBD}" type="presOf" srcId="{953E2669-CCCE-4415-82A7-05A7835686E8}" destId="{7E4F5C24-E5C4-47BB-9DA7-C3AD74D0C952}" srcOrd="0" destOrd="0" presId="urn:microsoft.com/office/officeart/2005/8/layout/pyramid2"/>
    <dgm:cxn modelId="{A02B2DE0-5E61-4080-8322-46AFA9D9D022}" type="presOf" srcId="{31F18CF1-FA03-4440-92DA-C188BE0E29C4}" destId="{DF2F2D19-65DC-4B6B-B234-7838AC5F1B39}" srcOrd="0" destOrd="0" presId="urn:microsoft.com/office/officeart/2005/8/layout/pyramid2"/>
    <dgm:cxn modelId="{0BF7C84F-29E1-47C4-B301-034B7E057BE0}" type="presOf" srcId="{59D19154-C8C1-44E0-81F4-AD9922769104}" destId="{09F39A9D-00C8-47C3-9301-4BC21F6FE1FF}" srcOrd="0" destOrd="0" presId="urn:microsoft.com/office/officeart/2005/8/layout/pyramid2"/>
    <dgm:cxn modelId="{23A50FEA-D0C6-445D-BD50-F9D4953BFFC3}" srcId="{953E2669-CCCE-4415-82A7-05A7835686E8}" destId="{E537B656-7215-450A-BFE5-B4B5E8A87840}" srcOrd="6" destOrd="0" parTransId="{B2E3A899-2A4D-4599-B26D-F2D7812075AE}" sibTransId="{311F1C35-02FE-4CFF-B8B9-BDCEA391F03D}"/>
    <dgm:cxn modelId="{D9C991AF-FB81-423A-AF46-A8CE136D14E9}" srcId="{953E2669-CCCE-4415-82A7-05A7835686E8}" destId="{59D19154-C8C1-44E0-81F4-AD9922769104}" srcOrd="0" destOrd="0" parTransId="{D5FD85E5-DAA3-430F-BF56-309F467AEC74}" sibTransId="{843398C1-AB15-4E38-A19C-F8F591DEB79E}"/>
    <dgm:cxn modelId="{B5126C9F-3EC4-4403-93A0-A333B25140DD}" srcId="{953E2669-CCCE-4415-82A7-05A7835686E8}" destId="{31F18CF1-FA03-4440-92DA-C188BE0E29C4}" srcOrd="3" destOrd="0" parTransId="{9E2A7641-4AC5-49BA-842F-1FC4D1EC0A30}" sibTransId="{73F34577-30CB-4887-B1E8-F5ADB64822DA}"/>
    <dgm:cxn modelId="{DEE6775F-9753-42BE-87DB-3DBAE472258D}" srcId="{953E2669-CCCE-4415-82A7-05A7835686E8}" destId="{6D70E978-BAA9-48DF-9A9C-E6A5E835343E}" srcOrd="1" destOrd="0" parTransId="{E0F9A627-4A1A-480E-89D5-F85E91D2A2F6}" sibTransId="{1BF8B91C-8C68-42CD-9E6A-4882323DE0B1}"/>
    <dgm:cxn modelId="{70B7AF4A-AC79-4F8E-B05D-EDAB7FCF5527}" type="presOf" srcId="{7C3ED997-5B0E-48A1-9A59-C94156973287}" destId="{0A80C812-990C-43F5-9337-153086EEE76C}" srcOrd="0" destOrd="0" presId="urn:microsoft.com/office/officeart/2005/8/layout/pyramid2"/>
    <dgm:cxn modelId="{F7E306A7-6B15-47F4-89A7-BB27E2E29382}" srcId="{953E2669-CCCE-4415-82A7-05A7835686E8}" destId="{59CBFA4B-1EF1-4B05-841D-3E3AD649E5D9}" srcOrd="2" destOrd="0" parTransId="{D6330672-4988-421B-8827-C1EA1FF716A2}" sibTransId="{56EC6766-8546-4C56-B0B9-A7899DA32180}"/>
    <dgm:cxn modelId="{FF61F978-5BF2-4177-A262-CF675CDC1B82}" srcId="{953E2669-CCCE-4415-82A7-05A7835686E8}" destId="{3BF073BD-1740-447F-B38A-AF5C62E55536}" srcOrd="5" destOrd="0" parTransId="{54338296-6755-4E91-A53C-371BA0EBD4A3}" sibTransId="{8E82771E-B3F4-433F-BFBB-1C3979343509}"/>
    <dgm:cxn modelId="{5022C26F-A1A2-4570-9D56-2945E05F904C}" type="presOf" srcId="{3BF073BD-1740-447F-B38A-AF5C62E55536}" destId="{B3F4844A-648C-40F3-9F8F-4A43AE3C4F8D}" srcOrd="0" destOrd="0" presId="urn:microsoft.com/office/officeart/2005/8/layout/pyramid2"/>
    <dgm:cxn modelId="{53426551-008D-413F-8251-8F6003A09071}" type="presOf" srcId="{6D70E978-BAA9-48DF-9A9C-E6A5E835343E}" destId="{0311C790-8A41-4A90-A8A9-D860C94CAA60}" srcOrd="0" destOrd="0" presId="urn:microsoft.com/office/officeart/2005/8/layout/pyramid2"/>
    <dgm:cxn modelId="{E366457A-C8C4-41D0-95FF-EF66C3F90647}" type="presParOf" srcId="{7E4F5C24-E5C4-47BB-9DA7-C3AD74D0C952}" destId="{34394422-7E42-439D-B29F-DC5D658DC83F}" srcOrd="0" destOrd="0" presId="urn:microsoft.com/office/officeart/2005/8/layout/pyramid2"/>
    <dgm:cxn modelId="{4D4A49FC-93CE-42E1-96E3-7B9EF69D5D83}" type="presParOf" srcId="{7E4F5C24-E5C4-47BB-9DA7-C3AD74D0C952}" destId="{6B1BF399-E5D3-4F1F-B132-A999DC57026C}" srcOrd="1" destOrd="0" presId="urn:microsoft.com/office/officeart/2005/8/layout/pyramid2"/>
    <dgm:cxn modelId="{5E9DB682-B087-46DE-97F6-81A042563522}" type="presParOf" srcId="{6B1BF399-E5D3-4F1F-B132-A999DC57026C}" destId="{09F39A9D-00C8-47C3-9301-4BC21F6FE1FF}" srcOrd="0" destOrd="0" presId="urn:microsoft.com/office/officeart/2005/8/layout/pyramid2"/>
    <dgm:cxn modelId="{A9BF5780-8C47-40C0-A0AC-A234A8980BD9}" type="presParOf" srcId="{6B1BF399-E5D3-4F1F-B132-A999DC57026C}" destId="{D88D51C0-259C-4123-8A58-2CD40E4C27EA}" srcOrd="1" destOrd="0" presId="urn:microsoft.com/office/officeart/2005/8/layout/pyramid2"/>
    <dgm:cxn modelId="{D1811771-14D1-4976-903C-B0D7D24EB1BE}" type="presParOf" srcId="{6B1BF399-E5D3-4F1F-B132-A999DC57026C}" destId="{0311C790-8A41-4A90-A8A9-D860C94CAA60}" srcOrd="2" destOrd="0" presId="urn:microsoft.com/office/officeart/2005/8/layout/pyramid2"/>
    <dgm:cxn modelId="{7B93C7B6-84E6-4ECD-9F47-A290AB3EE079}" type="presParOf" srcId="{6B1BF399-E5D3-4F1F-B132-A999DC57026C}" destId="{4A65C7EA-1176-4655-B254-C1707124D1CC}" srcOrd="3" destOrd="0" presId="urn:microsoft.com/office/officeart/2005/8/layout/pyramid2"/>
    <dgm:cxn modelId="{8D72DBE5-EA09-41DE-9E19-4F7D5AAD3671}" type="presParOf" srcId="{6B1BF399-E5D3-4F1F-B132-A999DC57026C}" destId="{DB4AF053-49B5-41B3-B2B5-CE8D79E2C02B}" srcOrd="4" destOrd="0" presId="urn:microsoft.com/office/officeart/2005/8/layout/pyramid2"/>
    <dgm:cxn modelId="{BFA554F7-9D13-4564-B838-1D3EB237460B}" type="presParOf" srcId="{6B1BF399-E5D3-4F1F-B132-A999DC57026C}" destId="{B0B78B1A-A497-4199-84F5-E9BA4266B39D}" srcOrd="5" destOrd="0" presId="urn:microsoft.com/office/officeart/2005/8/layout/pyramid2"/>
    <dgm:cxn modelId="{8FBAA57F-458A-40A1-AE2A-05A8967FF7A3}" type="presParOf" srcId="{6B1BF399-E5D3-4F1F-B132-A999DC57026C}" destId="{DF2F2D19-65DC-4B6B-B234-7838AC5F1B39}" srcOrd="6" destOrd="0" presId="urn:microsoft.com/office/officeart/2005/8/layout/pyramid2"/>
    <dgm:cxn modelId="{6CB2749D-E134-4971-828F-F34B1AEDC5E5}" type="presParOf" srcId="{6B1BF399-E5D3-4F1F-B132-A999DC57026C}" destId="{14DDBD4F-6E86-41CD-8E28-7A9B103C5CCD}" srcOrd="7" destOrd="0" presId="urn:microsoft.com/office/officeart/2005/8/layout/pyramid2"/>
    <dgm:cxn modelId="{D3378C4B-F71C-4A38-9CF2-13384A7FDE95}" type="presParOf" srcId="{6B1BF399-E5D3-4F1F-B132-A999DC57026C}" destId="{0A80C812-990C-43F5-9337-153086EEE76C}" srcOrd="8" destOrd="0" presId="urn:microsoft.com/office/officeart/2005/8/layout/pyramid2"/>
    <dgm:cxn modelId="{2B17BD42-9EF7-484C-B44F-0BE9509843BC}" type="presParOf" srcId="{6B1BF399-E5D3-4F1F-B132-A999DC57026C}" destId="{FED4F304-3089-4C03-9EBB-F8ED67A40D41}" srcOrd="9" destOrd="0" presId="urn:microsoft.com/office/officeart/2005/8/layout/pyramid2"/>
    <dgm:cxn modelId="{EC1900E5-8463-4AC2-BFBA-D1F8829BFF99}" type="presParOf" srcId="{6B1BF399-E5D3-4F1F-B132-A999DC57026C}" destId="{B3F4844A-648C-40F3-9F8F-4A43AE3C4F8D}" srcOrd="10" destOrd="0" presId="urn:microsoft.com/office/officeart/2005/8/layout/pyramid2"/>
    <dgm:cxn modelId="{9AC34632-D814-40A0-A5CF-3C8ADAFA4404}" type="presParOf" srcId="{6B1BF399-E5D3-4F1F-B132-A999DC57026C}" destId="{1D27ADCF-F58A-4FA7-B996-FA6826B7C0F9}" srcOrd="11" destOrd="0" presId="urn:microsoft.com/office/officeart/2005/8/layout/pyramid2"/>
    <dgm:cxn modelId="{9C5EF53B-E7F9-42BF-9526-722D327ECAAB}" type="presParOf" srcId="{6B1BF399-E5D3-4F1F-B132-A999DC57026C}" destId="{CFC6A1E5-80F2-4826-8B0D-F904389536E8}" srcOrd="12" destOrd="0" presId="urn:microsoft.com/office/officeart/2005/8/layout/pyramid2"/>
    <dgm:cxn modelId="{0B733F43-0F66-4EC3-8F22-917E533BEFD1}" type="presParOf" srcId="{6B1BF399-E5D3-4F1F-B132-A999DC57026C}" destId="{DD78E29D-DEAF-4422-902F-6C660F44BADC}" srcOrd="1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5D7B2D-6F88-4D18-BA42-895E7064C797}" type="doc">
      <dgm:prSet loTypeId="urn:microsoft.com/office/officeart/2011/layout/HexagonRadial" loCatId="cycle" qsTypeId="urn:microsoft.com/office/officeart/2005/8/quickstyle/3d3" qsCatId="3D" csTypeId="urn:microsoft.com/office/officeart/2005/8/colors/accent1_2" csCatId="accent1" phldr="1"/>
      <dgm:spPr/>
      <dgm:t>
        <a:bodyPr/>
        <a:lstStyle/>
        <a:p>
          <a:endParaRPr lang="ru-RU"/>
        </a:p>
      </dgm:t>
    </dgm:pt>
    <dgm:pt modelId="{2194392A-DC76-4BC4-9860-7A7E14BB6D4B}">
      <dgm:prSet phldrT="[Text]" custT="1"/>
      <dgm:spPr/>
      <dgm:t>
        <a:bodyPr/>
        <a:lstStyle/>
        <a:p>
          <a:r>
            <a:rPr lang="ru-RU" sz="1850" b="1" i="1"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Alətin kəsmə qabiliyyətinin yüksəldilə bilməsi üçün alət  materialları</a:t>
          </a:r>
          <a:r>
            <a:rPr lang="az-Latn-AZ" sz="1850" b="1" i="1"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na qoyulan tələblər</a:t>
          </a:r>
          <a:endParaRPr lang="ru-RU" sz="1850" b="1" i="1"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002661FE-D724-4812-8144-FE95965DE414}" type="parTrans" cxnId="{404416CB-ADAD-4176-A6E0-8DCC3411C6B5}">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2CDA9B67-A0DB-43A7-ABAA-58E4FEF4BD2E}" type="sibTrans" cxnId="{404416CB-ADAD-4176-A6E0-8DCC3411C6B5}">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05AB48BA-5F2A-4B9A-8F34-152275A22F98}">
      <dgm:prSet phldrT="[Text]" custT="1"/>
      <dgm:spPr/>
      <dgm:t>
        <a:bodyPr/>
        <a:lstStyle/>
        <a:p>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temperaturda istismara və yeyilməyə qarşı davamlı olmalı </a:t>
          </a:r>
        </a:p>
      </dgm:t>
    </dgm:pt>
    <dgm:pt modelId="{DF8F50EE-AE90-49DA-B001-4FFE92843917}" type="parTrans" cxnId="{808051E5-0B99-403E-AD14-8B4848BCA296}">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D59682BC-D2EB-40CD-B7CB-DB6E1B5208EA}" type="sibTrans" cxnId="{808051E5-0B99-403E-AD14-8B4848BCA296}">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E0A01D81-AE8F-4A6C-BF96-BF7AB3D2162C}">
      <dgm:prSet phldrT="[Text]" custT="1"/>
      <dgm:spPr/>
      <dgm:t>
        <a:bodyPr/>
        <a:lstStyle/>
        <a:p>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möhkəm</a:t>
          </a:r>
          <a:r>
            <a:rPr lang="az-Latn-AZ"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liyə</a:t>
          </a:r>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və bərkliyə malik olmalı</a:t>
          </a:r>
        </a:p>
      </dgm:t>
    </dgm:pt>
    <dgm:pt modelId="{29B987FD-CDAF-4762-A807-65BB68087CE1}" type="parTrans" cxnId="{1971F980-5F34-4E37-A392-655534D45E5A}">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58C4772-FC40-443B-8377-695457C03216}" type="sibTrans" cxnId="{1971F980-5F34-4E37-A392-655534D45E5A}">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29C64EBA-06F3-4795-86FE-2EB4B4F472C1}">
      <dgm:prSet phldrT="[Text]" custT="1"/>
      <dgm:spPr/>
      <dgm:t>
        <a:bodyPr/>
        <a:lstStyle/>
        <a:p>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İqtisadi cəhətdən səmərəli olmalı</a:t>
          </a:r>
        </a:p>
      </dgm:t>
    </dgm:pt>
    <dgm:pt modelId="{F38A4418-2A5E-4917-92CF-9AC9ABE6CF9F}" type="parTrans" cxnId="{3C564C11-8267-4A6D-B536-04A62D53FA3C}">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61F0A307-E84B-44C3-87BB-EA650E779698}" type="sibTrans" cxnId="{3C564C11-8267-4A6D-B536-04A62D53FA3C}">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A24652E-B3C2-42C5-A1D9-EDE9E72FF0F2}">
      <dgm:prSet phldrT="[Text]" custT="1"/>
      <dgm:spPr/>
      <dgm:t>
        <a:bodyPr/>
        <a:lstStyle/>
        <a:p>
          <a:r>
            <a:rPr lang="az-Latn-AZ"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t>
          </a:r>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ermiki emalda, qaynaqda, lehimləmədə, itilənmədə və s. müəyyən qabiliyyətə malik olmalı</a:t>
          </a:r>
        </a:p>
      </dgm:t>
    </dgm:pt>
    <dgm:pt modelId="{45731789-CD38-4619-AFEC-DCD3BAB83BDC}" type="parTrans" cxnId="{AA475F5B-8B87-47E2-9972-A9EA5C4B7CFB}">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074ECB86-73A1-4E80-8280-61AF482339E7}" type="sibTrans" cxnId="{AA475F5B-8B87-47E2-9972-A9EA5C4B7CFB}">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010BD578-0750-44FA-A5E9-F98FE0EEAA18}">
      <dgm:prSet phldrT="[Text]" custT="1"/>
      <dgm:spPr/>
      <dgm:t>
        <a:bodyPr/>
        <a:lstStyle/>
        <a:p>
          <a:pPr algn="ctr"/>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Soyuq və isti halda emal</a:t>
          </a:r>
          <a:r>
            <a:rPr lang="az-Latn-AZ"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oluna</a:t>
          </a:r>
          <a:r>
            <a:rPr lang="az-Latn-AZ"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bilməli</a:t>
          </a:r>
        </a:p>
      </dgm:t>
    </dgm:pt>
    <dgm:pt modelId="{FDC0D427-5CCA-46B8-B3E8-2865FB4C4B79}" type="parTrans" cxnId="{F25BC390-4AC2-4E31-859B-AAFDD18E0469}">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9540A3E4-0969-4CD8-A822-279981A850E0}" type="sibTrans" cxnId="{F25BC390-4AC2-4E31-859B-AAFDD18E0469}">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0D04A7D-BAFA-4466-BF4B-5A8E2F319275}">
      <dgm:prSet phldrT="[Text]" custT="1"/>
      <dgm:spPr/>
      <dgm:t>
        <a:bodyPr/>
        <a:lstStyle/>
        <a:p>
          <a:r>
            <a:rPr lang="ru-RU" sz="185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Kəsmə qabiliyyətinə malik olması</a:t>
          </a:r>
        </a:p>
      </dgm:t>
    </dgm:pt>
    <dgm:pt modelId="{BC8E5DCC-C47D-4902-8881-7278275D007A}" type="parTrans" cxnId="{DCFB3396-97B1-4406-99EC-EADCCC28072F}">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3898884B-2337-4F4B-ABEA-1E326BF925D7}" type="sibTrans" cxnId="{DCFB3396-97B1-4406-99EC-EADCCC28072F}">
      <dgm:prSet/>
      <dgm:spPr/>
      <dgm:t>
        <a:bodyPr/>
        <a:lstStyle/>
        <a:p>
          <a:endParaRPr lang="ru-RU" sz="185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7A2C46F2-F9D2-4EA0-BA9D-2C1B4269FAAF}" type="pres">
      <dgm:prSet presAssocID="{B55D7B2D-6F88-4D18-BA42-895E7064C797}" presName="Name0" presStyleCnt="0">
        <dgm:presLayoutVars>
          <dgm:chMax val="1"/>
          <dgm:chPref val="1"/>
          <dgm:dir/>
          <dgm:animOne val="branch"/>
          <dgm:animLvl val="lvl"/>
        </dgm:presLayoutVars>
      </dgm:prSet>
      <dgm:spPr/>
      <dgm:t>
        <a:bodyPr/>
        <a:lstStyle/>
        <a:p>
          <a:endParaRPr lang="ru-RU"/>
        </a:p>
      </dgm:t>
    </dgm:pt>
    <dgm:pt modelId="{84246534-E8B8-4503-9E34-E3D40225EB34}" type="pres">
      <dgm:prSet presAssocID="{2194392A-DC76-4BC4-9860-7A7E14BB6D4B}" presName="Parent" presStyleLbl="node0" presStyleIdx="0" presStyleCnt="1">
        <dgm:presLayoutVars>
          <dgm:chMax val="6"/>
          <dgm:chPref val="6"/>
        </dgm:presLayoutVars>
      </dgm:prSet>
      <dgm:spPr/>
      <dgm:t>
        <a:bodyPr/>
        <a:lstStyle/>
        <a:p>
          <a:endParaRPr lang="ru-RU"/>
        </a:p>
      </dgm:t>
    </dgm:pt>
    <dgm:pt modelId="{537313B6-CE79-48D8-8FF7-811C15EE5FDA}" type="pres">
      <dgm:prSet presAssocID="{05AB48BA-5F2A-4B9A-8F34-152275A22F98}" presName="Accent1" presStyleCnt="0"/>
      <dgm:spPr/>
    </dgm:pt>
    <dgm:pt modelId="{F58745B2-959C-4475-A8C8-2AFD53C4B408}" type="pres">
      <dgm:prSet presAssocID="{05AB48BA-5F2A-4B9A-8F34-152275A22F98}" presName="Accent" presStyleLbl="bgShp" presStyleIdx="0" presStyleCnt="6"/>
      <dgm:spPr/>
    </dgm:pt>
    <dgm:pt modelId="{0FA9B334-5125-47CB-BEF3-599CC80FED4E}" type="pres">
      <dgm:prSet presAssocID="{05AB48BA-5F2A-4B9A-8F34-152275A22F98}" presName="Child1" presStyleLbl="node1" presStyleIdx="0" presStyleCnt="6">
        <dgm:presLayoutVars>
          <dgm:chMax val="0"/>
          <dgm:chPref val="0"/>
          <dgm:bulletEnabled val="1"/>
        </dgm:presLayoutVars>
      </dgm:prSet>
      <dgm:spPr/>
      <dgm:t>
        <a:bodyPr/>
        <a:lstStyle/>
        <a:p>
          <a:endParaRPr lang="ru-RU"/>
        </a:p>
      </dgm:t>
    </dgm:pt>
    <dgm:pt modelId="{1700BF7B-40D8-49F6-A0C2-4EF058F1CFFC}" type="pres">
      <dgm:prSet presAssocID="{E0A01D81-AE8F-4A6C-BF96-BF7AB3D2162C}" presName="Accent2" presStyleCnt="0"/>
      <dgm:spPr/>
    </dgm:pt>
    <dgm:pt modelId="{329B6471-AED3-483E-A7CE-F6B06D1DEFC8}" type="pres">
      <dgm:prSet presAssocID="{E0A01D81-AE8F-4A6C-BF96-BF7AB3D2162C}" presName="Accent" presStyleLbl="bgShp" presStyleIdx="1" presStyleCnt="6"/>
      <dgm:spPr/>
    </dgm:pt>
    <dgm:pt modelId="{1628BFEE-A5B9-494E-B744-A1CBEF8E696A}" type="pres">
      <dgm:prSet presAssocID="{E0A01D81-AE8F-4A6C-BF96-BF7AB3D2162C}" presName="Child2" presStyleLbl="node1" presStyleIdx="1" presStyleCnt="6">
        <dgm:presLayoutVars>
          <dgm:chMax val="0"/>
          <dgm:chPref val="0"/>
          <dgm:bulletEnabled val="1"/>
        </dgm:presLayoutVars>
      </dgm:prSet>
      <dgm:spPr/>
      <dgm:t>
        <a:bodyPr/>
        <a:lstStyle/>
        <a:p>
          <a:endParaRPr lang="ru-RU"/>
        </a:p>
      </dgm:t>
    </dgm:pt>
    <dgm:pt modelId="{A4551A1D-339B-456E-977A-15C00EF9D280}" type="pres">
      <dgm:prSet presAssocID="{29C64EBA-06F3-4795-86FE-2EB4B4F472C1}" presName="Accent3" presStyleCnt="0"/>
      <dgm:spPr/>
    </dgm:pt>
    <dgm:pt modelId="{36666C04-1BF1-48A9-9222-308E14A1F912}" type="pres">
      <dgm:prSet presAssocID="{29C64EBA-06F3-4795-86FE-2EB4B4F472C1}" presName="Accent" presStyleLbl="bgShp" presStyleIdx="2" presStyleCnt="6"/>
      <dgm:spPr/>
    </dgm:pt>
    <dgm:pt modelId="{0F89D67D-36F0-4B8B-9705-6DF928CD4726}" type="pres">
      <dgm:prSet presAssocID="{29C64EBA-06F3-4795-86FE-2EB4B4F472C1}" presName="Child3" presStyleLbl="node1" presStyleIdx="2" presStyleCnt="6">
        <dgm:presLayoutVars>
          <dgm:chMax val="0"/>
          <dgm:chPref val="0"/>
          <dgm:bulletEnabled val="1"/>
        </dgm:presLayoutVars>
      </dgm:prSet>
      <dgm:spPr/>
      <dgm:t>
        <a:bodyPr/>
        <a:lstStyle/>
        <a:p>
          <a:endParaRPr lang="ru-RU"/>
        </a:p>
      </dgm:t>
    </dgm:pt>
    <dgm:pt modelId="{ADD5C809-8E14-4CAB-A894-D2DB31EA2477}" type="pres">
      <dgm:prSet presAssocID="{4A24652E-B3C2-42C5-A1D9-EDE9E72FF0F2}" presName="Accent4" presStyleCnt="0"/>
      <dgm:spPr/>
    </dgm:pt>
    <dgm:pt modelId="{10BAEAF9-9819-4EE4-AAD7-E8D50726F3B2}" type="pres">
      <dgm:prSet presAssocID="{4A24652E-B3C2-42C5-A1D9-EDE9E72FF0F2}" presName="Accent" presStyleLbl="bgShp" presStyleIdx="3" presStyleCnt="6"/>
      <dgm:spPr/>
    </dgm:pt>
    <dgm:pt modelId="{FB46515C-C888-495F-8068-C86ACCEA724A}" type="pres">
      <dgm:prSet presAssocID="{4A24652E-B3C2-42C5-A1D9-EDE9E72FF0F2}" presName="Child4" presStyleLbl="node1" presStyleIdx="3" presStyleCnt="6">
        <dgm:presLayoutVars>
          <dgm:chMax val="0"/>
          <dgm:chPref val="0"/>
          <dgm:bulletEnabled val="1"/>
        </dgm:presLayoutVars>
      </dgm:prSet>
      <dgm:spPr/>
      <dgm:t>
        <a:bodyPr/>
        <a:lstStyle/>
        <a:p>
          <a:endParaRPr lang="ru-RU"/>
        </a:p>
      </dgm:t>
    </dgm:pt>
    <dgm:pt modelId="{65ED4256-A725-4908-90D5-61AC0D331705}" type="pres">
      <dgm:prSet presAssocID="{010BD578-0750-44FA-A5E9-F98FE0EEAA18}" presName="Accent5" presStyleCnt="0"/>
      <dgm:spPr/>
    </dgm:pt>
    <dgm:pt modelId="{7462A81D-FC69-4A8F-A87D-CCA4F2237436}" type="pres">
      <dgm:prSet presAssocID="{010BD578-0750-44FA-A5E9-F98FE0EEAA18}" presName="Accent" presStyleLbl="bgShp" presStyleIdx="4" presStyleCnt="6"/>
      <dgm:spPr/>
    </dgm:pt>
    <dgm:pt modelId="{F497E01C-ABDD-4A1C-8BB6-BCE96518A7A5}" type="pres">
      <dgm:prSet presAssocID="{010BD578-0750-44FA-A5E9-F98FE0EEAA18}" presName="Child5" presStyleLbl="node1" presStyleIdx="4" presStyleCnt="6">
        <dgm:presLayoutVars>
          <dgm:chMax val="0"/>
          <dgm:chPref val="0"/>
          <dgm:bulletEnabled val="1"/>
        </dgm:presLayoutVars>
      </dgm:prSet>
      <dgm:spPr/>
      <dgm:t>
        <a:bodyPr/>
        <a:lstStyle/>
        <a:p>
          <a:endParaRPr lang="ru-RU"/>
        </a:p>
      </dgm:t>
    </dgm:pt>
    <dgm:pt modelId="{06EBED19-B4B0-41AD-8304-26673D3C89EA}" type="pres">
      <dgm:prSet presAssocID="{40D04A7D-BAFA-4466-BF4B-5A8E2F319275}" presName="Accent6" presStyleCnt="0"/>
      <dgm:spPr/>
    </dgm:pt>
    <dgm:pt modelId="{7CD5E610-B2CC-4205-A866-29562B586AA5}" type="pres">
      <dgm:prSet presAssocID="{40D04A7D-BAFA-4466-BF4B-5A8E2F319275}" presName="Accent" presStyleLbl="bgShp" presStyleIdx="5" presStyleCnt="6"/>
      <dgm:spPr/>
    </dgm:pt>
    <dgm:pt modelId="{BC83AC0B-D8A7-4FB5-9956-26EEA31176FA}" type="pres">
      <dgm:prSet presAssocID="{40D04A7D-BAFA-4466-BF4B-5A8E2F319275}" presName="Child6" presStyleLbl="node1" presStyleIdx="5" presStyleCnt="6">
        <dgm:presLayoutVars>
          <dgm:chMax val="0"/>
          <dgm:chPref val="0"/>
          <dgm:bulletEnabled val="1"/>
        </dgm:presLayoutVars>
      </dgm:prSet>
      <dgm:spPr/>
      <dgm:t>
        <a:bodyPr/>
        <a:lstStyle/>
        <a:p>
          <a:endParaRPr lang="ru-RU"/>
        </a:p>
      </dgm:t>
    </dgm:pt>
  </dgm:ptLst>
  <dgm:cxnLst>
    <dgm:cxn modelId="{414F11F2-02DB-4AF7-9D5F-C20BB4960234}" type="presOf" srcId="{4A24652E-B3C2-42C5-A1D9-EDE9E72FF0F2}" destId="{FB46515C-C888-495F-8068-C86ACCEA724A}" srcOrd="0" destOrd="0" presId="urn:microsoft.com/office/officeart/2011/layout/HexagonRadial"/>
    <dgm:cxn modelId="{404416CB-ADAD-4176-A6E0-8DCC3411C6B5}" srcId="{B55D7B2D-6F88-4D18-BA42-895E7064C797}" destId="{2194392A-DC76-4BC4-9860-7A7E14BB6D4B}" srcOrd="0" destOrd="0" parTransId="{002661FE-D724-4812-8144-FE95965DE414}" sibTransId="{2CDA9B67-A0DB-43A7-ABAA-58E4FEF4BD2E}"/>
    <dgm:cxn modelId="{2FD9C884-22FC-4BBC-A754-C884F250D08E}" type="presOf" srcId="{2194392A-DC76-4BC4-9860-7A7E14BB6D4B}" destId="{84246534-E8B8-4503-9E34-E3D40225EB34}" srcOrd="0" destOrd="0" presId="urn:microsoft.com/office/officeart/2011/layout/HexagonRadial"/>
    <dgm:cxn modelId="{C75F8AA5-B552-4C4C-82BA-13A55216F6F1}" type="presOf" srcId="{40D04A7D-BAFA-4466-BF4B-5A8E2F319275}" destId="{BC83AC0B-D8A7-4FB5-9956-26EEA31176FA}" srcOrd="0" destOrd="0" presId="urn:microsoft.com/office/officeart/2011/layout/HexagonRadial"/>
    <dgm:cxn modelId="{8FC3F688-3C47-4B61-9321-0BFEC4AAC746}" type="presOf" srcId="{E0A01D81-AE8F-4A6C-BF96-BF7AB3D2162C}" destId="{1628BFEE-A5B9-494E-B744-A1CBEF8E696A}" srcOrd="0" destOrd="0" presId="urn:microsoft.com/office/officeart/2011/layout/HexagonRadial"/>
    <dgm:cxn modelId="{1971F980-5F34-4E37-A392-655534D45E5A}" srcId="{2194392A-DC76-4BC4-9860-7A7E14BB6D4B}" destId="{E0A01D81-AE8F-4A6C-BF96-BF7AB3D2162C}" srcOrd="1" destOrd="0" parTransId="{29B987FD-CDAF-4762-A807-65BB68087CE1}" sibTransId="{458C4772-FC40-443B-8377-695457C03216}"/>
    <dgm:cxn modelId="{DCFB3396-97B1-4406-99EC-EADCCC28072F}" srcId="{2194392A-DC76-4BC4-9860-7A7E14BB6D4B}" destId="{40D04A7D-BAFA-4466-BF4B-5A8E2F319275}" srcOrd="5" destOrd="0" parTransId="{BC8E5DCC-C47D-4902-8881-7278275D007A}" sibTransId="{3898884B-2337-4F4B-ABEA-1E326BF925D7}"/>
    <dgm:cxn modelId="{4D098A6D-B3DD-4A8D-BC25-EE2642F81893}" type="presOf" srcId="{B55D7B2D-6F88-4D18-BA42-895E7064C797}" destId="{7A2C46F2-F9D2-4EA0-BA9D-2C1B4269FAAF}" srcOrd="0" destOrd="0" presId="urn:microsoft.com/office/officeart/2011/layout/HexagonRadial"/>
    <dgm:cxn modelId="{808051E5-0B99-403E-AD14-8B4848BCA296}" srcId="{2194392A-DC76-4BC4-9860-7A7E14BB6D4B}" destId="{05AB48BA-5F2A-4B9A-8F34-152275A22F98}" srcOrd="0" destOrd="0" parTransId="{DF8F50EE-AE90-49DA-B001-4FFE92843917}" sibTransId="{D59682BC-D2EB-40CD-B7CB-DB6E1B5208EA}"/>
    <dgm:cxn modelId="{AA475F5B-8B87-47E2-9972-A9EA5C4B7CFB}" srcId="{2194392A-DC76-4BC4-9860-7A7E14BB6D4B}" destId="{4A24652E-B3C2-42C5-A1D9-EDE9E72FF0F2}" srcOrd="3" destOrd="0" parTransId="{45731789-CD38-4619-AFEC-DCD3BAB83BDC}" sibTransId="{074ECB86-73A1-4E80-8280-61AF482339E7}"/>
    <dgm:cxn modelId="{3C564C11-8267-4A6D-B536-04A62D53FA3C}" srcId="{2194392A-DC76-4BC4-9860-7A7E14BB6D4B}" destId="{29C64EBA-06F3-4795-86FE-2EB4B4F472C1}" srcOrd="2" destOrd="0" parTransId="{F38A4418-2A5E-4917-92CF-9AC9ABE6CF9F}" sibTransId="{61F0A307-E84B-44C3-87BB-EA650E779698}"/>
    <dgm:cxn modelId="{F25BC390-4AC2-4E31-859B-AAFDD18E0469}" srcId="{2194392A-DC76-4BC4-9860-7A7E14BB6D4B}" destId="{010BD578-0750-44FA-A5E9-F98FE0EEAA18}" srcOrd="4" destOrd="0" parTransId="{FDC0D427-5CCA-46B8-B3E8-2865FB4C4B79}" sibTransId="{9540A3E4-0969-4CD8-A822-279981A850E0}"/>
    <dgm:cxn modelId="{15ECC8D8-7DC2-4D49-AFF2-7ABA35C8D2C2}" type="presOf" srcId="{05AB48BA-5F2A-4B9A-8F34-152275A22F98}" destId="{0FA9B334-5125-47CB-BEF3-599CC80FED4E}" srcOrd="0" destOrd="0" presId="urn:microsoft.com/office/officeart/2011/layout/HexagonRadial"/>
    <dgm:cxn modelId="{CA17BD5D-4607-42F0-8316-77B52C5A5C0B}" type="presOf" srcId="{29C64EBA-06F3-4795-86FE-2EB4B4F472C1}" destId="{0F89D67D-36F0-4B8B-9705-6DF928CD4726}" srcOrd="0" destOrd="0" presId="urn:microsoft.com/office/officeart/2011/layout/HexagonRadial"/>
    <dgm:cxn modelId="{7FA7C968-E8FB-47D3-A342-A83B8E781A27}" type="presOf" srcId="{010BD578-0750-44FA-A5E9-F98FE0EEAA18}" destId="{F497E01C-ABDD-4A1C-8BB6-BCE96518A7A5}" srcOrd="0" destOrd="0" presId="urn:microsoft.com/office/officeart/2011/layout/HexagonRadial"/>
    <dgm:cxn modelId="{4EDC1866-B22D-4C33-B5BC-520B904E2B21}" type="presParOf" srcId="{7A2C46F2-F9D2-4EA0-BA9D-2C1B4269FAAF}" destId="{84246534-E8B8-4503-9E34-E3D40225EB34}" srcOrd="0" destOrd="0" presId="urn:microsoft.com/office/officeart/2011/layout/HexagonRadial"/>
    <dgm:cxn modelId="{7AD06DD5-C499-44DD-95F9-1E18E94079DB}" type="presParOf" srcId="{7A2C46F2-F9D2-4EA0-BA9D-2C1B4269FAAF}" destId="{537313B6-CE79-48D8-8FF7-811C15EE5FDA}" srcOrd="1" destOrd="0" presId="urn:microsoft.com/office/officeart/2011/layout/HexagonRadial"/>
    <dgm:cxn modelId="{17D6E399-410F-4416-A3F2-068AF42316CC}" type="presParOf" srcId="{537313B6-CE79-48D8-8FF7-811C15EE5FDA}" destId="{F58745B2-959C-4475-A8C8-2AFD53C4B408}" srcOrd="0" destOrd="0" presId="urn:microsoft.com/office/officeart/2011/layout/HexagonRadial"/>
    <dgm:cxn modelId="{4757B129-00D0-4DC2-82AF-19E1EAFF75F6}" type="presParOf" srcId="{7A2C46F2-F9D2-4EA0-BA9D-2C1B4269FAAF}" destId="{0FA9B334-5125-47CB-BEF3-599CC80FED4E}" srcOrd="2" destOrd="0" presId="urn:microsoft.com/office/officeart/2011/layout/HexagonRadial"/>
    <dgm:cxn modelId="{2F3AF158-D143-4392-B353-EE3B1DC16DA1}" type="presParOf" srcId="{7A2C46F2-F9D2-4EA0-BA9D-2C1B4269FAAF}" destId="{1700BF7B-40D8-49F6-A0C2-4EF058F1CFFC}" srcOrd="3" destOrd="0" presId="urn:microsoft.com/office/officeart/2011/layout/HexagonRadial"/>
    <dgm:cxn modelId="{BEB16549-29BD-4E8F-A948-DD1838800B69}" type="presParOf" srcId="{1700BF7B-40D8-49F6-A0C2-4EF058F1CFFC}" destId="{329B6471-AED3-483E-A7CE-F6B06D1DEFC8}" srcOrd="0" destOrd="0" presId="urn:microsoft.com/office/officeart/2011/layout/HexagonRadial"/>
    <dgm:cxn modelId="{21E06EA2-BFD9-478E-8203-0FA86D858BD3}" type="presParOf" srcId="{7A2C46F2-F9D2-4EA0-BA9D-2C1B4269FAAF}" destId="{1628BFEE-A5B9-494E-B744-A1CBEF8E696A}" srcOrd="4" destOrd="0" presId="urn:microsoft.com/office/officeart/2011/layout/HexagonRadial"/>
    <dgm:cxn modelId="{69EA0E8B-B070-47F8-892A-FDF64AD3EBF3}" type="presParOf" srcId="{7A2C46F2-F9D2-4EA0-BA9D-2C1B4269FAAF}" destId="{A4551A1D-339B-456E-977A-15C00EF9D280}" srcOrd="5" destOrd="0" presId="urn:microsoft.com/office/officeart/2011/layout/HexagonRadial"/>
    <dgm:cxn modelId="{6F31AE54-3672-483A-854D-053C776F4EDD}" type="presParOf" srcId="{A4551A1D-339B-456E-977A-15C00EF9D280}" destId="{36666C04-1BF1-48A9-9222-308E14A1F912}" srcOrd="0" destOrd="0" presId="urn:microsoft.com/office/officeart/2011/layout/HexagonRadial"/>
    <dgm:cxn modelId="{59D87047-17D6-400C-A701-3E925A3678BF}" type="presParOf" srcId="{7A2C46F2-F9D2-4EA0-BA9D-2C1B4269FAAF}" destId="{0F89D67D-36F0-4B8B-9705-6DF928CD4726}" srcOrd="6" destOrd="0" presId="urn:microsoft.com/office/officeart/2011/layout/HexagonRadial"/>
    <dgm:cxn modelId="{4964D4C4-1C5A-490A-98D8-3957426F440C}" type="presParOf" srcId="{7A2C46F2-F9D2-4EA0-BA9D-2C1B4269FAAF}" destId="{ADD5C809-8E14-4CAB-A894-D2DB31EA2477}" srcOrd="7" destOrd="0" presId="urn:microsoft.com/office/officeart/2011/layout/HexagonRadial"/>
    <dgm:cxn modelId="{86D47308-3C3D-4316-88D3-D5C2F9D3B361}" type="presParOf" srcId="{ADD5C809-8E14-4CAB-A894-D2DB31EA2477}" destId="{10BAEAF9-9819-4EE4-AAD7-E8D50726F3B2}" srcOrd="0" destOrd="0" presId="urn:microsoft.com/office/officeart/2011/layout/HexagonRadial"/>
    <dgm:cxn modelId="{4840338B-CE24-4596-807C-842EB0423E81}" type="presParOf" srcId="{7A2C46F2-F9D2-4EA0-BA9D-2C1B4269FAAF}" destId="{FB46515C-C888-495F-8068-C86ACCEA724A}" srcOrd="8" destOrd="0" presId="urn:microsoft.com/office/officeart/2011/layout/HexagonRadial"/>
    <dgm:cxn modelId="{6AD1349A-A3B3-476E-8ECF-D6CDCD6D6154}" type="presParOf" srcId="{7A2C46F2-F9D2-4EA0-BA9D-2C1B4269FAAF}" destId="{65ED4256-A725-4908-90D5-61AC0D331705}" srcOrd="9" destOrd="0" presId="urn:microsoft.com/office/officeart/2011/layout/HexagonRadial"/>
    <dgm:cxn modelId="{6899D91D-519C-4BCF-BEEF-97ECE8441569}" type="presParOf" srcId="{65ED4256-A725-4908-90D5-61AC0D331705}" destId="{7462A81D-FC69-4A8F-A87D-CCA4F2237436}" srcOrd="0" destOrd="0" presId="urn:microsoft.com/office/officeart/2011/layout/HexagonRadial"/>
    <dgm:cxn modelId="{B25310D6-08E2-4A63-AEBF-D889340E0274}" type="presParOf" srcId="{7A2C46F2-F9D2-4EA0-BA9D-2C1B4269FAAF}" destId="{F497E01C-ABDD-4A1C-8BB6-BCE96518A7A5}" srcOrd="10" destOrd="0" presId="urn:microsoft.com/office/officeart/2011/layout/HexagonRadial"/>
    <dgm:cxn modelId="{D201CDE7-3BC0-4C31-A4EB-AD9AB271F4ED}" type="presParOf" srcId="{7A2C46F2-F9D2-4EA0-BA9D-2C1B4269FAAF}" destId="{06EBED19-B4B0-41AD-8304-26673D3C89EA}" srcOrd="11" destOrd="0" presId="urn:microsoft.com/office/officeart/2011/layout/HexagonRadial"/>
    <dgm:cxn modelId="{2A85A22F-08D4-44C5-9CA6-0993A02057B3}" type="presParOf" srcId="{06EBED19-B4B0-41AD-8304-26673D3C89EA}" destId="{7CD5E610-B2CC-4205-A866-29562B586AA5}" srcOrd="0" destOrd="0" presId="urn:microsoft.com/office/officeart/2011/layout/HexagonRadial"/>
    <dgm:cxn modelId="{9D8446F6-D90B-4AD1-AD46-B1DA9965958D}" type="presParOf" srcId="{7A2C46F2-F9D2-4EA0-BA9D-2C1B4269FAAF}" destId="{BC83AC0B-D8A7-4FB5-9956-26EEA31176FA}"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8FC41F-B9FD-4106-AFB4-A71126C96402}" type="doc">
      <dgm:prSet loTypeId="urn:microsoft.com/office/officeart/2005/8/layout/radial5" loCatId="cycle" qsTypeId="urn:microsoft.com/office/officeart/2005/8/quickstyle/3d9" qsCatId="3D" csTypeId="urn:microsoft.com/office/officeart/2005/8/colors/accent1_2" csCatId="accent1" phldr="1"/>
      <dgm:spPr/>
      <dgm:t>
        <a:bodyPr/>
        <a:lstStyle/>
        <a:p>
          <a:endParaRPr lang="ru-RU"/>
        </a:p>
      </dgm:t>
    </dgm:pt>
    <dgm:pt modelId="{BD410928-ECA9-4A7F-A00A-81429D8F1B4D}">
      <dgm:prSet phldrT="[Text]" custT="1"/>
      <dgm:spPr/>
      <dgm:t>
        <a:bodyPr/>
        <a:lstStyle/>
        <a:p>
          <a:r>
            <a:rPr lang="az-Latn-AZ"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istehsalında istifadə olunan materiallar</a:t>
          </a:r>
          <a:endParaRPr lang="ru-RU"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7666BC1C-B18C-43A1-A5C6-3CDD51922819}" type="parTrans" cxnId="{B800F7F3-C642-4E4D-B909-5632E37B04BA}">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DE603E8-EEA3-4592-AACD-77BAAF312214}" type="sibTrans" cxnId="{B800F7F3-C642-4E4D-B909-5632E37B04BA}">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A1C736C-7879-494A-84C6-978DBBCA80FF}">
      <dgm:prSet phldrT="[Text]" custT="1"/>
      <dgm:spPr/>
      <dgm:t>
        <a:bodyPr/>
        <a:lstStyle/>
        <a:p>
          <a:r>
            <a:rPr lang="en-US" sz="2800" b="1" i="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abraziv</a:t>
          </a:r>
          <a:r>
            <a:rPr lang="en-US" sz="28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i="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materiallar</a:t>
          </a:r>
          <a:endParaRPr lang="ru-RU" sz="28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11E2F0C9-50E3-4D4C-81D5-0A31E544A004}" type="parTrans" cxnId="{32F1D857-8DB8-415A-A937-C24AF7B5966F}">
      <dgm:prSet custT="1"/>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A6362B3F-1459-4066-9F86-E4D224EAF2AC}" type="sibTrans" cxnId="{32F1D857-8DB8-415A-A937-C24AF7B5966F}">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843C4364-9CBE-4279-8C56-5113CAB3ACD3}">
      <dgm:prSet phldrT="[Text]" custT="1"/>
      <dgm:spPr/>
      <dgm:t>
        <a:bodyPr/>
        <a:lstStyle/>
        <a:p>
          <a:r>
            <a:rPr lang="ru-RU"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mineral keramika</a:t>
          </a:r>
          <a:r>
            <a:rPr lang="az-Latn-AZ"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t>
          </a:r>
          <a:r>
            <a:rPr lang="ru-RU"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a:t>
          </a:r>
        </a:p>
      </dgm:t>
    </dgm:pt>
    <dgm:pt modelId="{A7C6FFA1-735C-4C17-BDB8-077943F2637C}" type="parTrans" cxnId="{FD52107F-B019-44F3-8162-512F38BED472}">
      <dgm:prSet custT="1"/>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A24E889E-1D7E-45EE-89ED-38F093E47A81}" type="sibTrans" cxnId="{FD52107F-B019-44F3-8162-512F38BED472}">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8E14B311-D88A-4D71-BDA2-E1BE9FE09472}">
      <dgm:prSet phldrT="[Text]" custT="1"/>
      <dgm:spPr/>
      <dgm:t>
        <a:bodyPr/>
        <a:lstStyle/>
        <a:p>
          <a:r>
            <a:rPr lang="ru-RU" sz="28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bərk xəlitələr</a:t>
          </a:r>
        </a:p>
      </dgm:t>
    </dgm:pt>
    <dgm:pt modelId="{2E36BFE6-677E-4C8F-87E1-9AD07E58D1A1}" type="parTrans" cxnId="{0095FCFD-7F05-4CEF-B4DE-89BCFC5DF3C8}">
      <dgm:prSet custT="1"/>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AC6D0A1A-C28A-4A18-8A6D-4CF86B817545}" type="sibTrans" cxnId="{0095FCFD-7F05-4CEF-B4DE-89BCFC5DF3C8}">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1D568BC4-D7F0-4B9F-9843-62FFFDC4F9CD}">
      <dgm:prSet phldrT="[Text]" custT="1"/>
      <dgm:spPr/>
      <dgm:t>
        <a:bodyPr/>
        <a:lstStyle/>
        <a:p>
          <a:r>
            <a:rPr lang="ru-RU" sz="28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poladları</a:t>
          </a:r>
        </a:p>
      </dgm:t>
    </dgm:pt>
    <dgm:pt modelId="{69DBA3B7-27A7-4781-AC80-F5F3632C1016}" type="parTrans" cxnId="{48C39020-1EA4-4F0C-BE34-9879A2FAE02C}">
      <dgm:prSet custT="1"/>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53005106-6F47-4849-8602-8D1A0A36695D}" type="sibTrans" cxnId="{48C39020-1EA4-4F0C-BE34-9879A2FAE02C}">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9BB3A59D-2693-4C74-A8E6-27211033673F}">
      <dgm:prSet phldrT="[Text]" custT="1"/>
      <dgm:spPr/>
      <dgm:t>
        <a:bodyPr/>
        <a:lstStyle/>
        <a:p>
          <a:r>
            <a:rPr lang="az-Latn-AZ" sz="28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sz="2800" b="1" i="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lmazlar</a:t>
          </a:r>
          <a:endParaRPr lang="ru-RU" sz="28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D8B83623-8923-46AF-BA3D-DB3AFEDB9FC1}" type="parTrans" cxnId="{611FF8EB-7F12-4E38-BB38-01A20300E505}">
      <dgm:prSet custT="1"/>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4E08EDF-50A3-4E8A-95A0-14963EBE084F}" type="sibTrans" cxnId="{611FF8EB-7F12-4E38-BB38-01A20300E505}">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FE2B6948-F27C-495D-907E-A56807C5949D}">
      <dgm:prSet phldrT="[Text]" custT="1"/>
      <dgm:spPr/>
      <dgm:t>
        <a:bodyPr/>
        <a:lstStyle/>
        <a:p>
          <a:r>
            <a:rPr lang="en-US" sz="28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bərkliyə malik materiallar</a:t>
          </a:r>
          <a:endParaRPr lang="ru-RU" sz="28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A7664E82-C3A8-4D9A-B831-BA55A7D03627}" type="parTrans" cxnId="{6A81AABA-A473-4467-84D8-410B5EEA2601}">
      <dgm:prSet custT="1"/>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0C54AEB6-6EC5-45D2-94E2-C24EB3D2F1F5}" type="sibTrans" cxnId="{6A81AABA-A473-4467-84D8-410B5EEA2601}">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93CF8B12-57E2-4A74-B566-89A9C197A7C6}" type="pres">
      <dgm:prSet presAssocID="{D28FC41F-B9FD-4106-AFB4-A71126C96402}" presName="Name0" presStyleCnt="0">
        <dgm:presLayoutVars>
          <dgm:chMax val="1"/>
          <dgm:dir/>
          <dgm:animLvl val="ctr"/>
          <dgm:resizeHandles val="exact"/>
        </dgm:presLayoutVars>
      </dgm:prSet>
      <dgm:spPr/>
      <dgm:t>
        <a:bodyPr/>
        <a:lstStyle/>
        <a:p>
          <a:endParaRPr lang="ru-RU"/>
        </a:p>
      </dgm:t>
    </dgm:pt>
    <dgm:pt modelId="{B25AEF29-5D10-43BD-8F87-E77B4EB474FC}" type="pres">
      <dgm:prSet presAssocID="{BD410928-ECA9-4A7F-A00A-81429D8F1B4D}" presName="centerShape" presStyleLbl="node0" presStyleIdx="0" presStyleCnt="1"/>
      <dgm:spPr/>
      <dgm:t>
        <a:bodyPr/>
        <a:lstStyle/>
        <a:p>
          <a:endParaRPr lang="ru-RU"/>
        </a:p>
      </dgm:t>
    </dgm:pt>
    <dgm:pt modelId="{4C01147E-F24D-4A79-A490-36BFF40AF4A3}" type="pres">
      <dgm:prSet presAssocID="{11E2F0C9-50E3-4D4C-81D5-0A31E544A004}" presName="parTrans" presStyleLbl="sibTrans2D1" presStyleIdx="0" presStyleCnt="6"/>
      <dgm:spPr/>
      <dgm:t>
        <a:bodyPr/>
        <a:lstStyle/>
        <a:p>
          <a:endParaRPr lang="ru-RU"/>
        </a:p>
      </dgm:t>
    </dgm:pt>
    <dgm:pt modelId="{4C0B6D03-7C84-4035-A513-42FFDE60D6C5}" type="pres">
      <dgm:prSet presAssocID="{11E2F0C9-50E3-4D4C-81D5-0A31E544A004}" presName="connectorText" presStyleLbl="sibTrans2D1" presStyleIdx="0" presStyleCnt="6"/>
      <dgm:spPr/>
      <dgm:t>
        <a:bodyPr/>
        <a:lstStyle/>
        <a:p>
          <a:endParaRPr lang="ru-RU"/>
        </a:p>
      </dgm:t>
    </dgm:pt>
    <dgm:pt modelId="{8ED348DD-21AD-4574-90CF-75AC2F66D687}" type="pres">
      <dgm:prSet presAssocID="{4A1C736C-7879-494A-84C6-978DBBCA80FF}" presName="node" presStyleLbl="node1" presStyleIdx="0" presStyleCnt="6">
        <dgm:presLayoutVars>
          <dgm:bulletEnabled val="1"/>
        </dgm:presLayoutVars>
      </dgm:prSet>
      <dgm:spPr/>
      <dgm:t>
        <a:bodyPr/>
        <a:lstStyle/>
        <a:p>
          <a:endParaRPr lang="ru-RU"/>
        </a:p>
      </dgm:t>
    </dgm:pt>
    <dgm:pt modelId="{D9BD68C0-858B-4DE8-A512-1DC32FB1AF4E}" type="pres">
      <dgm:prSet presAssocID="{A7C6FFA1-735C-4C17-BDB8-077943F2637C}" presName="parTrans" presStyleLbl="sibTrans2D1" presStyleIdx="1" presStyleCnt="6"/>
      <dgm:spPr/>
      <dgm:t>
        <a:bodyPr/>
        <a:lstStyle/>
        <a:p>
          <a:endParaRPr lang="ru-RU"/>
        </a:p>
      </dgm:t>
    </dgm:pt>
    <dgm:pt modelId="{B75B3F89-E431-45DF-8094-B1AD7C6E8B19}" type="pres">
      <dgm:prSet presAssocID="{A7C6FFA1-735C-4C17-BDB8-077943F2637C}" presName="connectorText" presStyleLbl="sibTrans2D1" presStyleIdx="1" presStyleCnt="6"/>
      <dgm:spPr/>
      <dgm:t>
        <a:bodyPr/>
        <a:lstStyle/>
        <a:p>
          <a:endParaRPr lang="ru-RU"/>
        </a:p>
      </dgm:t>
    </dgm:pt>
    <dgm:pt modelId="{EB171197-EB6B-4093-98B0-19B30495A516}" type="pres">
      <dgm:prSet presAssocID="{843C4364-9CBE-4279-8C56-5113CAB3ACD3}" presName="node" presStyleLbl="node1" presStyleIdx="1" presStyleCnt="6">
        <dgm:presLayoutVars>
          <dgm:bulletEnabled val="1"/>
        </dgm:presLayoutVars>
      </dgm:prSet>
      <dgm:spPr/>
      <dgm:t>
        <a:bodyPr/>
        <a:lstStyle/>
        <a:p>
          <a:endParaRPr lang="ru-RU"/>
        </a:p>
      </dgm:t>
    </dgm:pt>
    <dgm:pt modelId="{0271E7E7-52BC-4662-9C33-CCFAB3199FE6}" type="pres">
      <dgm:prSet presAssocID="{2E36BFE6-677E-4C8F-87E1-9AD07E58D1A1}" presName="parTrans" presStyleLbl="sibTrans2D1" presStyleIdx="2" presStyleCnt="6"/>
      <dgm:spPr/>
      <dgm:t>
        <a:bodyPr/>
        <a:lstStyle/>
        <a:p>
          <a:endParaRPr lang="ru-RU"/>
        </a:p>
      </dgm:t>
    </dgm:pt>
    <dgm:pt modelId="{A1DCE717-FC02-480D-85DC-FC938DBD5AA6}" type="pres">
      <dgm:prSet presAssocID="{2E36BFE6-677E-4C8F-87E1-9AD07E58D1A1}" presName="connectorText" presStyleLbl="sibTrans2D1" presStyleIdx="2" presStyleCnt="6"/>
      <dgm:spPr/>
      <dgm:t>
        <a:bodyPr/>
        <a:lstStyle/>
        <a:p>
          <a:endParaRPr lang="ru-RU"/>
        </a:p>
      </dgm:t>
    </dgm:pt>
    <dgm:pt modelId="{53A56B01-7E63-47F8-B565-BA9D101A1D85}" type="pres">
      <dgm:prSet presAssocID="{8E14B311-D88A-4D71-BDA2-E1BE9FE09472}" presName="node" presStyleLbl="node1" presStyleIdx="2" presStyleCnt="6">
        <dgm:presLayoutVars>
          <dgm:bulletEnabled val="1"/>
        </dgm:presLayoutVars>
      </dgm:prSet>
      <dgm:spPr/>
      <dgm:t>
        <a:bodyPr/>
        <a:lstStyle/>
        <a:p>
          <a:endParaRPr lang="ru-RU"/>
        </a:p>
      </dgm:t>
    </dgm:pt>
    <dgm:pt modelId="{3FAF8450-98AE-407D-944F-AC81996B64E2}" type="pres">
      <dgm:prSet presAssocID="{69DBA3B7-27A7-4781-AC80-F5F3632C1016}" presName="parTrans" presStyleLbl="sibTrans2D1" presStyleIdx="3" presStyleCnt="6"/>
      <dgm:spPr/>
      <dgm:t>
        <a:bodyPr/>
        <a:lstStyle/>
        <a:p>
          <a:endParaRPr lang="ru-RU"/>
        </a:p>
      </dgm:t>
    </dgm:pt>
    <dgm:pt modelId="{8569F377-4881-4E66-A148-CB8BA559C19E}" type="pres">
      <dgm:prSet presAssocID="{69DBA3B7-27A7-4781-AC80-F5F3632C1016}" presName="connectorText" presStyleLbl="sibTrans2D1" presStyleIdx="3" presStyleCnt="6"/>
      <dgm:spPr/>
      <dgm:t>
        <a:bodyPr/>
        <a:lstStyle/>
        <a:p>
          <a:endParaRPr lang="ru-RU"/>
        </a:p>
      </dgm:t>
    </dgm:pt>
    <dgm:pt modelId="{E7598228-5641-4929-A845-5702DC3055ED}" type="pres">
      <dgm:prSet presAssocID="{1D568BC4-D7F0-4B9F-9843-62FFFDC4F9CD}" presName="node" presStyleLbl="node1" presStyleIdx="3" presStyleCnt="6">
        <dgm:presLayoutVars>
          <dgm:bulletEnabled val="1"/>
        </dgm:presLayoutVars>
      </dgm:prSet>
      <dgm:spPr/>
      <dgm:t>
        <a:bodyPr/>
        <a:lstStyle/>
        <a:p>
          <a:endParaRPr lang="ru-RU"/>
        </a:p>
      </dgm:t>
    </dgm:pt>
    <dgm:pt modelId="{B3F5F139-D184-43C0-9A73-F309C3DDF6DA}" type="pres">
      <dgm:prSet presAssocID="{D8B83623-8923-46AF-BA3D-DB3AFEDB9FC1}" presName="parTrans" presStyleLbl="sibTrans2D1" presStyleIdx="4" presStyleCnt="6"/>
      <dgm:spPr/>
      <dgm:t>
        <a:bodyPr/>
        <a:lstStyle/>
        <a:p>
          <a:endParaRPr lang="ru-RU"/>
        </a:p>
      </dgm:t>
    </dgm:pt>
    <dgm:pt modelId="{E46FC1E8-2EA5-478C-A360-C01111813DA6}" type="pres">
      <dgm:prSet presAssocID="{D8B83623-8923-46AF-BA3D-DB3AFEDB9FC1}" presName="connectorText" presStyleLbl="sibTrans2D1" presStyleIdx="4" presStyleCnt="6"/>
      <dgm:spPr/>
      <dgm:t>
        <a:bodyPr/>
        <a:lstStyle/>
        <a:p>
          <a:endParaRPr lang="ru-RU"/>
        </a:p>
      </dgm:t>
    </dgm:pt>
    <dgm:pt modelId="{9FCC5294-BFF2-4FC8-9E6B-B98B020A93FD}" type="pres">
      <dgm:prSet presAssocID="{9BB3A59D-2693-4C74-A8E6-27211033673F}" presName="node" presStyleLbl="node1" presStyleIdx="4" presStyleCnt="6">
        <dgm:presLayoutVars>
          <dgm:bulletEnabled val="1"/>
        </dgm:presLayoutVars>
      </dgm:prSet>
      <dgm:spPr/>
      <dgm:t>
        <a:bodyPr/>
        <a:lstStyle/>
        <a:p>
          <a:endParaRPr lang="ru-RU"/>
        </a:p>
      </dgm:t>
    </dgm:pt>
    <dgm:pt modelId="{EA1D66B1-2247-457D-AA82-4062BED36164}" type="pres">
      <dgm:prSet presAssocID="{A7664E82-C3A8-4D9A-B831-BA55A7D03627}" presName="parTrans" presStyleLbl="sibTrans2D1" presStyleIdx="5" presStyleCnt="6"/>
      <dgm:spPr/>
      <dgm:t>
        <a:bodyPr/>
        <a:lstStyle/>
        <a:p>
          <a:endParaRPr lang="ru-RU"/>
        </a:p>
      </dgm:t>
    </dgm:pt>
    <dgm:pt modelId="{A84D742F-F87E-487D-8A76-0EAC18444A9C}" type="pres">
      <dgm:prSet presAssocID="{A7664E82-C3A8-4D9A-B831-BA55A7D03627}" presName="connectorText" presStyleLbl="sibTrans2D1" presStyleIdx="5" presStyleCnt="6"/>
      <dgm:spPr/>
      <dgm:t>
        <a:bodyPr/>
        <a:lstStyle/>
        <a:p>
          <a:endParaRPr lang="ru-RU"/>
        </a:p>
      </dgm:t>
    </dgm:pt>
    <dgm:pt modelId="{81AE8652-DA22-4EC2-A539-A0DCA1A8674C}" type="pres">
      <dgm:prSet presAssocID="{FE2B6948-F27C-495D-907E-A56807C5949D}" presName="node" presStyleLbl="node1" presStyleIdx="5" presStyleCnt="6">
        <dgm:presLayoutVars>
          <dgm:bulletEnabled val="1"/>
        </dgm:presLayoutVars>
      </dgm:prSet>
      <dgm:spPr/>
      <dgm:t>
        <a:bodyPr/>
        <a:lstStyle/>
        <a:p>
          <a:endParaRPr lang="ru-RU"/>
        </a:p>
      </dgm:t>
    </dgm:pt>
  </dgm:ptLst>
  <dgm:cxnLst>
    <dgm:cxn modelId="{69F5EA9B-C4FA-4100-A02C-4892521FFBAC}" type="presOf" srcId="{D28FC41F-B9FD-4106-AFB4-A71126C96402}" destId="{93CF8B12-57E2-4A74-B566-89A9C197A7C6}" srcOrd="0" destOrd="0" presId="urn:microsoft.com/office/officeart/2005/8/layout/radial5"/>
    <dgm:cxn modelId="{54D48ACE-AD6D-416A-BD34-52D6CA74415B}" type="presOf" srcId="{FE2B6948-F27C-495D-907E-A56807C5949D}" destId="{81AE8652-DA22-4EC2-A539-A0DCA1A8674C}" srcOrd="0" destOrd="0" presId="urn:microsoft.com/office/officeart/2005/8/layout/radial5"/>
    <dgm:cxn modelId="{611FF8EB-7F12-4E38-BB38-01A20300E505}" srcId="{BD410928-ECA9-4A7F-A00A-81429D8F1B4D}" destId="{9BB3A59D-2693-4C74-A8E6-27211033673F}" srcOrd="4" destOrd="0" parTransId="{D8B83623-8923-46AF-BA3D-DB3AFEDB9FC1}" sibTransId="{44E08EDF-50A3-4E8A-95A0-14963EBE084F}"/>
    <dgm:cxn modelId="{32F1D857-8DB8-415A-A937-C24AF7B5966F}" srcId="{BD410928-ECA9-4A7F-A00A-81429D8F1B4D}" destId="{4A1C736C-7879-494A-84C6-978DBBCA80FF}" srcOrd="0" destOrd="0" parTransId="{11E2F0C9-50E3-4D4C-81D5-0A31E544A004}" sibTransId="{A6362B3F-1459-4066-9F86-E4D224EAF2AC}"/>
    <dgm:cxn modelId="{EFB2CBF3-AB9F-4684-A937-70AB9211C2DC}" type="presOf" srcId="{2E36BFE6-677E-4C8F-87E1-9AD07E58D1A1}" destId="{0271E7E7-52BC-4662-9C33-CCFAB3199FE6}" srcOrd="0" destOrd="0" presId="urn:microsoft.com/office/officeart/2005/8/layout/radial5"/>
    <dgm:cxn modelId="{016E14FE-1667-4D37-84C4-FBD5FE49AD69}" type="presOf" srcId="{D8B83623-8923-46AF-BA3D-DB3AFEDB9FC1}" destId="{E46FC1E8-2EA5-478C-A360-C01111813DA6}" srcOrd="1" destOrd="0" presId="urn:microsoft.com/office/officeart/2005/8/layout/radial5"/>
    <dgm:cxn modelId="{8125DFE1-25AD-4AB9-8C29-FF6E420ED1FB}" type="presOf" srcId="{1D568BC4-D7F0-4B9F-9843-62FFFDC4F9CD}" destId="{E7598228-5641-4929-A845-5702DC3055ED}" srcOrd="0" destOrd="0" presId="urn:microsoft.com/office/officeart/2005/8/layout/radial5"/>
    <dgm:cxn modelId="{1A72AD1B-479B-4D53-A118-33864F12DF79}" type="presOf" srcId="{11E2F0C9-50E3-4D4C-81D5-0A31E544A004}" destId="{4C01147E-F24D-4A79-A490-36BFF40AF4A3}" srcOrd="0" destOrd="0" presId="urn:microsoft.com/office/officeart/2005/8/layout/radial5"/>
    <dgm:cxn modelId="{BC96FF85-34E6-4E8E-94CD-1DF2538F4DD6}" type="presOf" srcId="{A7664E82-C3A8-4D9A-B831-BA55A7D03627}" destId="{A84D742F-F87E-487D-8A76-0EAC18444A9C}" srcOrd="1" destOrd="0" presId="urn:microsoft.com/office/officeart/2005/8/layout/radial5"/>
    <dgm:cxn modelId="{A415BEA4-6EA0-4FEE-A387-0DA7D7EC0927}" type="presOf" srcId="{8E14B311-D88A-4D71-BDA2-E1BE9FE09472}" destId="{53A56B01-7E63-47F8-B565-BA9D101A1D85}" srcOrd="0" destOrd="0" presId="urn:microsoft.com/office/officeart/2005/8/layout/radial5"/>
    <dgm:cxn modelId="{2B1763E7-9AEA-44A1-B8CB-4A16B03381A4}" type="presOf" srcId="{9BB3A59D-2693-4C74-A8E6-27211033673F}" destId="{9FCC5294-BFF2-4FC8-9E6B-B98B020A93FD}" srcOrd="0" destOrd="0" presId="urn:microsoft.com/office/officeart/2005/8/layout/radial5"/>
    <dgm:cxn modelId="{B800F7F3-C642-4E4D-B909-5632E37B04BA}" srcId="{D28FC41F-B9FD-4106-AFB4-A71126C96402}" destId="{BD410928-ECA9-4A7F-A00A-81429D8F1B4D}" srcOrd="0" destOrd="0" parTransId="{7666BC1C-B18C-43A1-A5C6-3CDD51922819}" sibTransId="{4DE603E8-EEA3-4592-AACD-77BAAF312214}"/>
    <dgm:cxn modelId="{CF3862B3-B91C-49D7-8A8C-47ABBF5F24BE}" type="presOf" srcId="{69DBA3B7-27A7-4781-AC80-F5F3632C1016}" destId="{8569F377-4881-4E66-A148-CB8BA559C19E}" srcOrd="1" destOrd="0" presId="urn:microsoft.com/office/officeart/2005/8/layout/radial5"/>
    <dgm:cxn modelId="{BC677BCF-BB6C-4A00-9729-BD28487B6398}" type="presOf" srcId="{11E2F0C9-50E3-4D4C-81D5-0A31E544A004}" destId="{4C0B6D03-7C84-4035-A513-42FFDE60D6C5}" srcOrd="1" destOrd="0" presId="urn:microsoft.com/office/officeart/2005/8/layout/radial5"/>
    <dgm:cxn modelId="{BCD19C25-AFD7-4358-AF9A-5AB1040CF0AD}" type="presOf" srcId="{D8B83623-8923-46AF-BA3D-DB3AFEDB9FC1}" destId="{B3F5F139-D184-43C0-9A73-F309C3DDF6DA}" srcOrd="0" destOrd="0" presId="urn:microsoft.com/office/officeart/2005/8/layout/radial5"/>
    <dgm:cxn modelId="{0095FCFD-7F05-4CEF-B4DE-89BCFC5DF3C8}" srcId="{BD410928-ECA9-4A7F-A00A-81429D8F1B4D}" destId="{8E14B311-D88A-4D71-BDA2-E1BE9FE09472}" srcOrd="2" destOrd="0" parTransId="{2E36BFE6-677E-4C8F-87E1-9AD07E58D1A1}" sibTransId="{AC6D0A1A-C28A-4A18-8A6D-4CF86B817545}"/>
    <dgm:cxn modelId="{7FF700EA-E897-48B1-A8A7-DA2E7BAB45F3}" type="presOf" srcId="{2E36BFE6-677E-4C8F-87E1-9AD07E58D1A1}" destId="{A1DCE717-FC02-480D-85DC-FC938DBD5AA6}" srcOrd="1" destOrd="0" presId="urn:microsoft.com/office/officeart/2005/8/layout/radial5"/>
    <dgm:cxn modelId="{6A81AABA-A473-4467-84D8-410B5EEA2601}" srcId="{BD410928-ECA9-4A7F-A00A-81429D8F1B4D}" destId="{FE2B6948-F27C-495D-907E-A56807C5949D}" srcOrd="5" destOrd="0" parTransId="{A7664E82-C3A8-4D9A-B831-BA55A7D03627}" sibTransId="{0C54AEB6-6EC5-45D2-94E2-C24EB3D2F1F5}"/>
    <dgm:cxn modelId="{FD52107F-B019-44F3-8162-512F38BED472}" srcId="{BD410928-ECA9-4A7F-A00A-81429D8F1B4D}" destId="{843C4364-9CBE-4279-8C56-5113CAB3ACD3}" srcOrd="1" destOrd="0" parTransId="{A7C6FFA1-735C-4C17-BDB8-077943F2637C}" sibTransId="{A24E889E-1D7E-45EE-89ED-38F093E47A81}"/>
    <dgm:cxn modelId="{DB947BD7-D8D8-4C5D-8BFC-99F48C28C718}" type="presOf" srcId="{4A1C736C-7879-494A-84C6-978DBBCA80FF}" destId="{8ED348DD-21AD-4574-90CF-75AC2F66D687}" srcOrd="0" destOrd="0" presId="urn:microsoft.com/office/officeart/2005/8/layout/radial5"/>
    <dgm:cxn modelId="{48C39020-1EA4-4F0C-BE34-9879A2FAE02C}" srcId="{BD410928-ECA9-4A7F-A00A-81429D8F1B4D}" destId="{1D568BC4-D7F0-4B9F-9843-62FFFDC4F9CD}" srcOrd="3" destOrd="0" parTransId="{69DBA3B7-27A7-4781-AC80-F5F3632C1016}" sibTransId="{53005106-6F47-4849-8602-8D1A0A36695D}"/>
    <dgm:cxn modelId="{EEF3B686-8373-402E-932A-2F3FD5599C8B}" type="presOf" srcId="{A7C6FFA1-735C-4C17-BDB8-077943F2637C}" destId="{B75B3F89-E431-45DF-8094-B1AD7C6E8B19}" srcOrd="1" destOrd="0" presId="urn:microsoft.com/office/officeart/2005/8/layout/radial5"/>
    <dgm:cxn modelId="{0F9F8E89-F0C8-468A-9E6A-DC45E90A03E8}" type="presOf" srcId="{A7C6FFA1-735C-4C17-BDB8-077943F2637C}" destId="{D9BD68C0-858B-4DE8-A512-1DC32FB1AF4E}" srcOrd="0" destOrd="0" presId="urn:microsoft.com/office/officeart/2005/8/layout/radial5"/>
    <dgm:cxn modelId="{915EDD2E-C073-4E74-8075-BF50905F287E}" type="presOf" srcId="{BD410928-ECA9-4A7F-A00A-81429D8F1B4D}" destId="{B25AEF29-5D10-43BD-8F87-E77B4EB474FC}" srcOrd="0" destOrd="0" presId="urn:microsoft.com/office/officeart/2005/8/layout/radial5"/>
    <dgm:cxn modelId="{24149E46-DF1F-46D8-B756-D2C913C5482F}" type="presOf" srcId="{69DBA3B7-27A7-4781-AC80-F5F3632C1016}" destId="{3FAF8450-98AE-407D-944F-AC81996B64E2}" srcOrd="0" destOrd="0" presId="urn:microsoft.com/office/officeart/2005/8/layout/radial5"/>
    <dgm:cxn modelId="{047432F8-66DD-47F9-B65A-A67128BC3FFB}" type="presOf" srcId="{843C4364-9CBE-4279-8C56-5113CAB3ACD3}" destId="{EB171197-EB6B-4093-98B0-19B30495A516}" srcOrd="0" destOrd="0" presId="urn:microsoft.com/office/officeart/2005/8/layout/radial5"/>
    <dgm:cxn modelId="{F94E3CCF-2D22-445C-ACCE-0E870CE68CE1}" type="presOf" srcId="{A7664E82-C3A8-4D9A-B831-BA55A7D03627}" destId="{EA1D66B1-2247-457D-AA82-4062BED36164}" srcOrd="0" destOrd="0" presId="urn:microsoft.com/office/officeart/2005/8/layout/radial5"/>
    <dgm:cxn modelId="{47BAEBC5-81BE-4005-9310-2603EAE71B3C}" type="presParOf" srcId="{93CF8B12-57E2-4A74-B566-89A9C197A7C6}" destId="{B25AEF29-5D10-43BD-8F87-E77B4EB474FC}" srcOrd="0" destOrd="0" presId="urn:microsoft.com/office/officeart/2005/8/layout/radial5"/>
    <dgm:cxn modelId="{72CCBB67-7FE3-4C90-8D6D-CC2D8DBACBDD}" type="presParOf" srcId="{93CF8B12-57E2-4A74-B566-89A9C197A7C6}" destId="{4C01147E-F24D-4A79-A490-36BFF40AF4A3}" srcOrd="1" destOrd="0" presId="urn:microsoft.com/office/officeart/2005/8/layout/radial5"/>
    <dgm:cxn modelId="{D13AD875-A521-463A-AEB0-7640AE908F4E}" type="presParOf" srcId="{4C01147E-F24D-4A79-A490-36BFF40AF4A3}" destId="{4C0B6D03-7C84-4035-A513-42FFDE60D6C5}" srcOrd="0" destOrd="0" presId="urn:microsoft.com/office/officeart/2005/8/layout/radial5"/>
    <dgm:cxn modelId="{18E06B71-5901-4F1C-A952-E2F9AB95727C}" type="presParOf" srcId="{93CF8B12-57E2-4A74-B566-89A9C197A7C6}" destId="{8ED348DD-21AD-4574-90CF-75AC2F66D687}" srcOrd="2" destOrd="0" presId="urn:microsoft.com/office/officeart/2005/8/layout/radial5"/>
    <dgm:cxn modelId="{01032D06-2232-4211-9CEE-9AF74DAB84BB}" type="presParOf" srcId="{93CF8B12-57E2-4A74-B566-89A9C197A7C6}" destId="{D9BD68C0-858B-4DE8-A512-1DC32FB1AF4E}" srcOrd="3" destOrd="0" presId="urn:microsoft.com/office/officeart/2005/8/layout/radial5"/>
    <dgm:cxn modelId="{AA3679F6-B8DE-48B8-AA8F-FA46167E34A4}" type="presParOf" srcId="{D9BD68C0-858B-4DE8-A512-1DC32FB1AF4E}" destId="{B75B3F89-E431-45DF-8094-B1AD7C6E8B19}" srcOrd="0" destOrd="0" presId="urn:microsoft.com/office/officeart/2005/8/layout/radial5"/>
    <dgm:cxn modelId="{C5E37C19-E2C5-48E3-B7C8-B78CF4BF14B7}" type="presParOf" srcId="{93CF8B12-57E2-4A74-B566-89A9C197A7C6}" destId="{EB171197-EB6B-4093-98B0-19B30495A516}" srcOrd="4" destOrd="0" presId="urn:microsoft.com/office/officeart/2005/8/layout/radial5"/>
    <dgm:cxn modelId="{6002B8DA-9181-46C1-BB03-0AF7C8925A07}" type="presParOf" srcId="{93CF8B12-57E2-4A74-B566-89A9C197A7C6}" destId="{0271E7E7-52BC-4662-9C33-CCFAB3199FE6}" srcOrd="5" destOrd="0" presId="urn:microsoft.com/office/officeart/2005/8/layout/radial5"/>
    <dgm:cxn modelId="{6BB6D45C-2906-41A4-A310-BC9E9B6B35D1}" type="presParOf" srcId="{0271E7E7-52BC-4662-9C33-CCFAB3199FE6}" destId="{A1DCE717-FC02-480D-85DC-FC938DBD5AA6}" srcOrd="0" destOrd="0" presId="urn:microsoft.com/office/officeart/2005/8/layout/radial5"/>
    <dgm:cxn modelId="{E7C116EC-AF7C-461F-BA0C-97959871A459}" type="presParOf" srcId="{93CF8B12-57E2-4A74-B566-89A9C197A7C6}" destId="{53A56B01-7E63-47F8-B565-BA9D101A1D85}" srcOrd="6" destOrd="0" presId="urn:microsoft.com/office/officeart/2005/8/layout/radial5"/>
    <dgm:cxn modelId="{45863058-54B1-47A3-81AA-24397A4EDCB7}" type="presParOf" srcId="{93CF8B12-57E2-4A74-B566-89A9C197A7C6}" destId="{3FAF8450-98AE-407D-944F-AC81996B64E2}" srcOrd="7" destOrd="0" presId="urn:microsoft.com/office/officeart/2005/8/layout/radial5"/>
    <dgm:cxn modelId="{F1B802E1-FF3E-4A10-98FC-D9142F0C1E42}" type="presParOf" srcId="{3FAF8450-98AE-407D-944F-AC81996B64E2}" destId="{8569F377-4881-4E66-A148-CB8BA559C19E}" srcOrd="0" destOrd="0" presId="urn:microsoft.com/office/officeart/2005/8/layout/radial5"/>
    <dgm:cxn modelId="{A551673C-3AEB-4E3D-9077-19B03832F660}" type="presParOf" srcId="{93CF8B12-57E2-4A74-B566-89A9C197A7C6}" destId="{E7598228-5641-4929-A845-5702DC3055ED}" srcOrd="8" destOrd="0" presId="urn:microsoft.com/office/officeart/2005/8/layout/radial5"/>
    <dgm:cxn modelId="{13A5210A-4ED6-4889-9C31-0B6090BDAF37}" type="presParOf" srcId="{93CF8B12-57E2-4A74-B566-89A9C197A7C6}" destId="{B3F5F139-D184-43C0-9A73-F309C3DDF6DA}" srcOrd="9" destOrd="0" presId="urn:microsoft.com/office/officeart/2005/8/layout/radial5"/>
    <dgm:cxn modelId="{CDB74952-1755-4FB0-90A4-2D8808FEFCA7}" type="presParOf" srcId="{B3F5F139-D184-43C0-9A73-F309C3DDF6DA}" destId="{E46FC1E8-2EA5-478C-A360-C01111813DA6}" srcOrd="0" destOrd="0" presId="urn:microsoft.com/office/officeart/2005/8/layout/radial5"/>
    <dgm:cxn modelId="{CA7DAF36-815C-4098-AE51-75DF8AFFD421}" type="presParOf" srcId="{93CF8B12-57E2-4A74-B566-89A9C197A7C6}" destId="{9FCC5294-BFF2-4FC8-9E6B-B98B020A93FD}" srcOrd="10" destOrd="0" presId="urn:microsoft.com/office/officeart/2005/8/layout/radial5"/>
    <dgm:cxn modelId="{E61F4021-9012-4A7C-A632-020E88FBD065}" type="presParOf" srcId="{93CF8B12-57E2-4A74-B566-89A9C197A7C6}" destId="{EA1D66B1-2247-457D-AA82-4062BED36164}" srcOrd="11" destOrd="0" presId="urn:microsoft.com/office/officeart/2005/8/layout/radial5"/>
    <dgm:cxn modelId="{81734040-D94F-48A7-B875-2CC85299E210}" type="presParOf" srcId="{EA1D66B1-2247-457D-AA82-4062BED36164}" destId="{A84D742F-F87E-487D-8A76-0EAC18444A9C}" srcOrd="0" destOrd="0" presId="urn:microsoft.com/office/officeart/2005/8/layout/radial5"/>
    <dgm:cxn modelId="{3DA0EDD3-6B92-4E78-87A6-C41679BEE8A1}" type="presParOf" srcId="{93CF8B12-57E2-4A74-B566-89A9C197A7C6}" destId="{81AE8652-DA22-4EC2-A539-A0DCA1A8674C}"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26199D9-0F57-4C15-A3A6-164E67B6F9BF}" type="doc">
      <dgm:prSet loTypeId="urn:microsoft.com/office/officeart/2005/8/layout/hierarchy2" loCatId="hierarchy" qsTypeId="urn:microsoft.com/office/officeart/2005/8/quickstyle/3d7" qsCatId="3D" csTypeId="urn:microsoft.com/office/officeart/2005/8/colors/accent1_2" csCatId="accent1" phldr="1"/>
      <dgm:spPr/>
      <dgm:t>
        <a:bodyPr/>
        <a:lstStyle/>
        <a:p>
          <a:endParaRPr lang="ru-RU"/>
        </a:p>
      </dgm:t>
    </dgm:pt>
    <dgm:pt modelId="{F9215DBC-BE26-4324-9E94-1FA7690E9E3F}">
      <dgm:prSet phldrT="[Text]" custT="1"/>
      <dgm:spPr>
        <a:solidFill>
          <a:srgbClr val="92D050"/>
        </a:solidFill>
      </dgm:spPr>
      <dgm:t>
        <a:bodyPr/>
        <a:lstStyle/>
        <a:p>
          <a:r>
            <a:rPr lang="az-Latn-AZ" sz="40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poladları</a:t>
          </a:r>
          <a:endParaRPr lang="ru-RU" sz="40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57CDBFD3-0FA2-4CEF-8244-431264110050}" type="parTrans" cxnId="{45DC688B-1261-470C-957C-94E121091BAB}">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3C9B0378-C38B-4F56-BA08-B9A0A4FD64BC}" type="sibTrans" cxnId="{45DC688B-1261-470C-957C-94E121091BAB}">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3DDC90F-E178-4A28-8E62-EFAFDEE5A217}">
      <dgm:prSet phldrT="[Text]" custT="1"/>
      <dgm:spPr>
        <a:solidFill>
          <a:srgbClr val="FFFF00"/>
        </a:solidFill>
      </dgm:spPr>
      <dgm:t>
        <a:bodyPr/>
        <a:lstStyle/>
        <a:p>
          <a:r>
            <a:rPr lang="az-Latn-AZ" sz="4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Karbonlu poladlar </a:t>
          </a:r>
          <a:endParaRPr lang="ru-RU" sz="4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D0B73478-74B5-4D3D-A2D9-9124E57E481C}" type="parTrans" cxnId="{2FD144CA-62CC-449D-A6C9-2E6FAA481C0C}">
      <dgm:prSet custT="1"/>
      <dgm:spPr/>
      <dgm:t>
        <a:bodyPr/>
        <a:lstStyle/>
        <a:p>
          <a:endParaRPr lang="ru-RU" sz="9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1AB025CF-3B3D-4CB2-852B-50279A2520C5}" type="sibTrans" cxnId="{2FD144CA-62CC-449D-A6C9-2E6FAA481C0C}">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84F1AAA9-3C12-4E2A-BF48-07F05C450733}">
      <dgm:prSet phldrT="[Text]" custT="1"/>
      <dgm:spPr>
        <a:solidFill>
          <a:schemeClr val="accent4"/>
        </a:solidFill>
      </dgm:spPr>
      <dgm:t>
        <a:bodyPr/>
        <a:lstStyle/>
        <a:p>
          <a:r>
            <a:rPr lang="az-Latn-AZ" sz="40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aşağı karbonlu poladlar</a:t>
          </a:r>
          <a:endParaRPr lang="ru-RU" sz="40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F4BB97C5-5632-4150-A3F4-907D565CE19C}" type="parTrans" cxnId="{2C809604-8951-4085-A1EB-8C7CFBBA5E1C}">
      <dgm:prSet custT="1"/>
      <dgm:spPr/>
      <dgm:t>
        <a:bodyPr/>
        <a:lstStyle/>
        <a:p>
          <a:endParaRPr lang="ru-RU" sz="7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FE49852C-2AD3-4FD6-9B7F-43183EFCAE1A}" type="sibTrans" cxnId="{2C809604-8951-4085-A1EB-8C7CFBBA5E1C}">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B0B70E8B-60A5-44A2-A52B-C7EAFCAE0224}">
      <dgm:prSet phldrT="[Text]" custT="1"/>
      <dgm:spPr>
        <a:solidFill>
          <a:schemeClr val="accent4"/>
        </a:solidFill>
      </dgm:spPr>
      <dgm:t>
        <a:bodyPr/>
        <a:lstStyle/>
        <a:p>
          <a:r>
            <a:rPr lang="az-Latn-AZ" sz="40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karbonlu poladlar </a:t>
          </a:r>
          <a:endParaRPr lang="ru-RU" sz="40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6A427C59-28BB-41AF-9402-7BF1DF2AD556}" type="parTrans" cxnId="{B6924E94-6578-4CA9-81BC-B31C8BEB9F08}">
      <dgm:prSet custT="1"/>
      <dgm:spPr/>
      <dgm:t>
        <a:bodyPr/>
        <a:lstStyle/>
        <a:p>
          <a:endParaRPr lang="ru-RU" sz="7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78B53B5F-D77B-4C8F-9CBD-69ED48B8CF48}" type="sibTrans" cxnId="{B6924E94-6578-4CA9-81BC-B31C8BEB9F08}">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33A1BF2D-9659-428A-A702-EA5A67C3A698}">
      <dgm:prSet phldrT="[Text]" custT="1"/>
      <dgm:spPr>
        <a:solidFill>
          <a:srgbClr val="FFFF00"/>
        </a:solidFill>
      </dgm:spPr>
      <dgm:t>
        <a:bodyPr/>
        <a:lstStyle/>
        <a:p>
          <a:r>
            <a:rPr lang="az-Latn-AZ" sz="4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Legirləyici poladlar </a:t>
          </a:r>
          <a:endParaRPr lang="ru-RU" sz="4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38349ED8-CD16-4B3B-9461-02D219769A01}" type="parTrans" cxnId="{C3A3DF69-08C8-4F0B-8F76-BAAF687F555F}">
      <dgm:prSet custT="1"/>
      <dgm:spPr/>
      <dgm:t>
        <a:bodyPr/>
        <a:lstStyle/>
        <a:p>
          <a:endParaRPr lang="ru-RU" sz="6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A73C131D-26C2-4786-8E0F-165C041EC3E9}" type="sibTrans" cxnId="{C3A3DF69-08C8-4F0B-8F76-BAAF687F555F}">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3033FD64-275E-460D-ACD5-74BEC7D25C14}">
      <dgm:prSet phldrT="[Text]" custT="1"/>
      <dgm:spPr>
        <a:solidFill>
          <a:srgbClr val="FFFF00"/>
        </a:solidFill>
      </dgm:spPr>
      <dgm:t>
        <a:bodyPr/>
        <a:lstStyle/>
        <a:p>
          <a:r>
            <a:rPr lang="az-Latn-AZ" sz="4000" b="1" i="1">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Tezkəsən alət poladları </a:t>
          </a:r>
          <a:endParaRPr lang="ru-RU" sz="4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2F54C29-7E67-46CE-AED3-9BDC0AC542C4}" type="parTrans" cxnId="{B6E8F468-BE43-4FC2-A29B-D8A22597DB11}">
      <dgm:prSet custT="1"/>
      <dgm:spPr/>
      <dgm:t>
        <a:bodyPr/>
        <a:lstStyle/>
        <a:p>
          <a:endParaRPr lang="ru-RU" sz="9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3B90E3C-0D6E-4B42-B6DC-06364B27677C}" type="sibTrans" cxnId="{B6E8F468-BE43-4FC2-A29B-D8A22597DB11}">
      <dgm:prSet/>
      <dgm:spPr/>
      <dgm:t>
        <a:bodyPr/>
        <a:lstStyle/>
        <a:p>
          <a:endParaRPr lang="ru-RU" sz="2000" b="1" i="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C52E48B9-0068-4CF1-9B9F-78773A1D1D48}" type="pres">
      <dgm:prSet presAssocID="{026199D9-0F57-4C15-A3A6-164E67B6F9BF}" presName="diagram" presStyleCnt="0">
        <dgm:presLayoutVars>
          <dgm:chPref val="1"/>
          <dgm:dir/>
          <dgm:animOne val="branch"/>
          <dgm:animLvl val="lvl"/>
          <dgm:resizeHandles val="exact"/>
        </dgm:presLayoutVars>
      </dgm:prSet>
      <dgm:spPr/>
      <dgm:t>
        <a:bodyPr/>
        <a:lstStyle/>
        <a:p>
          <a:endParaRPr lang="ru-RU"/>
        </a:p>
      </dgm:t>
    </dgm:pt>
    <dgm:pt modelId="{4E703F1F-D631-4829-B27B-2337E34B4BE1}" type="pres">
      <dgm:prSet presAssocID="{F9215DBC-BE26-4324-9E94-1FA7690E9E3F}" presName="root1" presStyleCnt="0"/>
      <dgm:spPr/>
    </dgm:pt>
    <dgm:pt modelId="{2B52B937-34F9-4487-A34F-266FB438C43D}" type="pres">
      <dgm:prSet presAssocID="{F9215DBC-BE26-4324-9E94-1FA7690E9E3F}" presName="LevelOneTextNode" presStyleLbl="node0" presStyleIdx="0" presStyleCnt="1">
        <dgm:presLayoutVars>
          <dgm:chPref val="3"/>
        </dgm:presLayoutVars>
      </dgm:prSet>
      <dgm:spPr/>
      <dgm:t>
        <a:bodyPr/>
        <a:lstStyle/>
        <a:p>
          <a:endParaRPr lang="ru-RU"/>
        </a:p>
      </dgm:t>
    </dgm:pt>
    <dgm:pt modelId="{5EBB0F68-2680-4C2E-AC4F-998A8C4F10C1}" type="pres">
      <dgm:prSet presAssocID="{F9215DBC-BE26-4324-9E94-1FA7690E9E3F}" presName="level2hierChild" presStyleCnt="0"/>
      <dgm:spPr/>
    </dgm:pt>
    <dgm:pt modelId="{F1BD4E04-CFD3-443C-A79C-8793689C1ABA}" type="pres">
      <dgm:prSet presAssocID="{D0B73478-74B5-4D3D-A2D9-9124E57E481C}" presName="conn2-1" presStyleLbl="parChTrans1D2" presStyleIdx="0" presStyleCnt="3"/>
      <dgm:spPr/>
      <dgm:t>
        <a:bodyPr/>
        <a:lstStyle/>
        <a:p>
          <a:endParaRPr lang="ru-RU"/>
        </a:p>
      </dgm:t>
    </dgm:pt>
    <dgm:pt modelId="{F0E698B1-0F11-4604-BAF8-0AC6FE72AC6F}" type="pres">
      <dgm:prSet presAssocID="{D0B73478-74B5-4D3D-A2D9-9124E57E481C}" presName="connTx" presStyleLbl="parChTrans1D2" presStyleIdx="0" presStyleCnt="3"/>
      <dgm:spPr/>
      <dgm:t>
        <a:bodyPr/>
        <a:lstStyle/>
        <a:p>
          <a:endParaRPr lang="ru-RU"/>
        </a:p>
      </dgm:t>
    </dgm:pt>
    <dgm:pt modelId="{B38869A3-70DC-4C20-B94C-5DCA15080748}" type="pres">
      <dgm:prSet presAssocID="{43DDC90F-E178-4A28-8E62-EFAFDEE5A217}" presName="root2" presStyleCnt="0"/>
      <dgm:spPr/>
    </dgm:pt>
    <dgm:pt modelId="{3F032A0B-049C-47A5-A18D-F11E1EB3FFC0}" type="pres">
      <dgm:prSet presAssocID="{43DDC90F-E178-4A28-8E62-EFAFDEE5A217}" presName="LevelTwoTextNode" presStyleLbl="node2" presStyleIdx="0" presStyleCnt="3">
        <dgm:presLayoutVars>
          <dgm:chPref val="3"/>
        </dgm:presLayoutVars>
      </dgm:prSet>
      <dgm:spPr/>
      <dgm:t>
        <a:bodyPr/>
        <a:lstStyle/>
        <a:p>
          <a:endParaRPr lang="ru-RU"/>
        </a:p>
      </dgm:t>
    </dgm:pt>
    <dgm:pt modelId="{BD1E9008-1866-488F-B76A-B832A8871843}" type="pres">
      <dgm:prSet presAssocID="{43DDC90F-E178-4A28-8E62-EFAFDEE5A217}" presName="level3hierChild" presStyleCnt="0"/>
      <dgm:spPr/>
    </dgm:pt>
    <dgm:pt modelId="{65E4E324-7768-41A4-9175-50D4C0AC5CC1}" type="pres">
      <dgm:prSet presAssocID="{F4BB97C5-5632-4150-A3F4-907D565CE19C}" presName="conn2-1" presStyleLbl="parChTrans1D3" presStyleIdx="0" presStyleCnt="2"/>
      <dgm:spPr/>
      <dgm:t>
        <a:bodyPr/>
        <a:lstStyle/>
        <a:p>
          <a:endParaRPr lang="ru-RU"/>
        </a:p>
      </dgm:t>
    </dgm:pt>
    <dgm:pt modelId="{0AA27445-DD63-42BE-831F-C0251012D8A0}" type="pres">
      <dgm:prSet presAssocID="{F4BB97C5-5632-4150-A3F4-907D565CE19C}" presName="connTx" presStyleLbl="parChTrans1D3" presStyleIdx="0" presStyleCnt="2"/>
      <dgm:spPr/>
      <dgm:t>
        <a:bodyPr/>
        <a:lstStyle/>
        <a:p>
          <a:endParaRPr lang="ru-RU"/>
        </a:p>
      </dgm:t>
    </dgm:pt>
    <dgm:pt modelId="{F4325730-D1D0-4565-992F-158AC7623601}" type="pres">
      <dgm:prSet presAssocID="{84F1AAA9-3C12-4E2A-BF48-07F05C450733}" presName="root2" presStyleCnt="0"/>
      <dgm:spPr/>
    </dgm:pt>
    <dgm:pt modelId="{8B412295-AF2B-495D-8ABD-AA4EBC712F16}" type="pres">
      <dgm:prSet presAssocID="{84F1AAA9-3C12-4E2A-BF48-07F05C450733}" presName="LevelTwoTextNode" presStyleLbl="node3" presStyleIdx="0" presStyleCnt="2">
        <dgm:presLayoutVars>
          <dgm:chPref val="3"/>
        </dgm:presLayoutVars>
      </dgm:prSet>
      <dgm:spPr/>
      <dgm:t>
        <a:bodyPr/>
        <a:lstStyle/>
        <a:p>
          <a:endParaRPr lang="ru-RU"/>
        </a:p>
      </dgm:t>
    </dgm:pt>
    <dgm:pt modelId="{B8D3D34A-D306-4BD7-AC26-201F74FF3B37}" type="pres">
      <dgm:prSet presAssocID="{84F1AAA9-3C12-4E2A-BF48-07F05C450733}" presName="level3hierChild" presStyleCnt="0"/>
      <dgm:spPr/>
    </dgm:pt>
    <dgm:pt modelId="{E308BAD1-6FCC-4DB1-BE5A-2A4A0ACCFC27}" type="pres">
      <dgm:prSet presAssocID="{6A427C59-28BB-41AF-9402-7BF1DF2AD556}" presName="conn2-1" presStyleLbl="parChTrans1D3" presStyleIdx="1" presStyleCnt="2"/>
      <dgm:spPr/>
      <dgm:t>
        <a:bodyPr/>
        <a:lstStyle/>
        <a:p>
          <a:endParaRPr lang="ru-RU"/>
        </a:p>
      </dgm:t>
    </dgm:pt>
    <dgm:pt modelId="{D1454EE2-702F-432B-BAC1-46CB89732A44}" type="pres">
      <dgm:prSet presAssocID="{6A427C59-28BB-41AF-9402-7BF1DF2AD556}" presName="connTx" presStyleLbl="parChTrans1D3" presStyleIdx="1" presStyleCnt="2"/>
      <dgm:spPr/>
      <dgm:t>
        <a:bodyPr/>
        <a:lstStyle/>
        <a:p>
          <a:endParaRPr lang="ru-RU"/>
        </a:p>
      </dgm:t>
    </dgm:pt>
    <dgm:pt modelId="{D63601B9-F37D-4DFD-A352-A38FC823B8F6}" type="pres">
      <dgm:prSet presAssocID="{B0B70E8B-60A5-44A2-A52B-C7EAFCAE0224}" presName="root2" presStyleCnt="0"/>
      <dgm:spPr/>
    </dgm:pt>
    <dgm:pt modelId="{54815673-61AF-4A3A-B0BD-594B59FFE5DD}" type="pres">
      <dgm:prSet presAssocID="{B0B70E8B-60A5-44A2-A52B-C7EAFCAE0224}" presName="LevelTwoTextNode" presStyleLbl="node3" presStyleIdx="1" presStyleCnt="2">
        <dgm:presLayoutVars>
          <dgm:chPref val="3"/>
        </dgm:presLayoutVars>
      </dgm:prSet>
      <dgm:spPr/>
      <dgm:t>
        <a:bodyPr/>
        <a:lstStyle/>
        <a:p>
          <a:endParaRPr lang="ru-RU"/>
        </a:p>
      </dgm:t>
    </dgm:pt>
    <dgm:pt modelId="{BEEDD5E0-DD8E-401F-BEC8-649B13250E4C}" type="pres">
      <dgm:prSet presAssocID="{B0B70E8B-60A5-44A2-A52B-C7EAFCAE0224}" presName="level3hierChild" presStyleCnt="0"/>
      <dgm:spPr/>
    </dgm:pt>
    <dgm:pt modelId="{1F54AACD-BB15-4015-8E96-6C57FAD079DC}" type="pres">
      <dgm:prSet presAssocID="{38349ED8-CD16-4B3B-9461-02D219769A01}" presName="conn2-1" presStyleLbl="parChTrans1D2" presStyleIdx="1" presStyleCnt="3"/>
      <dgm:spPr/>
      <dgm:t>
        <a:bodyPr/>
        <a:lstStyle/>
        <a:p>
          <a:endParaRPr lang="ru-RU"/>
        </a:p>
      </dgm:t>
    </dgm:pt>
    <dgm:pt modelId="{76F543CE-A8E3-4282-9AA0-1681C8E4636F}" type="pres">
      <dgm:prSet presAssocID="{38349ED8-CD16-4B3B-9461-02D219769A01}" presName="connTx" presStyleLbl="parChTrans1D2" presStyleIdx="1" presStyleCnt="3"/>
      <dgm:spPr/>
      <dgm:t>
        <a:bodyPr/>
        <a:lstStyle/>
        <a:p>
          <a:endParaRPr lang="ru-RU"/>
        </a:p>
      </dgm:t>
    </dgm:pt>
    <dgm:pt modelId="{31837B6A-BA80-43D4-9C79-3EC4BC972BBD}" type="pres">
      <dgm:prSet presAssocID="{33A1BF2D-9659-428A-A702-EA5A67C3A698}" presName="root2" presStyleCnt="0"/>
      <dgm:spPr/>
    </dgm:pt>
    <dgm:pt modelId="{05CB18FF-FF41-4FF7-92E6-EB3ED46D8BEC}" type="pres">
      <dgm:prSet presAssocID="{33A1BF2D-9659-428A-A702-EA5A67C3A698}" presName="LevelTwoTextNode" presStyleLbl="node2" presStyleIdx="1" presStyleCnt="3">
        <dgm:presLayoutVars>
          <dgm:chPref val="3"/>
        </dgm:presLayoutVars>
      </dgm:prSet>
      <dgm:spPr/>
      <dgm:t>
        <a:bodyPr/>
        <a:lstStyle/>
        <a:p>
          <a:endParaRPr lang="ru-RU"/>
        </a:p>
      </dgm:t>
    </dgm:pt>
    <dgm:pt modelId="{923CD7CB-8F3E-4141-A4C8-37D0686918EE}" type="pres">
      <dgm:prSet presAssocID="{33A1BF2D-9659-428A-A702-EA5A67C3A698}" presName="level3hierChild" presStyleCnt="0"/>
      <dgm:spPr/>
    </dgm:pt>
    <dgm:pt modelId="{F16DA160-004A-4B3A-A2C7-7F3BD3D18FAB}" type="pres">
      <dgm:prSet presAssocID="{42F54C29-7E67-46CE-AED3-9BDC0AC542C4}" presName="conn2-1" presStyleLbl="parChTrans1D2" presStyleIdx="2" presStyleCnt="3"/>
      <dgm:spPr/>
      <dgm:t>
        <a:bodyPr/>
        <a:lstStyle/>
        <a:p>
          <a:endParaRPr lang="ru-RU"/>
        </a:p>
      </dgm:t>
    </dgm:pt>
    <dgm:pt modelId="{40F85433-AC77-4B33-A6C3-D57D9306701B}" type="pres">
      <dgm:prSet presAssocID="{42F54C29-7E67-46CE-AED3-9BDC0AC542C4}" presName="connTx" presStyleLbl="parChTrans1D2" presStyleIdx="2" presStyleCnt="3"/>
      <dgm:spPr/>
      <dgm:t>
        <a:bodyPr/>
        <a:lstStyle/>
        <a:p>
          <a:endParaRPr lang="ru-RU"/>
        </a:p>
      </dgm:t>
    </dgm:pt>
    <dgm:pt modelId="{F30ABD32-05A4-4888-B9D7-7D45C2EB0DB8}" type="pres">
      <dgm:prSet presAssocID="{3033FD64-275E-460D-ACD5-74BEC7D25C14}" presName="root2" presStyleCnt="0"/>
      <dgm:spPr/>
    </dgm:pt>
    <dgm:pt modelId="{03BAA7DC-C17C-4EDA-ACCE-D1BB8D54BEB0}" type="pres">
      <dgm:prSet presAssocID="{3033FD64-275E-460D-ACD5-74BEC7D25C14}" presName="LevelTwoTextNode" presStyleLbl="node2" presStyleIdx="2" presStyleCnt="3">
        <dgm:presLayoutVars>
          <dgm:chPref val="3"/>
        </dgm:presLayoutVars>
      </dgm:prSet>
      <dgm:spPr/>
      <dgm:t>
        <a:bodyPr/>
        <a:lstStyle/>
        <a:p>
          <a:endParaRPr lang="ru-RU"/>
        </a:p>
      </dgm:t>
    </dgm:pt>
    <dgm:pt modelId="{60797AB2-9C40-4468-927B-2DE94D09A716}" type="pres">
      <dgm:prSet presAssocID="{3033FD64-275E-460D-ACD5-74BEC7D25C14}" presName="level3hierChild" presStyleCnt="0"/>
      <dgm:spPr/>
    </dgm:pt>
  </dgm:ptLst>
  <dgm:cxnLst>
    <dgm:cxn modelId="{6CA1774A-733D-4260-ADCA-D6563445D3CB}" type="presOf" srcId="{B0B70E8B-60A5-44A2-A52B-C7EAFCAE0224}" destId="{54815673-61AF-4A3A-B0BD-594B59FFE5DD}" srcOrd="0" destOrd="0" presId="urn:microsoft.com/office/officeart/2005/8/layout/hierarchy2"/>
    <dgm:cxn modelId="{B6924E94-6578-4CA9-81BC-B31C8BEB9F08}" srcId="{43DDC90F-E178-4A28-8E62-EFAFDEE5A217}" destId="{B0B70E8B-60A5-44A2-A52B-C7EAFCAE0224}" srcOrd="1" destOrd="0" parTransId="{6A427C59-28BB-41AF-9402-7BF1DF2AD556}" sibTransId="{78B53B5F-D77B-4C8F-9CBD-69ED48B8CF48}"/>
    <dgm:cxn modelId="{CBCE8FDC-F310-42E2-BDF9-F8F184CD081B}" type="presOf" srcId="{6A427C59-28BB-41AF-9402-7BF1DF2AD556}" destId="{E308BAD1-6FCC-4DB1-BE5A-2A4A0ACCFC27}" srcOrd="0" destOrd="0" presId="urn:microsoft.com/office/officeart/2005/8/layout/hierarchy2"/>
    <dgm:cxn modelId="{2FD144CA-62CC-449D-A6C9-2E6FAA481C0C}" srcId="{F9215DBC-BE26-4324-9E94-1FA7690E9E3F}" destId="{43DDC90F-E178-4A28-8E62-EFAFDEE5A217}" srcOrd="0" destOrd="0" parTransId="{D0B73478-74B5-4D3D-A2D9-9124E57E481C}" sibTransId="{1AB025CF-3B3D-4CB2-852B-50279A2520C5}"/>
    <dgm:cxn modelId="{2C809604-8951-4085-A1EB-8C7CFBBA5E1C}" srcId="{43DDC90F-E178-4A28-8E62-EFAFDEE5A217}" destId="{84F1AAA9-3C12-4E2A-BF48-07F05C450733}" srcOrd="0" destOrd="0" parTransId="{F4BB97C5-5632-4150-A3F4-907D565CE19C}" sibTransId="{FE49852C-2AD3-4FD6-9B7F-43183EFCAE1A}"/>
    <dgm:cxn modelId="{C2F6CEBE-E1A0-495C-87FE-3D16B28F2D23}" type="presOf" srcId="{3033FD64-275E-460D-ACD5-74BEC7D25C14}" destId="{03BAA7DC-C17C-4EDA-ACCE-D1BB8D54BEB0}" srcOrd="0" destOrd="0" presId="urn:microsoft.com/office/officeart/2005/8/layout/hierarchy2"/>
    <dgm:cxn modelId="{C492F269-3A1A-463F-B5F0-35B996E6D8AC}" type="presOf" srcId="{42F54C29-7E67-46CE-AED3-9BDC0AC542C4}" destId="{F16DA160-004A-4B3A-A2C7-7F3BD3D18FAB}" srcOrd="0" destOrd="0" presId="urn:microsoft.com/office/officeart/2005/8/layout/hierarchy2"/>
    <dgm:cxn modelId="{21D53132-C888-4250-BF14-636CB1679724}" type="presOf" srcId="{6A427C59-28BB-41AF-9402-7BF1DF2AD556}" destId="{D1454EE2-702F-432B-BAC1-46CB89732A44}" srcOrd="1" destOrd="0" presId="urn:microsoft.com/office/officeart/2005/8/layout/hierarchy2"/>
    <dgm:cxn modelId="{C0387139-31EA-4599-BD18-FECFFAF57F4A}" type="presOf" srcId="{D0B73478-74B5-4D3D-A2D9-9124E57E481C}" destId="{F0E698B1-0F11-4604-BAF8-0AC6FE72AC6F}" srcOrd="1" destOrd="0" presId="urn:microsoft.com/office/officeart/2005/8/layout/hierarchy2"/>
    <dgm:cxn modelId="{8073C345-9404-4551-A169-572317619AE4}" type="presOf" srcId="{84F1AAA9-3C12-4E2A-BF48-07F05C450733}" destId="{8B412295-AF2B-495D-8ABD-AA4EBC712F16}" srcOrd="0" destOrd="0" presId="urn:microsoft.com/office/officeart/2005/8/layout/hierarchy2"/>
    <dgm:cxn modelId="{45DC688B-1261-470C-957C-94E121091BAB}" srcId="{026199D9-0F57-4C15-A3A6-164E67B6F9BF}" destId="{F9215DBC-BE26-4324-9E94-1FA7690E9E3F}" srcOrd="0" destOrd="0" parTransId="{57CDBFD3-0FA2-4CEF-8244-431264110050}" sibTransId="{3C9B0378-C38B-4F56-BA08-B9A0A4FD64BC}"/>
    <dgm:cxn modelId="{C938AC85-DF7D-4A42-B5E3-EDB91DB22FEE}" type="presOf" srcId="{F9215DBC-BE26-4324-9E94-1FA7690E9E3F}" destId="{2B52B937-34F9-4487-A34F-266FB438C43D}" srcOrd="0" destOrd="0" presId="urn:microsoft.com/office/officeart/2005/8/layout/hierarchy2"/>
    <dgm:cxn modelId="{652EB718-ACD1-4F26-8AA4-63210A884022}" type="presOf" srcId="{F4BB97C5-5632-4150-A3F4-907D565CE19C}" destId="{0AA27445-DD63-42BE-831F-C0251012D8A0}" srcOrd="1" destOrd="0" presId="urn:microsoft.com/office/officeart/2005/8/layout/hierarchy2"/>
    <dgm:cxn modelId="{940956A1-61AD-4BFE-A2D5-F0EF3A89BC41}" type="presOf" srcId="{43DDC90F-E178-4A28-8E62-EFAFDEE5A217}" destId="{3F032A0B-049C-47A5-A18D-F11E1EB3FFC0}" srcOrd="0" destOrd="0" presId="urn:microsoft.com/office/officeart/2005/8/layout/hierarchy2"/>
    <dgm:cxn modelId="{D65E7EFB-24BB-4449-BA4F-FE3A5E214753}" type="presOf" srcId="{026199D9-0F57-4C15-A3A6-164E67B6F9BF}" destId="{C52E48B9-0068-4CF1-9B9F-78773A1D1D48}" srcOrd="0" destOrd="0" presId="urn:microsoft.com/office/officeart/2005/8/layout/hierarchy2"/>
    <dgm:cxn modelId="{B6E8F468-BE43-4FC2-A29B-D8A22597DB11}" srcId="{F9215DBC-BE26-4324-9E94-1FA7690E9E3F}" destId="{3033FD64-275E-460D-ACD5-74BEC7D25C14}" srcOrd="2" destOrd="0" parTransId="{42F54C29-7E67-46CE-AED3-9BDC0AC542C4}" sibTransId="{43B90E3C-0D6E-4B42-B6DC-06364B27677C}"/>
    <dgm:cxn modelId="{C3A3DF69-08C8-4F0B-8F76-BAAF687F555F}" srcId="{F9215DBC-BE26-4324-9E94-1FA7690E9E3F}" destId="{33A1BF2D-9659-428A-A702-EA5A67C3A698}" srcOrd="1" destOrd="0" parTransId="{38349ED8-CD16-4B3B-9461-02D219769A01}" sibTransId="{A73C131D-26C2-4786-8E0F-165C041EC3E9}"/>
    <dgm:cxn modelId="{BA043C5C-0D59-4242-B656-FCFEF1622636}" type="presOf" srcId="{F4BB97C5-5632-4150-A3F4-907D565CE19C}" destId="{65E4E324-7768-41A4-9175-50D4C0AC5CC1}" srcOrd="0" destOrd="0" presId="urn:microsoft.com/office/officeart/2005/8/layout/hierarchy2"/>
    <dgm:cxn modelId="{C9E8FD27-5740-4A63-88A0-5F4B3F3C0FAA}" type="presOf" srcId="{D0B73478-74B5-4D3D-A2D9-9124E57E481C}" destId="{F1BD4E04-CFD3-443C-A79C-8793689C1ABA}" srcOrd="0" destOrd="0" presId="urn:microsoft.com/office/officeart/2005/8/layout/hierarchy2"/>
    <dgm:cxn modelId="{41D5F296-F9D9-4112-8259-16DFC9E8F3DC}" type="presOf" srcId="{38349ED8-CD16-4B3B-9461-02D219769A01}" destId="{76F543CE-A8E3-4282-9AA0-1681C8E4636F}" srcOrd="1" destOrd="0" presId="urn:microsoft.com/office/officeart/2005/8/layout/hierarchy2"/>
    <dgm:cxn modelId="{ADBA422D-D170-4B5B-81CC-84233536777D}" type="presOf" srcId="{42F54C29-7E67-46CE-AED3-9BDC0AC542C4}" destId="{40F85433-AC77-4B33-A6C3-D57D9306701B}" srcOrd="1" destOrd="0" presId="urn:microsoft.com/office/officeart/2005/8/layout/hierarchy2"/>
    <dgm:cxn modelId="{B8CEB3F3-7A50-4089-B168-B9B38E0DBD95}" type="presOf" srcId="{33A1BF2D-9659-428A-A702-EA5A67C3A698}" destId="{05CB18FF-FF41-4FF7-92E6-EB3ED46D8BEC}" srcOrd="0" destOrd="0" presId="urn:microsoft.com/office/officeart/2005/8/layout/hierarchy2"/>
    <dgm:cxn modelId="{EF88E9CD-BEE8-4A73-9DC9-ACBDC6696F5B}" type="presOf" srcId="{38349ED8-CD16-4B3B-9461-02D219769A01}" destId="{1F54AACD-BB15-4015-8E96-6C57FAD079DC}" srcOrd="0" destOrd="0" presId="urn:microsoft.com/office/officeart/2005/8/layout/hierarchy2"/>
    <dgm:cxn modelId="{2A5F09DE-65D5-40DF-A173-0B1A6506042D}" type="presParOf" srcId="{C52E48B9-0068-4CF1-9B9F-78773A1D1D48}" destId="{4E703F1F-D631-4829-B27B-2337E34B4BE1}" srcOrd="0" destOrd="0" presId="urn:microsoft.com/office/officeart/2005/8/layout/hierarchy2"/>
    <dgm:cxn modelId="{A4532A4E-AC20-48C2-87B2-3DDE67EDDF38}" type="presParOf" srcId="{4E703F1F-D631-4829-B27B-2337E34B4BE1}" destId="{2B52B937-34F9-4487-A34F-266FB438C43D}" srcOrd="0" destOrd="0" presId="urn:microsoft.com/office/officeart/2005/8/layout/hierarchy2"/>
    <dgm:cxn modelId="{6972BC90-1F0A-42A6-B9C4-22A78688E736}" type="presParOf" srcId="{4E703F1F-D631-4829-B27B-2337E34B4BE1}" destId="{5EBB0F68-2680-4C2E-AC4F-998A8C4F10C1}" srcOrd="1" destOrd="0" presId="urn:microsoft.com/office/officeart/2005/8/layout/hierarchy2"/>
    <dgm:cxn modelId="{CB5D1035-623B-4920-A90B-EFA6049F1DAB}" type="presParOf" srcId="{5EBB0F68-2680-4C2E-AC4F-998A8C4F10C1}" destId="{F1BD4E04-CFD3-443C-A79C-8793689C1ABA}" srcOrd="0" destOrd="0" presId="urn:microsoft.com/office/officeart/2005/8/layout/hierarchy2"/>
    <dgm:cxn modelId="{A487A58B-6608-46B0-8D4A-7D153ED89D18}" type="presParOf" srcId="{F1BD4E04-CFD3-443C-A79C-8793689C1ABA}" destId="{F0E698B1-0F11-4604-BAF8-0AC6FE72AC6F}" srcOrd="0" destOrd="0" presId="urn:microsoft.com/office/officeart/2005/8/layout/hierarchy2"/>
    <dgm:cxn modelId="{E337CA0F-AEFA-4B94-ADF2-32B4ACAF80FA}" type="presParOf" srcId="{5EBB0F68-2680-4C2E-AC4F-998A8C4F10C1}" destId="{B38869A3-70DC-4C20-B94C-5DCA15080748}" srcOrd="1" destOrd="0" presId="urn:microsoft.com/office/officeart/2005/8/layout/hierarchy2"/>
    <dgm:cxn modelId="{FD29BFBA-43CE-432C-AFEB-D4C565A95B31}" type="presParOf" srcId="{B38869A3-70DC-4C20-B94C-5DCA15080748}" destId="{3F032A0B-049C-47A5-A18D-F11E1EB3FFC0}" srcOrd="0" destOrd="0" presId="urn:microsoft.com/office/officeart/2005/8/layout/hierarchy2"/>
    <dgm:cxn modelId="{E887F706-9A16-42AF-819E-38537CCAB308}" type="presParOf" srcId="{B38869A3-70DC-4C20-B94C-5DCA15080748}" destId="{BD1E9008-1866-488F-B76A-B832A8871843}" srcOrd="1" destOrd="0" presId="urn:microsoft.com/office/officeart/2005/8/layout/hierarchy2"/>
    <dgm:cxn modelId="{C7FA36B9-5FA6-4861-ADBD-4B5ED14AAFB8}" type="presParOf" srcId="{BD1E9008-1866-488F-B76A-B832A8871843}" destId="{65E4E324-7768-41A4-9175-50D4C0AC5CC1}" srcOrd="0" destOrd="0" presId="urn:microsoft.com/office/officeart/2005/8/layout/hierarchy2"/>
    <dgm:cxn modelId="{C0F9DB59-212C-48C7-8DAF-DACCDFFDF688}" type="presParOf" srcId="{65E4E324-7768-41A4-9175-50D4C0AC5CC1}" destId="{0AA27445-DD63-42BE-831F-C0251012D8A0}" srcOrd="0" destOrd="0" presId="urn:microsoft.com/office/officeart/2005/8/layout/hierarchy2"/>
    <dgm:cxn modelId="{2DFEE954-E04A-4374-ADF0-8C3B637685A1}" type="presParOf" srcId="{BD1E9008-1866-488F-B76A-B832A8871843}" destId="{F4325730-D1D0-4565-992F-158AC7623601}" srcOrd="1" destOrd="0" presId="urn:microsoft.com/office/officeart/2005/8/layout/hierarchy2"/>
    <dgm:cxn modelId="{249324CD-DC8B-40FB-ADE4-9232B122803E}" type="presParOf" srcId="{F4325730-D1D0-4565-992F-158AC7623601}" destId="{8B412295-AF2B-495D-8ABD-AA4EBC712F16}" srcOrd="0" destOrd="0" presId="urn:microsoft.com/office/officeart/2005/8/layout/hierarchy2"/>
    <dgm:cxn modelId="{0562021E-544E-4DA4-9F96-AA3720172C21}" type="presParOf" srcId="{F4325730-D1D0-4565-992F-158AC7623601}" destId="{B8D3D34A-D306-4BD7-AC26-201F74FF3B37}" srcOrd="1" destOrd="0" presId="urn:microsoft.com/office/officeart/2005/8/layout/hierarchy2"/>
    <dgm:cxn modelId="{7BA23F38-B230-4447-987E-6365DE3E08AF}" type="presParOf" srcId="{BD1E9008-1866-488F-B76A-B832A8871843}" destId="{E308BAD1-6FCC-4DB1-BE5A-2A4A0ACCFC27}" srcOrd="2" destOrd="0" presId="urn:microsoft.com/office/officeart/2005/8/layout/hierarchy2"/>
    <dgm:cxn modelId="{B016AD44-2E74-4905-B80E-D8DA16AA4AEC}" type="presParOf" srcId="{E308BAD1-6FCC-4DB1-BE5A-2A4A0ACCFC27}" destId="{D1454EE2-702F-432B-BAC1-46CB89732A44}" srcOrd="0" destOrd="0" presId="urn:microsoft.com/office/officeart/2005/8/layout/hierarchy2"/>
    <dgm:cxn modelId="{7CB9FC59-A039-4A62-B9C9-E139DF33F928}" type="presParOf" srcId="{BD1E9008-1866-488F-B76A-B832A8871843}" destId="{D63601B9-F37D-4DFD-A352-A38FC823B8F6}" srcOrd="3" destOrd="0" presId="urn:microsoft.com/office/officeart/2005/8/layout/hierarchy2"/>
    <dgm:cxn modelId="{72A3FDFB-62AD-4497-925E-0F599F7CC8F2}" type="presParOf" srcId="{D63601B9-F37D-4DFD-A352-A38FC823B8F6}" destId="{54815673-61AF-4A3A-B0BD-594B59FFE5DD}" srcOrd="0" destOrd="0" presId="urn:microsoft.com/office/officeart/2005/8/layout/hierarchy2"/>
    <dgm:cxn modelId="{9DCB8F83-37BB-4B7B-AA1A-E99F7244F0FF}" type="presParOf" srcId="{D63601B9-F37D-4DFD-A352-A38FC823B8F6}" destId="{BEEDD5E0-DD8E-401F-BEC8-649B13250E4C}" srcOrd="1" destOrd="0" presId="urn:microsoft.com/office/officeart/2005/8/layout/hierarchy2"/>
    <dgm:cxn modelId="{EF0D3425-7425-432D-9507-0849948A704C}" type="presParOf" srcId="{5EBB0F68-2680-4C2E-AC4F-998A8C4F10C1}" destId="{1F54AACD-BB15-4015-8E96-6C57FAD079DC}" srcOrd="2" destOrd="0" presId="urn:microsoft.com/office/officeart/2005/8/layout/hierarchy2"/>
    <dgm:cxn modelId="{26BC2E81-A727-4366-9ABA-1F21AE0E20B7}" type="presParOf" srcId="{1F54AACD-BB15-4015-8E96-6C57FAD079DC}" destId="{76F543CE-A8E3-4282-9AA0-1681C8E4636F}" srcOrd="0" destOrd="0" presId="urn:microsoft.com/office/officeart/2005/8/layout/hierarchy2"/>
    <dgm:cxn modelId="{A8948D3F-6469-49C2-8767-41B74E84CC8C}" type="presParOf" srcId="{5EBB0F68-2680-4C2E-AC4F-998A8C4F10C1}" destId="{31837B6A-BA80-43D4-9C79-3EC4BC972BBD}" srcOrd="3" destOrd="0" presId="urn:microsoft.com/office/officeart/2005/8/layout/hierarchy2"/>
    <dgm:cxn modelId="{0D27E839-E361-40A4-91C5-1CA1E3BD0D74}" type="presParOf" srcId="{31837B6A-BA80-43D4-9C79-3EC4BC972BBD}" destId="{05CB18FF-FF41-4FF7-92E6-EB3ED46D8BEC}" srcOrd="0" destOrd="0" presId="urn:microsoft.com/office/officeart/2005/8/layout/hierarchy2"/>
    <dgm:cxn modelId="{86A6D4D1-486E-42C7-8CB7-3288B54A5435}" type="presParOf" srcId="{31837B6A-BA80-43D4-9C79-3EC4BC972BBD}" destId="{923CD7CB-8F3E-4141-A4C8-37D0686918EE}" srcOrd="1" destOrd="0" presId="urn:microsoft.com/office/officeart/2005/8/layout/hierarchy2"/>
    <dgm:cxn modelId="{65993150-2D67-410D-8E5B-F8833A9DE62A}" type="presParOf" srcId="{5EBB0F68-2680-4C2E-AC4F-998A8C4F10C1}" destId="{F16DA160-004A-4B3A-A2C7-7F3BD3D18FAB}" srcOrd="4" destOrd="0" presId="urn:microsoft.com/office/officeart/2005/8/layout/hierarchy2"/>
    <dgm:cxn modelId="{93872EF0-ACE9-4D7D-A195-6F690B4D9CF0}" type="presParOf" srcId="{F16DA160-004A-4B3A-A2C7-7F3BD3D18FAB}" destId="{40F85433-AC77-4B33-A6C3-D57D9306701B}" srcOrd="0" destOrd="0" presId="urn:microsoft.com/office/officeart/2005/8/layout/hierarchy2"/>
    <dgm:cxn modelId="{8DB049A2-5824-446C-9D83-CC4AD7A07289}" type="presParOf" srcId="{5EBB0F68-2680-4C2E-AC4F-998A8C4F10C1}" destId="{F30ABD32-05A4-4888-B9D7-7D45C2EB0DB8}" srcOrd="5" destOrd="0" presId="urn:microsoft.com/office/officeart/2005/8/layout/hierarchy2"/>
    <dgm:cxn modelId="{F75E95E4-E200-4593-AD2C-EA48C6570546}" type="presParOf" srcId="{F30ABD32-05A4-4888-B9D7-7D45C2EB0DB8}" destId="{03BAA7DC-C17C-4EDA-ACCE-D1BB8D54BEB0}" srcOrd="0" destOrd="0" presId="urn:microsoft.com/office/officeart/2005/8/layout/hierarchy2"/>
    <dgm:cxn modelId="{06EF64D0-A880-4A5F-A2CD-868629DB3E4A}" type="presParOf" srcId="{F30ABD32-05A4-4888-B9D7-7D45C2EB0DB8}" destId="{60797AB2-9C40-4468-927B-2DE94D09A71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FDC872-1558-4F2C-A716-3D856526A4E3}" type="doc">
      <dgm:prSet loTypeId="urn:microsoft.com/office/officeart/2008/layout/HorizontalMultiLevelHierarchy" loCatId="hierarchy" qsTypeId="urn:microsoft.com/office/officeart/2005/8/quickstyle/3d3" qsCatId="3D" csTypeId="urn:microsoft.com/office/officeart/2005/8/colors/accent2_4" csCatId="accent2" phldr="1"/>
      <dgm:spPr/>
      <dgm:t>
        <a:bodyPr/>
        <a:lstStyle/>
        <a:p>
          <a:endParaRPr lang="ru-RU"/>
        </a:p>
      </dgm:t>
    </dgm:pt>
    <dgm:pt modelId="{8A6EB210-64C1-4963-A5EC-3278D480E141}">
      <dgm:prSet phldrT="[Text]" custT="1"/>
      <dgm:spPr/>
      <dgm:t>
        <a:bodyPr/>
        <a:lstStyle/>
        <a:p>
          <a:r>
            <a:rPr lang="az-Latn-AZ"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materiallarına qoyulan tələblər</a:t>
          </a:r>
          <a:endParaRPr lang="ru-RU"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55E651E3-F938-4B65-B2E1-0EF69DF459FF}" type="parTrans" cxnId="{F66DE15F-5A7C-4BB7-B205-00090A74579D}">
      <dgm:prSet/>
      <dgm:spPr/>
      <dgm:t>
        <a:bodyPr/>
        <a:lstStyle/>
        <a:p>
          <a:endParaRPr lang="ru-RU" sz="18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E5E4DE93-E8FF-4ECE-9588-C343B9289B5A}" type="sibTrans" cxnId="{F66DE15F-5A7C-4BB7-B205-00090A74579D}">
      <dgm:prSet/>
      <dgm:spPr/>
      <dgm:t>
        <a:bodyPr/>
        <a:lstStyle/>
        <a:p>
          <a:endParaRPr lang="ru-RU" sz="18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68F635C6-A163-4A19-B631-9339394B35E1}">
      <dgm:prSet phldrT="[Text]" custT="1"/>
      <dgm:spPr/>
      <dgm:t>
        <a:bodyPr/>
        <a:lstStyle/>
        <a:p>
          <a:r>
            <a:rPr lang="az-Latn-AZ"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İstismar tələbləri</a:t>
          </a:r>
          <a:endParaRPr lang="ru-RU"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DAC8A660-FDA0-42EC-B792-F22BC0C565D1}" type="parTrans" cxnId="{D8BB5462-0D9B-4B07-9B7F-BDCBB0510DD8}">
      <dgm:prSet custT="1"/>
      <dgm:spPr/>
      <dgm:t>
        <a:bodyPr/>
        <a:lstStyle/>
        <a:p>
          <a:endParaRPr lang="ru-RU" sz="5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BA6F2609-635F-4F19-BCB1-CDC78C17B239}" type="sibTrans" cxnId="{D8BB5462-0D9B-4B07-9B7F-BDCBB0510DD8}">
      <dgm:prSet/>
      <dgm:spPr/>
      <dgm:t>
        <a:bodyPr/>
        <a:lstStyle/>
        <a:p>
          <a:endParaRPr lang="ru-RU" sz="18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14710546-BF15-4CE0-A13D-5E9E8F60A247}">
      <dgm:prSet phldrT="[Text]" custT="1"/>
      <dgm:spPr/>
      <dgm:t>
        <a:bodyPr/>
        <a:lstStyle/>
        <a:p>
          <a:r>
            <a:rPr lang="az-Latn-AZ"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Texnoloji tələblər </a:t>
          </a:r>
          <a:endParaRPr lang="ru-RU"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E1640BDB-FAE7-4BEA-A8F4-68E7B192561A}" type="parTrans" cxnId="{45387C6B-90A8-49E0-8723-0893B8224142}">
      <dgm:prSet custT="1"/>
      <dgm:spPr/>
      <dgm:t>
        <a:bodyPr/>
        <a:lstStyle/>
        <a:p>
          <a:endParaRPr lang="ru-RU" sz="5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3DAC79D3-E95A-4346-AD49-788A472FEA5E}" type="sibTrans" cxnId="{45387C6B-90A8-49E0-8723-0893B8224142}">
      <dgm:prSet/>
      <dgm:spPr/>
      <dgm:t>
        <a:bodyPr/>
        <a:lstStyle/>
        <a:p>
          <a:endParaRPr lang="ru-RU" sz="18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D7BF76F9-261E-4C6E-99C4-5EEC9E69D290}">
      <dgm:prSet phldrT="[Text]" custT="1"/>
      <dgm:spPr/>
      <dgm:t>
        <a:bodyPr/>
        <a:lstStyle/>
        <a:p>
          <a:r>
            <a:rPr lang="az-Latn-AZ"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İqtisadi cəhətdən səmərəli olması </a:t>
          </a:r>
          <a:endParaRPr lang="ru-RU" sz="3600" b="1"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7D71C7E-E391-49DD-AC58-721724F41438}" type="parTrans" cxnId="{7D79EC06-2FA0-43EE-8D20-93E8F02AFA65}">
      <dgm:prSet custT="1"/>
      <dgm:spPr/>
      <dgm:t>
        <a:bodyPr/>
        <a:lstStyle/>
        <a:p>
          <a:endParaRPr lang="ru-RU" sz="5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B4A41EFD-F2FC-4638-B5BD-F3E004FEE3F8}" type="sibTrans" cxnId="{7D79EC06-2FA0-43EE-8D20-93E8F02AFA65}">
      <dgm:prSet/>
      <dgm:spPr/>
      <dgm:t>
        <a:bodyPr/>
        <a:lstStyle/>
        <a:p>
          <a:endParaRPr lang="ru-RU" sz="1800" b="1" i="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D7E33D29-6E77-46B0-8B05-0B2A24A40623}" type="pres">
      <dgm:prSet presAssocID="{FFFDC872-1558-4F2C-A716-3D856526A4E3}" presName="Name0" presStyleCnt="0">
        <dgm:presLayoutVars>
          <dgm:chPref val="1"/>
          <dgm:dir/>
          <dgm:animOne val="branch"/>
          <dgm:animLvl val="lvl"/>
          <dgm:resizeHandles val="exact"/>
        </dgm:presLayoutVars>
      </dgm:prSet>
      <dgm:spPr/>
      <dgm:t>
        <a:bodyPr/>
        <a:lstStyle/>
        <a:p>
          <a:endParaRPr lang="ru-RU"/>
        </a:p>
      </dgm:t>
    </dgm:pt>
    <dgm:pt modelId="{3D8FC2A9-85B9-4C53-8C74-16B72F93D17A}" type="pres">
      <dgm:prSet presAssocID="{8A6EB210-64C1-4963-A5EC-3278D480E141}" presName="root1" presStyleCnt="0"/>
      <dgm:spPr/>
    </dgm:pt>
    <dgm:pt modelId="{89C03EA0-17D3-4DFE-9CB9-FEECF3490EDD}" type="pres">
      <dgm:prSet presAssocID="{8A6EB210-64C1-4963-A5EC-3278D480E141}" presName="LevelOneTextNode" presStyleLbl="node0" presStyleIdx="0" presStyleCnt="1">
        <dgm:presLayoutVars>
          <dgm:chPref val="3"/>
        </dgm:presLayoutVars>
      </dgm:prSet>
      <dgm:spPr/>
      <dgm:t>
        <a:bodyPr/>
        <a:lstStyle/>
        <a:p>
          <a:endParaRPr lang="ru-RU"/>
        </a:p>
      </dgm:t>
    </dgm:pt>
    <dgm:pt modelId="{7B0ACFB9-D0C1-4E9E-B912-6934BAB605C4}" type="pres">
      <dgm:prSet presAssocID="{8A6EB210-64C1-4963-A5EC-3278D480E141}" presName="level2hierChild" presStyleCnt="0"/>
      <dgm:spPr/>
    </dgm:pt>
    <dgm:pt modelId="{A5A56FF3-F68A-4DB0-A173-7AE18FA79CE3}" type="pres">
      <dgm:prSet presAssocID="{DAC8A660-FDA0-42EC-B792-F22BC0C565D1}" presName="conn2-1" presStyleLbl="parChTrans1D2" presStyleIdx="0" presStyleCnt="3"/>
      <dgm:spPr/>
      <dgm:t>
        <a:bodyPr/>
        <a:lstStyle/>
        <a:p>
          <a:endParaRPr lang="ru-RU"/>
        </a:p>
      </dgm:t>
    </dgm:pt>
    <dgm:pt modelId="{F07C7B15-2C09-4BBB-863A-FD84D510290B}" type="pres">
      <dgm:prSet presAssocID="{DAC8A660-FDA0-42EC-B792-F22BC0C565D1}" presName="connTx" presStyleLbl="parChTrans1D2" presStyleIdx="0" presStyleCnt="3"/>
      <dgm:spPr/>
      <dgm:t>
        <a:bodyPr/>
        <a:lstStyle/>
        <a:p>
          <a:endParaRPr lang="ru-RU"/>
        </a:p>
      </dgm:t>
    </dgm:pt>
    <dgm:pt modelId="{9CFA0614-42C9-4D43-A2C9-911CF468992C}" type="pres">
      <dgm:prSet presAssocID="{68F635C6-A163-4A19-B631-9339394B35E1}" presName="root2" presStyleCnt="0"/>
      <dgm:spPr/>
    </dgm:pt>
    <dgm:pt modelId="{E5B29F1B-6771-4C7B-964F-DB8FCD2C30F6}" type="pres">
      <dgm:prSet presAssocID="{68F635C6-A163-4A19-B631-9339394B35E1}" presName="LevelTwoTextNode" presStyleLbl="node2" presStyleIdx="0" presStyleCnt="3">
        <dgm:presLayoutVars>
          <dgm:chPref val="3"/>
        </dgm:presLayoutVars>
      </dgm:prSet>
      <dgm:spPr/>
      <dgm:t>
        <a:bodyPr/>
        <a:lstStyle/>
        <a:p>
          <a:endParaRPr lang="ru-RU"/>
        </a:p>
      </dgm:t>
    </dgm:pt>
    <dgm:pt modelId="{BEE41CB7-958B-4F5D-AE89-9100017C7576}" type="pres">
      <dgm:prSet presAssocID="{68F635C6-A163-4A19-B631-9339394B35E1}" presName="level3hierChild" presStyleCnt="0"/>
      <dgm:spPr/>
    </dgm:pt>
    <dgm:pt modelId="{8D7F2320-6AD4-41A4-BC81-0E0C9E99BC47}" type="pres">
      <dgm:prSet presAssocID="{E1640BDB-FAE7-4BEA-A8F4-68E7B192561A}" presName="conn2-1" presStyleLbl="parChTrans1D2" presStyleIdx="1" presStyleCnt="3"/>
      <dgm:spPr/>
      <dgm:t>
        <a:bodyPr/>
        <a:lstStyle/>
        <a:p>
          <a:endParaRPr lang="ru-RU"/>
        </a:p>
      </dgm:t>
    </dgm:pt>
    <dgm:pt modelId="{4CF4E817-68C3-4431-AA2B-D752065EB836}" type="pres">
      <dgm:prSet presAssocID="{E1640BDB-FAE7-4BEA-A8F4-68E7B192561A}" presName="connTx" presStyleLbl="parChTrans1D2" presStyleIdx="1" presStyleCnt="3"/>
      <dgm:spPr/>
      <dgm:t>
        <a:bodyPr/>
        <a:lstStyle/>
        <a:p>
          <a:endParaRPr lang="ru-RU"/>
        </a:p>
      </dgm:t>
    </dgm:pt>
    <dgm:pt modelId="{5C3A9FFC-1E31-4CD1-A05C-2E923524C889}" type="pres">
      <dgm:prSet presAssocID="{14710546-BF15-4CE0-A13D-5E9E8F60A247}" presName="root2" presStyleCnt="0"/>
      <dgm:spPr/>
    </dgm:pt>
    <dgm:pt modelId="{6DC17288-3732-4E0D-9C4E-FED5A0861476}" type="pres">
      <dgm:prSet presAssocID="{14710546-BF15-4CE0-A13D-5E9E8F60A247}" presName="LevelTwoTextNode" presStyleLbl="node2" presStyleIdx="1" presStyleCnt="3">
        <dgm:presLayoutVars>
          <dgm:chPref val="3"/>
        </dgm:presLayoutVars>
      </dgm:prSet>
      <dgm:spPr/>
      <dgm:t>
        <a:bodyPr/>
        <a:lstStyle/>
        <a:p>
          <a:endParaRPr lang="ru-RU"/>
        </a:p>
      </dgm:t>
    </dgm:pt>
    <dgm:pt modelId="{E1850024-E4A4-4F01-A0BF-24FE15876998}" type="pres">
      <dgm:prSet presAssocID="{14710546-BF15-4CE0-A13D-5E9E8F60A247}" presName="level3hierChild" presStyleCnt="0"/>
      <dgm:spPr/>
    </dgm:pt>
    <dgm:pt modelId="{BA5D811B-8D5F-4497-974A-53879DE59767}" type="pres">
      <dgm:prSet presAssocID="{47D71C7E-E391-49DD-AC58-721724F41438}" presName="conn2-1" presStyleLbl="parChTrans1D2" presStyleIdx="2" presStyleCnt="3"/>
      <dgm:spPr/>
      <dgm:t>
        <a:bodyPr/>
        <a:lstStyle/>
        <a:p>
          <a:endParaRPr lang="ru-RU"/>
        </a:p>
      </dgm:t>
    </dgm:pt>
    <dgm:pt modelId="{AE350DD1-86DD-445F-ABD6-4A4D46273873}" type="pres">
      <dgm:prSet presAssocID="{47D71C7E-E391-49DD-AC58-721724F41438}" presName="connTx" presStyleLbl="parChTrans1D2" presStyleIdx="2" presStyleCnt="3"/>
      <dgm:spPr/>
      <dgm:t>
        <a:bodyPr/>
        <a:lstStyle/>
        <a:p>
          <a:endParaRPr lang="ru-RU"/>
        </a:p>
      </dgm:t>
    </dgm:pt>
    <dgm:pt modelId="{4C6003CA-7E2D-42FF-8F6F-713B52056F9B}" type="pres">
      <dgm:prSet presAssocID="{D7BF76F9-261E-4C6E-99C4-5EEC9E69D290}" presName="root2" presStyleCnt="0"/>
      <dgm:spPr/>
    </dgm:pt>
    <dgm:pt modelId="{70DA0D56-24AB-43C9-BC7C-9D3F6E29C78E}" type="pres">
      <dgm:prSet presAssocID="{D7BF76F9-261E-4C6E-99C4-5EEC9E69D290}" presName="LevelTwoTextNode" presStyleLbl="node2" presStyleIdx="2" presStyleCnt="3">
        <dgm:presLayoutVars>
          <dgm:chPref val="3"/>
        </dgm:presLayoutVars>
      </dgm:prSet>
      <dgm:spPr/>
      <dgm:t>
        <a:bodyPr/>
        <a:lstStyle/>
        <a:p>
          <a:endParaRPr lang="ru-RU"/>
        </a:p>
      </dgm:t>
    </dgm:pt>
    <dgm:pt modelId="{AB870979-EF84-40E8-8DD3-BC782D334E93}" type="pres">
      <dgm:prSet presAssocID="{D7BF76F9-261E-4C6E-99C4-5EEC9E69D290}" presName="level3hierChild" presStyleCnt="0"/>
      <dgm:spPr/>
    </dgm:pt>
  </dgm:ptLst>
  <dgm:cxnLst>
    <dgm:cxn modelId="{D8F3D596-5397-4BE5-AE02-26383069FB60}" type="presOf" srcId="{FFFDC872-1558-4F2C-A716-3D856526A4E3}" destId="{D7E33D29-6E77-46B0-8B05-0B2A24A40623}" srcOrd="0" destOrd="0" presId="urn:microsoft.com/office/officeart/2008/layout/HorizontalMultiLevelHierarchy"/>
    <dgm:cxn modelId="{45387C6B-90A8-49E0-8723-0893B8224142}" srcId="{8A6EB210-64C1-4963-A5EC-3278D480E141}" destId="{14710546-BF15-4CE0-A13D-5E9E8F60A247}" srcOrd="1" destOrd="0" parTransId="{E1640BDB-FAE7-4BEA-A8F4-68E7B192561A}" sibTransId="{3DAC79D3-E95A-4346-AD49-788A472FEA5E}"/>
    <dgm:cxn modelId="{F66DE15F-5A7C-4BB7-B205-00090A74579D}" srcId="{FFFDC872-1558-4F2C-A716-3D856526A4E3}" destId="{8A6EB210-64C1-4963-A5EC-3278D480E141}" srcOrd="0" destOrd="0" parTransId="{55E651E3-F938-4B65-B2E1-0EF69DF459FF}" sibTransId="{E5E4DE93-E8FF-4ECE-9588-C343B9289B5A}"/>
    <dgm:cxn modelId="{40D1F6AD-3739-48C9-8018-5C2D1FA7D79E}" type="presOf" srcId="{47D71C7E-E391-49DD-AC58-721724F41438}" destId="{BA5D811B-8D5F-4497-974A-53879DE59767}" srcOrd="0" destOrd="0" presId="urn:microsoft.com/office/officeart/2008/layout/HorizontalMultiLevelHierarchy"/>
    <dgm:cxn modelId="{7D79EC06-2FA0-43EE-8D20-93E8F02AFA65}" srcId="{8A6EB210-64C1-4963-A5EC-3278D480E141}" destId="{D7BF76F9-261E-4C6E-99C4-5EEC9E69D290}" srcOrd="2" destOrd="0" parTransId="{47D71C7E-E391-49DD-AC58-721724F41438}" sibTransId="{B4A41EFD-F2FC-4638-B5BD-F3E004FEE3F8}"/>
    <dgm:cxn modelId="{4D3409DB-4F7E-4755-B060-110154F6FF8B}" type="presOf" srcId="{E1640BDB-FAE7-4BEA-A8F4-68E7B192561A}" destId="{8D7F2320-6AD4-41A4-BC81-0E0C9E99BC47}" srcOrd="0" destOrd="0" presId="urn:microsoft.com/office/officeart/2008/layout/HorizontalMultiLevelHierarchy"/>
    <dgm:cxn modelId="{9D5EA846-C882-4FB3-B794-D3CB9F398CA9}" type="presOf" srcId="{DAC8A660-FDA0-42EC-B792-F22BC0C565D1}" destId="{A5A56FF3-F68A-4DB0-A173-7AE18FA79CE3}" srcOrd="0" destOrd="0" presId="urn:microsoft.com/office/officeart/2008/layout/HorizontalMultiLevelHierarchy"/>
    <dgm:cxn modelId="{4E7AC3C8-20C6-45D4-BF79-39C04FD303CA}" type="presOf" srcId="{68F635C6-A163-4A19-B631-9339394B35E1}" destId="{E5B29F1B-6771-4C7B-964F-DB8FCD2C30F6}" srcOrd="0" destOrd="0" presId="urn:microsoft.com/office/officeart/2008/layout/HorizontalMultiLevelHierarchy"/>
    <dgm:cxn modelId="{80AF947E-FE11-455E-AA3F-C6A83F56F118}" type="presOf" srcId="{E1640BDB-FAE7-4BEA-A8F4-68E7B192561A}" destId="{4CF4E817-68C3-4431-AA2B-D752065EB836}" srcOrd="1" destOrd="0" presId="urn:microsoft.com/office/officeart/2008/layout/HorizontalMultiLevelHierarchy"/>
    <dgm:cxn modelId="{D8BB5462-0D9B-4B07-9B7F-BDCBB0510DD8}" srcId="{8A6EB210-64C1-4963-A5EC-3278D480E141}" destId="{68F635C6-A163-4A19-B631-9339394B35E1}" srcOrd="0" destOrd="0" parTransId="{DAC8A660-FDA0-42EC-B792-F22BC0C565D1}" sibTransId="{BA6F2609-635F-4F19-BCB1-CDC78C17B239}"/>
    <dgm:cxn modelId="{588D5A05-B14F-4C67-A7BD-E02D3D8F41C7}" type="presOf" srcId="{D7BF76F9-261E-4C6E-99C4-5EEC9E69D290}" destId="{70DA0D56-24AB-43C9-BC7C-9D3F6E29C78E}" srcOrd="0" destOrd="0" presId="urn:microsoft.com/office/officeart/2008/layout/HorizontalMultiLevelHierarchy"/>
    <dgm:cxn modelId="{BEBF0063-6EAC-4845-AF21-7B72C7DD8F07}" type="presOf" srcId="{8A6EB210-64C1-4963-A5EC-3278D480E141}" destId="{89C03EA0-17D3-4DFE-9CB9-FEECF3490EDD}" srcOrd="0" destOrd="0" presId="urn:microsoft.com/office/officeart/2008/layout/HorizontalMultiLevelHierarchy"/>
    <dgm:cxn modelId="{273B9718-D23F-4D9E-BB0E-6DFA7BA78CC4}" type="presOf" srcId="{47D71C7E-E391-49DD-AC58-721724F41438}" destId="{AE350DD1-86DD-445F-ABD6-4A4D46273873}" srcOrd="1" destOrd="0" presId="urn:microsoft.com/office/officeart/2008/layout/HorizontalMultiLevelHierarchy"/>
    <dgm:cxn modelId="{78D9A317-9BA1-46F6-AE23-758BCD55CD9A}" type="presOf" srcId="{14710546-BF15-4CE0-A13D-5E9E8F60A247}" destId="{6DC17288-3732-4E0D-9C4E-FED5A0861476}" srcOrd="0" destOrd="0" presId="urn:microsoft.com/office/officeart/2008/layout/HorizontalMultiLevelHierarchy"/>
    <dgm:cxn modelId="{51E28380-4B50-49AC-AE45-15B62F01209F}" type="presOf" srcId="{DAC8A660-FDA0-42EC-B792-F22BC0C565D1}" destId="{F07C7B15-2C09-4BBB-863A-FD84D510290B}" srcOrd="1" destOrd="0" presId="urn:microsoft.com/office/officeart/2008/layout/HorizontalMultiLevelHierarchy"/>
    <dgm:cxn modelId="{9CFA25D5-981F-433E-8D9F-726AE7A5D75F}" type="presParOf" srcId="{D7E33D29-6E77-46B0-8B05-0B2A24A40623}" destId="{3D8FC2A9-85B9-4C53-8C74-16B72F93D17A}" srcOrd="0" destOrd="0" presId="urn:microsoft.com/office/officeart/2008/layout/HorizontalMultiLevelHierarchy"/>
    <dgm:cxn modelId="{E1BA35E6-7DCC-4DEF-AB0C-67D7D9E85E7D}" type="presParOf" srcId="{3D8FC2A9-85B9-4C53-8C74-16B72F93D17A}" destId="{89C03EA0-17D3-4DFE-9CB9-FEECF3490EDD}" srcOrd="0" destOrd="0" presId="urn:microsoft.com/office/officeart/2008/layout/HorizontalMultiLevelHierarchy"/>
    <dgm:cxn modelId="{A13C1CBE-E8CC-4D41-89F0-F0063CBD7318}" type="presParOf" srcId="{3D8FC2A9-85B9-4C53-8C74-16B72F93D17A}" destId="{7B0ACFB9-D0C1-4E9E-B912-6934BAB605C4}" srcOrd="1" destOrd="0" presId="urn:microsoft.com/office/officeart/2008/layout/HorizontalMultiLevelHierarchy"/>
    <dgm:cxn modelId="{98DBAB3D-F21F-4003-B674-6348C9E442EC}" type="presParOf" srcId="{7B0ACFB9-D0C1-4E9E-B912-6934BAB605C4}" destId="{A5A56FF3-F68A-4DB0-A173-7AE18FA79CE3}" srcOrd="0" destOrd="0" presId="urn:microsoft.com/office/officeart/2008/layout/HorizontalMultiLevelHierarchy"/>
    <dgm:cxn modelId="{AC8A93ED-E2D2-4C4D-8455-79BCCEBC84FF}" type="presParOf" srcId="{A5A56FF3-F68A-4DB0-A173-7AE18FA79CE3}" destId="{F07C7B15-2C09-4BBB-863A-FD84D510290B}" srcOrd="0" destOrd="0" presId="urn:microsoft.com/office/officeart/2008/layout/HorizontalMultiLevelHierarchy"/>
    <dgm:cxn modelId="{3F7BC278-D097-4B77-9B68-E581FB7CB361}" type="presParOf" srcId="{7B0ACFB9-D0C1-4E9E-B912-6934BAB605C4}" destId="{9CFA0614-42C9-4D43-A2C9-911CF468992C}" srcOrd="1" destOrd="0" presId="urn:microsoft.com/office/officeart/2008/layout/HorizontalMultiLevelHierarchy"/>
    <dgm:cxn modelId="{57D3DFB9-8E48-44DA-A457-AB0990497CCE}" type="presParOf" srcId="{9CFA0614-42C9-4D43-A2C9-911CF468992C}" destId="{E5B29F1B-6771-4C7B-964F-DB8FCD2C30F6}" srcOrd="0" destOrd="0" presId="urn:microsoft.com/office/officeart/2008/layout/HorizontalMultiLevelHierarchy"/>
    <dgm:cxn modelId="{994BCA3D-8FFA-4E83-81A8-3201C3677EA8}" type="presParOf" srcId="{9CFA0614-42C9-4D43-A2C9-911CF468992C}" destId="{BEE41CB7-958B-4F5D-AE89-9100017C7576}" srcOrd="1" destOrd="0" presId="urn:microsoft.com/office/officeart/2008/layout/HorizontalMultiLevelHierarchy"/>
    <dgm:cxn modelId="{D7AD2EB8-0410-4F37-AF53-BA0FCD3FE488}" type="presParOf" srcId="{7B0ACFB9-D0C1-4E9E-B912-6934BAB605C4}" destId="{8D7F2320-6AD4-41A4-BC81-0E0C9E99BC47}" srcOrd="2" destOrd="0" presId="urn:microsoft.com/office/officeart/2008/layout/HorizontalMultiLevelHierarchy"/>
    <dgm:cxn modelId="{40D4D0EB-72AD-4A4F-83E2-CE26006D1760}" type="presParOf" srcId="{8D7F2320-6AD4-41A4-BC81-0E0C9E99BC47}" destId="{4CF4E817-68C3-4431-AA2B-D752065EB836}" srcOrd="0" destOrd="0" presId="urn:microsoft.com/office/officeart/2008/layout/HorizontalMultiLevelHierarchy"/>
    <dgm:cxn modelId="{F2898B9E-C3C0-4714-A088-4AE272A34005}" type="presParOf" srcId="{7B0ACFB9-D0C1-4E9E-B912-6934BAB605C4}" destId="{5C3A9FFC-1E31-4CD1-A05C-2E923524C889}" srcOrd="3" destOrd="0" presId="urn:microsoft.com/office/officeart/2008/layout/HorizontalMultiLevelHierarchy"/>
    <dgm:cxn modelId="{C5293280-117F-4926-9AAB-C92EAFDA50D9}" type="presParOf" srcId="{5C3A9FFC-1E31-4CD1-A05C-2E923524C889}" destId="{6DC17288-3732-4E0D-9C4E-FED5A0861476}" srcOrd="0" destOrd="0" presId="urn:microsoft.com/office/officeart/2008/layout/HorizontalMultiLevelHierarchy"/>
    <dgm:cxn modelId="{84405F54-366D-47F7-A019-B0B9D44A0872}" type="presParOf" srcId="{5C3A9FFC-1E31-4CD1-A05C-2E923524C889}" destId="{E1850024-E4A4-4F01-A0BF-24FE15876998}" srcOrd="1" destOrd="0" presId="urn:microsoft.com/office/officeart/2008/layout/HorizontalMultiLevelHierarchy"/>
    <dgm:cxn modelId="{E5C10436-BB93-4FEB-B9CF-A9DBB740FFBF}" type="presParOf" srcId="{7B0ACFB9-D0C1-4E9E-B912-6934BAB605C4}" destId="{BA5D811B-8D5F-4497-974A-53879DE59767}" srcOrd="4" destOrd="0" presId="urn:microsoft.com/office/officeart/2008/layout/HorizontalMultiLevelHierarchy"/>
    <dgm:cxn modelId="{528CA31E-7E58-4805-A497-9609B78ED55B}" type="presParOf" srcId="{BA5D811B-8D5F-4497-974A-53879DE59767}" destId="{AE350DD1-86DD-445F-ABD6-4A4D46273873}" srcOrd="0" destOrd="0" presId="urn:microsoft.com/office/officeart/2008/layout/HorizontalMultiLevelHierarchy"/>
    <dgm:cxn modelId="{FF810AAF-A822-459C-BC3C-006DACFE1BB0}" type="presParOf" srcId="{7B0ACFB9-D0C1-4E9E-B912-6934BAB605C4}" destId="{4C6003CA-7E2D-42FF-8F6F-713B52056F9B}" srcOrd="5" destOrd="0" presId="urn:microsoft.com/office/officeart/2008/layout/HorizontalMultiLevelHierarchy"/>
    <dgm:cxn modelId="{F22F2614-6D62-4813-8E3F-0EE736CA6525}" type="presParOf" srcId="{4C6003CA-7E2D-42FF-8F6F-713B52056F9B}" destId="{70DA0D56-24AB-43C9-BC7C-9D3F6E29C78E}" srcOrd="0" destOrd="0" presId="urn:microsoft.com/office/officeart/2008/layout/HorizontalMultiLevelHierarchy"/>
    <dgm:cxn modelId="{DB6049B0-6518-4B34-AA9B-02C04EE72197}" type="presParOf" srcId="{4C6003CA-7E2D-42FF-8F6F-713B52056F9B}" destId="{AB870979-EF84-40E8-8DD3-BC782D334E93}" srcOrd="1" destOrd="0" presId="urn:microsoft.com/office/officeart/2008/layout/HorizontalMultiLevelHierarchy"/>
  </dgm:cxnLst>
  <dgm:bg>
    <a:solidFill>
      <a:schemeClr val="accent5">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9E00AA-25E6-4E4A-9F5A-B788882212DD}" type="doc">
      <dgm:prSet loTypeId="urn:microsoft.com/office/officeart/2005/8/layout/radial3" loCatId="cycle" qsTypeId="urn:microsoft.com/office/officeart/2005/8/quickstyle/3d3" qsCatId="3D" csTypeId="urn:microsoft.com/office/officeart/2005/8/colors/colorful2" csCatId="colorful" phldr="1"/>
      <dgm:spPr/>
      <dgm:t>
        <a:bodyPr/>
        <a:lstStyle/>
        <a:p>
          <a:endParaRPr lang="ru-RU"/>
        </a:p>
      </dgm:t>
    </dgm:pt>
    <dgm:pt modelId="{0E873241-F4AF-415A-AB28-BFC13BA18538}">
      <dgm:prSet phldrT="[Текст]" custT="1"/>
      <dgm:spPr/>
      <dgm:t>
        <a:bodyPr/>
        <a:lstStyle/>
        <a:p>
          <a:r>
            <a:rPr lang="az-Latn-AZ" sz="2000" b="1" i="1" dirty="0" smtClean="0">
              <a:effectLst>
                <a:outerShdw blurRad="50800" dist="38100" dir="2700000" algn="tl" rotWithShape="0">
                  <a:prstClr val="black">
                    <a:alpha val="40000"/>
                  </a:prstClr>
                </a:outerShdw>
              </a:effectLst>
              <a:latin typeface="Times New Roman" pitchFamily="18" charset="0"/>
              <a:cs typeface="Times New Roman" pitchFamily="18" charset="0"/>
            </a:rPr>
            <a:t>Yüksək legirlənmiş çətin emal olunan və korroziyaya davamlı poladların emalı üçün istifadə edilən teskəsən alət poladları</a:t>
          </a:r>
          <a:endParaRPr lang="ru-RU" sz="2000" b="1" i="1" dirty="0">
            <a:effectLst>
              <a:outerShdw blurRad="50800" dist="38100" dir="2700000" algn="tl" rotWithShape="0">
                <a:prstClr val="black">
                  <a:alpha val="40000"/>
                </a:prstClr>
              </a:outerShdw>
            </a:effectLst>
            <a:latin typeface="Times New Roman" pitchFamily="18" charset="0"/>
            <a:cs typeface="Times New Roman" pitchFamily="18" charset="0"/>
          </a:endParaRPr>
        </a:p>
      </dgm:t>
    </dgm:pt>
    <dgm:pt modelId="{DDD851BE-8AF6-4C8B-A1A1-BA7BD98652A0}" type="parTrans" cxnId="{93EA4F61-14F0-4072-AFC3-F1D39CEE7AF1}">
      <dgm:prSet/>
      <dgm:spPr/>
      <dgm:t>
        <a:bodyPr/>
        <a:lstStyle/>
        <a:p>
          <a:endParaRPr lang="ru-RU">
            <a:effectLst>
              <a:outerShdw blurRad="50800" dist="38100" dir="2700000" algn="tl" rotWithShape="0">
                <a:prstClr val="black">
                  <a:alpha val="40000"/>
                </a:prstClr>
              </a:outerShdw>
            </a:effectLst>
          </a:endParaRPr>
        </a:p>
      </dgm:t>
    </dgm:pt>
    <dgm:pt modelId="{2ACF7FBD-E080-42E2-8CED-B7065663218A}" type="sibTrans" cxnId="{93EA4F61-14F0-4072-AFC3-F1D39CEE7AF1}">
      <dgm:prSet/>
      <dgm:spPr/>
      <dgm:t>
        <a:bodyPr/>
        <a:lstStyle/>
        <a:p>
          <a:endParaRPr lang="ru-RU">
            <a:effectLst>
              <a:outerShdw blurRad="50800" dist="38100" dir="2700000" algn="tl" rotWithShape="0">
                <a:prstClr val="black">
                  <a:alpha val="40000"/>
                </a:prstClr>
              </a:outerShdw>
            </a:effectLst>
          </a:endParaRPr>
        </a:p>
      </dgm:t>
    </dgm:pt>
    <dgm:pt modelId="{77E18C15-39B5-4BC2-9C99-B2445FC5CABF}">
      <dgm:prSet phldrT="[Текст]" custT="1"/>
      <dgm:spPr/>
      <dgm:t>
        <a:bodyPr/>
        <a:lstStyle/>
        <a:p>
          <a:r>
            <a:rPr lang="az-Latn-AZ" sz="2000" b="1" i="1" dirty="0" smtClean="0">
              <a:effectLst>
                <a:outerShdw blurRad="50800" dist="38100" dir="2700000" algn="tl" rotWithShape="0">
                  <a:prstClr val="black">
                    <a:alpha val="40000"/>
                  </a:prstClr>
                </a:outerShdw>
              </a:effectLst>
              <a:latin typeface="Times New Roman" pitchFamily="18" charset="0"/>
              <a:cs typeface="Times New Roman" pitchFamily="18" charset="0"/>
            </a:rPr>
            <a:t>Volframkobaltlı</a:t>
          </a:r>
          <a:endParaRPr lang="ru-RU" sz="2000" b="1" i="1" dirty="0">
            <a:effectLst>
              <a:outerShdw blurRad="50800" dist="38100" dir="2700000" algn="tl" rotWithShape="0">
                <a:prstClr val="black">
                  <a:alpha val="40000"/>
                </a:prstClr>
              </a:outerShdw>
            </a:effectLst>
            <a:latin typeface="Times New Roman" pitchFamily="18" charset="0"/>
            <a:cs typeface="Times New Roman" pitchFamily="18" charset="0"/>
          </a:endParaRPr>
        </a:p>
      </dgm:t>
    </dgm:pt>
    <dgm:pt modelId="{75C6EB6D-A77E-4712-803A-422DB5EDCBC4}" type="parTrans" cxnId="{0FDE92BF-B45A-4194-BE60-D4958B8139E6}">
      <dgm:prSet/>
      <dgm:spPr/>
      <dgm:t>
        <a:bodyPr/>
        <a:lstStyle/>
        <a:p>
          <a:endParaRPr lang="ru-RU">
            <a:effectLst>
              <a:outerShdw blurRad="50800" dist="38100" dir="2700000" algn="tl" rotWithShape="0">
                <a:prstClr val="black">
                  <a:alpha val="40000"/>
                </a:prstClr>
              </a:outerShdw>
            </a:effectLst>
          </a:endParaRPr>
        </a:p>
      </dgm:t>
    </dgm:pt>
    <dgm:pt modelId="{050C99AA-6029-4A27-8115-C07AF8142A2C}" type="sibTrans" cxnId="{0FDE92BF-B45A-4194-BE60-D4958B8139E6}">
      <dgm:prSet/>
      <dgm:spPr/>
      <dgm:t>
        <a:bodyPr/>
        <a:lstStyle/>
        <a:p>
          <a:endParaRPr lang="ru-RU">
            <a:effectLst>
              <a:outerShdw blurRad="50800" dist="38100" dir="2700000" algn="tl" rotWithShape="0">
                <a:prstClr val="black">
                  <a:alpha val="40000"/>
                </a:prstClr>
              </a:outerShdw>
            </a:effectLst>
          </a:endParaRPr>
        </a:p>
      </dgm:t>
    </dgm:pt>
    <dgm:pt modelId="{E1700FD0-DB5F-46E3-9330-B23B12F6CF65}">
      <dgm:prSet phldrT="[Текст]" custT="1"/>
      <dgm:spPr/>
      <dgm:t>
        <a:bodyPr/>
        <a:lstStyle/>
        <a:p>
          <a:r>
            <a:rPr lang="az-Latn-AZ" sz="2000" b="1" i="1" dirty="0" smtClean="0">
              <a:effectLst>
                <a:outerShdw blurRad="50800" dist="38100" dir="2700000" algn="tl" rotWithShape="0">
                  <a:prstClr val="black">
                    <a:alpha val="40000"/>
                  </a:prstClr>
                </a:outerShdw>
              </a:effectLst>
              <a:latin typeface="Times New Roman" pitchFamily="18" charset="0"/>
              <a:cs typeface="Times New Roman" pitchFamily="18" charset="0"/>
            </a:rPr>
            <a:t>Volframvanadiumlu</a:t>
          </a:r>
          <a:endParaRPr lang="ru-RU" sz="2000" b="1" i="1" dirty="0">
            <a:effectLst>
              <a:outerShdw blurRad="50800" dist="38100" dir="2700000" algn="tl" rotWithShape="0">
                <a:prstClr val="black">
                  <a:alpha val="40000"/>
                </a:prstClr>
              </a:outerShdw>
            </a:effectLst>
            <a:latin typeface="Times New Roman" pitchFamily="18" charset="0"/>
            <a:cs typeface="Times New Roman" pitchFamily="18" charset="0"/>
          </a:endParaRPr>
        </a:p>
      </dgm:t>
    </dgm:pt>
    <dgm:pt modelId="{E2845985-70AF-4F60-A3F5-D1AC88FE4896}" type="parTrans" cxnId="{544827C5-CF34-43A0-9818-3B30BBC3EFBB}">
      <dgm:prSet/>
      <dgm:spPr/>
      <dgm:t>
        <a:bodyPr/>
        <a:lstStyle/>
        <a:p>
          <a:endParaRPr lang="ru-RU">
            <a:effectLst>
              <a:outerShdw blurRad="50800" dist="38100" dir="2700000" algn="tl" rotWithShape="0">
                <a:prstClr val="black">
                  <a:alpha val="40000"/>
                </a:prstClr>
              </a:outerShdw>
            </a:effectLst>
          </a:endParaRPr>
        </a:p>
      </dgm:t>
    </dgm:pt>
    <dgm:pt modelId="{EC4370EC-C633-4E7C-BED6-F9DDB83C69A4}" type="sibTrans" cxnId="{544827C5-CF34-43A0-9818-3B30BBC3EFBB}">
      <dgm:prSet/>
      <dgm:spPr/>
      <dgm:t>
        <a:bodyPr/>
        <a:lstStyle/>
        <a:p>
          <a:endParaRPr lang="ru-RU">
            <a:effectLst>
              <a:outerShdw blurRad="50800" dist="38100" dir="2700000" algn="tl" rotWithShape="0">
                <a:prstClr val="black">
                  <a:alpha val="40000"/>
                </a:prstClr>
              </a:outerShdw>
            </a:effectLst>
          </a:endParaRPr>
        </a:p>
      </dgm:t>
    </dgm:pt>
    <dgm:pt modelId="{0FD95392-0287-428A-B01C-8811C01F3ECC}">
      <dgm:prSet phldrT="[Текст]" custT="1"/>
      <dgm:spPr/>
      <dgm:t>
        <a:bodyPr/>
        <a:lstStyle/>
        <a:p>
          <a:r>
            <a:rPr lang="az-Latn-AZ" sz="2000" b="1" i="1" dirty="0" smtClean="0">
              <a:effectLst>
                <a:outerShdw blurRad="50800" dist="38100" dir="2700000" algn="tl" rotWithShape="0">
                  <a:prstClr val="black">
                    <a:alpha val="40000"/>
                  </a:prstClr>
                </a:outerShdw>
              </a:effectLst>
              <a:latin typeface="Times New Roman" pitchFamily="18" charset="0"/>
              <a:cs typeface="Times New Roman" pitchFamily="18" charset="0"/>
            </a:rPr>
            <a:t>Volframkobaltvanadiumlu</a:t>
          </a:r>
          <a:endParaRPr lang="ru-RU" sz="2000" b="1" i="1" dirty="0">
            <a:effectLst>
              <a:outerShdw blurRad="50800" dist="38100" dir="2700000" algn="tl" rotWithShape="0">
                <a:prstClr val="black">
                  <a:alpha val="40000"/>
                </a:prstClr>
              </a:outerShdw>
            </a:effectLst>
            <a:latin typeface="Times New Roman" pitchFamily="18" charset="0"/>
            <a:cs typeface="Times New Roman" pitchFamily="18" charset="0"/>
          </a:endParaRPr>
        </a:p>
      </dgm:t>
    </dgm:pt>
    <dgm:pt modelId="{BB170CFF-9F4C-40C4-B058-7CDEBD7D2520}" type="parTrans" cxnId="{B5B06672-0889-4255-88F7-40FC8A022DEA}">
      <dgm:prSet/>
      <dgm:spPr/>
      <dgm:t>
        <a:bodyPr/>
        <a:lstStyle/>
        <a:p>
          <a:endParaRPr lang="ru-RU">
            <a:effectLst>
              <a:outerShdw blurRad="50800" dist="38100" dir="2700000" algn="tl" rotWithShape="0">
                <a:prstClr val="black">
                  <a:alpha val="40000"/>
                </a:prstClr>
              </a:outerShdw>
            </a:effectLst>
          </a:endParaRPr>
        </a:p>
      </dgm:t>
    </dgm:pt>
    <dgm:pt modelId="{A5349D8A-C0ED-4370-8014-48F3FAAD8EA0}" type="sibTrans" cxnId="{B5B06672-0889-4255-88F7-40FC8A022DEA}">
      <dgm:prSet/>
      <dgm:spPr/>
      <dgm:t>
        <a:bodyPr/>
        <a:lstStyle/>
        <a:p>
          <a:endParaRPr lang="ru-RU">
            <a:effectLst>
              <a:outerShdw blurRad="50800" dist="38100" dir="2700000" algn="tl" rotWithShape="0">
                <a:prstClr val="black">
                  <a:alpha val="40000"/>
                </a:prstClr>
              </a:outerShdw>
            </a:effectLst>
          </a:endParaRPr>
        </a:p>
      </dgm:t>
    </dgm:pt>
    <dgm:pt modelId="{C98501C7-5B84-4B63-9BFD-E7667BB2D8CC}">
      <dgm:prSet phldrT="[Текст]" custT="1"/>
      <dgm:spPr/>
      <dgm:t>
        <a:bodyPr/>
        <a:lstStyle/>
        <a:p>
          <a:r>
            <a:rPr lang="az-Latn-AZ" sz="2000" b="1" i="1" dirty="0" smtClean="0">
              <a:effectLst>
                <a:outerShdw blurRad="50800" dist="38100" dir="2700000" algn="tl" rotWithShape="0">
                  <a:prstClr val="black">
                    <a:alpha val="40000"/>
                  </a:prstClr>
                </a:outerShdw>
              </a:effectLst>
              <a:latin typeface="Times New Roman" pitchFamily="18" charset="0"/>
              <a:cs typeface="Times New Roman" pitchFamily="18" charset="0"/>
            </a:rPr>
            <a:t>Volframkobaltmolibdenli </a:t>
          </a:r>
          <a:endParaRPr lang="ru-RU" sz="2000" b="1" i="1" dirty="0">
            <a:effectLst>
              <a:outerShdw blurRad="50800" dist="38100" dir="2700000" algn="tl" rotWithShape="0">
                <a:prstClr val="black">
                  <a:alpha val="40000"/>
                </a:prstClr>
              </a:outerShdw>
            </a:effectLst>
            <a:latin typeface="Times New Roman" pitchFamily="18" charset="0"/>
            <a:cs typeface="Times New Roman" pitchFamily="18" charset="0"/>
          </a:endParaRPr>
        </a:p>
      </dgm:t>
    </dgm:pt>
    <dgm:pt modelId="{A6C45EDF-FF89-4A0C-AA5C-F2C871A733CE}" type="parTrans" cxnId="{6FDF4AD3-D3AB-4BAE-BAAB-CC4D40FAF923}">
      <dgm:prSet/>
      <dgm:spPr/>
      <dgm:t>
        <a:bodyPr/>
        <a:lstStyle/>
        <a:p>
          <a:endParaRPr lang="ru-RU">
            <a:effectLst>
              <a:outerShdw blurRad="50800" dist="38100" dir="2700000" algn="tl" rotWithShape="0">
                <a:prstClr val="black">
                  <a:alpha val="40000"/>
                </a:prstClr>
              </a:outerShdw>
            </a:effectLst>
          </a:endParaRPr>
        </a:p>
      </dgm:t>
    </dgm:pt>
    <dgm:pt modelId="{088FBFE2-C031-41D9-A0C5-6DC4BD492B83}" type="sibTrans" cxnId="{6FDF4AD3-D3AB-4BAE-BAAB-CC4D40FAF923}">
      <dgm:prSet/>
      <dgm:spPr/>
      <dgm:t>
        <a:bodyPr/>
        <a:lstStyle/>
        <a:p>
          <a:endParaRPr lang="ru-RU">
            <a:effectLst>
              <a:outerShdw blurRad="50800" dist="38100" dir="2700000" algn="tl" rotWithShape="0">
                <a:prstClr val="black">
                  <a:alpha val="40000"/>
                </a:prstClr>
              </a:outerShdw>
            </a:effectLst>
          </a:endParaRPr>
        </a:p>
      </dgm:t>
    </dgm:pt>
    <dgm:pt modelId="{DD6FC835-BCA9-4106-977A-D13D4645A150}" type="pres">
      <dgm:prSet presAssocID="{119E00AA-25E6-4E4A-9F5A-B788882212DD}" presName="composite" presStyleCnt="0">
        <dgm:presLayoutVars>
          <dgm:chMax val="1"/>
          <dgm:dir/>
          <dgm:resizeHandles val="exact"/>
        </dgm:presLayoutVars>
      </dgm:prSet>
      <dgm:spPr/>
    </dgm:pt>
    <dgm:pt modelId="{0B70D647-6D8B-4043-A3E9-817A8CB363F4}" type="pres">
      <dgm:prSet presAssocID="{119E00AA-25E6-4E4A-9F5A-B788882212DD}" presName="radial" presStyleCnt="0">
        <dgm:presLayoutVars>
          <dgm:animLvl val="ctr"/>
        </dgm:presLayoutVars>
      </dgm:prSet>
      <dgm:spPr/>
    </dgm:pt>
    <dgm:pt modelId="{208E0BDF-1C2B-4DFB-BC4B-4D3F62149C1C}" type="pres">
      <dgm:prSet presAssocID="{0E873241-F4AF-415A-AB28-BFC13BA18538}" presName="centerShape" presStyleLbl="vennNode1" presStyleIdx="0" presStyleCnt="5" custScaleX="78575" custScaleY="72651"/>
      <dgm:spPr/>
      <dgm:t>
        <a:bodyPr/>
        <a:lstStyle/>
        <a:p>
          <a:endParaRPr lang="ru-RU"/>
        </a:p>
      </dgm:t>
    </dgm:pt>
    <dgm:pt modelId="{F2DCE0A0-4351-4728-BA5F-A10F7A7CC910}" type="pres">
      <dgm:prSet presAssocID="{77E18C15-39B5-4BC2-9C99-B2445FC5CABF}" presName="node" presStyleLbl="vennNode1" presStyleIdx="1" presStyleCnt="5" custScaleX="180854" custRadScaleRad="82919">
        <dgm:presLayoutVars>
          <dgm:bulletEnabled val="1"/>
        </dgm:presLayoutVars>
      </dgm:prSet>
      <dgm:spPr/>
      <dgm:t>
        <a:bodyPr/>
        <a:lstStyle/>
        <a:p>
          <a:endParaRPr lang="ru-RU"/>
        </a:p>
      </dgm:t>
    </dgm:pt>
    <dgm:pt modelId="{AE4D850A-A046-44BB-978B-57EE74BD8BEB}" type="pres">
      <dgm:prSet presAssocID="{E1700FD0-DB5F-46E3-9330-B23B12F6CF65}" presName="node" presStyleLbl="vennNode1" presStyleIdx="2" presStyleCnt="5" custScaleX="198015" custRadScaleRad="115428">
        <dgm:presLayoutVars>
          <dgm:bulletEnabled val="1"/>
        </dgm:presLayoutVars>
      </dgm:prSet>
      <dgm:spPr/>
      <dgm:t>
        <a:bodyPr/>
        <a:lstStyle/>
        <a:p>
          <a:endParaRPr lang="ru-RU"/>
        </a:p>
      </dgm:t>
    </dgm:pt>
    <dgm:pt modelId="{5A8E45D0-E57B-4D0A-B282-54153BA46987}" type="pres">
      <dgm:prSet presAssocID="{0FD95392-0287-428A-B01C-8811C01F3ECC}" presName="node" presStyleLbl="vennNode1" presStyleIdx="3" presStyleCnt="5" custScaleX="214553" custRadScaleRad="82368">
        <dgm:presLayoutVars>
          <dgm:bulletEnabled val="1"/>
        </dgm:presLayoutVars>
      </dgm:prSet>
      <dgm:spPr/>
      <dgm:t>
        <a:bodyPr/>
        <a:lstStyle/>
        <a:p>
          <a:endParaRPr lang="ru-RU"/>
        </a:p>
      </dgm:t>
    </dgm:pt>
    <dgm:pt modelId="{F8802B6A-606A-4653-AB4C-9AAAC2D21B64}" type="pres">
      <dgm:prSet presAssocID="{C98501C7-5B84-4B63-9BFD-E7667BB2D8CC}" presName="node" presStyleLbl="vennNode1" presStyleIdx="4" presStyleCnt="5" custScaleX="198082" custRadScaleRad="115979">
        <dgm:presLayoutVars>
          <dgm:bulletEnabled val="1"/>
        </dgm:presLayoutVars>
      </dgm:prSet>
      <dgm:spPr/>
      <dgm:t>
        <a:bodyPr/>
        <a:lstStyle/>
        <a:p>
          <a:endParaRPr lang="ru-RU"/>
        </a:p>
      </dgm:t>
    </dgm:pt>
  </dgm:ptLst>
  <dgm:cxnLst>
    <dgm:cxn modelId="{F36D9D82-1681-471C-A10C-DA4A153E30AC}" type="presOf" srcId="{119E00AA-25E6-4E4A-9F5A-B788882212DD}" destId="{DD6FC835-BCA9-4106-977A-D13D4645A150}" srcOrd="0" destOrd="0" presId="urn:microsoft.com/office/officeart/2005/8/layout/radial3"/>
    <dgm:cxn modelId="{E141C260-5652-423A-8744-D1E6DE931214}" type="presOf" srcId="{0FD95392-0287-428A-B01C-8811C01F3ECC}" destId="{5A8E45D0-E57B-4D0A-B282-54153BA46987}" srcOrd="0" destOrd="0" presId="urn:microsoft.com/office/officeart/2005/8/layout/radial3"/>
    <dgm:cxn modelId="{B9D672C4-F89A-48CC-A22C-F67BA5B3C78C}" type="presOf" srcId="{0E873241-F4AF-415A-AB28-BFC13BA18538}" destId="{208E0BDF-1C2B-4DFB-BC4B-4D3F62149C1C}" srcOrd="0" destOrd="0" presId="urn:microsoft.com/office/officeart/2005/8/layout/radial3"/>
    <dgm:cxn modelId="{6FDF4AD3-D3AB-4BAE-BAAB-CC4D40FAF923}" srcId="{0E873241-F4AF-415A-AB28-BFC13BA18538}" destId="{C98501C7-5B84-4B63-9BFD-E7667BB2D8CC}" srcOrd="3" destOrd="0" parTransId="{A6C45EDF-FF89-4A0C-AA5C-F2C871A733CE}" sibTransId="{088FBFE2-C031-41D9-A0C5-6DC4BD492B83}"/>
    <dgm:cxn modelId="{544827C5-CF34-43A0-9818-3B30BBC3EFBB}" srcId="{0E873241-F4AF-415A-AB28-BFC13BA18538}" destId="{E1700FD0-DB5F-46E3-9330-B23B12F6CF65}" srcOrd="1" destOrd="0" parTransId="{E2845985-70AF-4F60-A3F5-D1AC88FE4896}" sibTransId="{EC4370EC-C633-4E7C-BED6-F9DDB83C69A4}"/>
    <dgm:cxn modelId="{00E525B8-3038-438A-92F7-1AE78E5E26C3}" type="presOf" srcId="{C98501C7-5B84-4B63-9BFD-E7667BB2D8CC}" destId="{F8802B6A-606A-4653-AB4C-9AAAC2D21B64}" srcOrd="0" destOrd="0" presId="urn:microsoft.com/office/officeart/2005/8/layout/radial3"/>
    <dgm:cxn modelId="{81DBCFC0-8472-4429-A668-3EF892BF453B}" type="presOf" srcId="{77E18C15-39B5-4BC2-9C99-B2445FC5CABF}" destId="{F2DCE0A0-4351-4728-BA5F-A10F7A7CC910}" srcOrd="0" destOrd="0" presId="urn:microsoft.com/office/officeart/2005/8/layout/radial3"/>
    <dgm:cxn modelId="{8ABEB581-BCE5-4646-ACF6-4F73BE7D408A}" type="presOf" srcId="{E1700FD0-DB5F-46E3-9330-B23B12F6CF65}" destId="{AE4D850A-A046-44BB-978B-57EE74BD8BEB}" srcOrd="0" destOrd="0" presId="urn:microsoft.com/office/officeart/2005/8/layout/radial3"/>
    <dgm:cxn modelId="{B5B06672-0889-4255-88F7-40FC8A022DEA}" srcId="{0E873241-F4AF-415A-AB28-BFC13BA18538}" destId="{0FD95392-0287-428A-B01C-8811C01F3ECC}" srcOrd="2" destOrd="0" parTransId="{BB170CFF-9F4C-40C4-B058-7CDEBD7D2520}" sibTransId="{A5349D8A-C0ED-4370-8014-48F3FAAD8EA0}"/>
    <dgm:cxn modelId="{93EA4F61-14F0-4072-AFC3-F1D39CEE7AF1}" srcId="{119E00AA-25E6-4E4A-9F5A-B788882212DD}" destId="{0E873241-F4AF-415A-AB28-BFC13BA18538}" srcOrd="0" destOrd="0" parTransId="{DDD851BE-8AF6-4C8B-A1A1-BA7BD98652A0}" sibTransId="{2ACF7FBD-E080-42E2-8CED-B7065663218A}"/>
    <dgm:cxn modelId="{0FDE92BF-B45A-4194-BE60-D4958B8139E6}" srcId="{0E873241-F4AF-415A-AB28-BFC13BA18538}" destId="{77E18C15-39B5-4BC2-9C99-B2445FC5CABF}" srcOrd="0" destOrd="0" parTransId="{75C6EB6D-A77E-4712-803A-422DB5EDCBC4}" sibTransId="{050C99AA-6029-4A27-8115-C07AF8142A2C}"/>
    <dgm:cxn modelId="{C9F517C3-8BAF-417E-B746-1575A6DEBB88}" type="presParOf" srcId="{DD6FC835-BCA9-4106-977A-D13D4645A150}" destId="{0B70D647-6D8B-4043-A3E9-817A8CB363F4}" srcOrd="0" destOrd="0" presId="urn:microsoft.com/office/officeart/2005/8/layout/radial3"/>
    <dgm:cxn modelId="{123107C1-75B7-4D02-807B-D48CCC27F074}" type="presParOf" srcId="{0B70D647-6D8B-4043-A3E9-817A8CB363F4}" destId="{208E0BDF-1C2B-4DFB-BC4B-4D3F62149C1C}" srcOrd="0" destOrd="0" presId="urn:microsoft.com/office/officeart/2005/8/layout/radial3"/>
    <dgm:cxn modelId="{4DC621F7-F6BC-4540-A42A-EBF1A3E7F7F9}" type="presParOf" srcId="{0B70D647-6D8B-4043-A3E9-817A8CB363F4}" destId="{F2DCE0A0-4351-4728-BA5F-A10F7A7CC910}" srcOrd="1" destOrd="0" presId="urn:microsoft.com/office/officeart/2005/8/layout/radial3"/>
    <dgm:cxn modelId="{BC37B78E-6CF5-4FAD-85D4-805AF4A54FB0}" type="presParOf" srcId="{0B70D647-6D8B-4043-A3E9-817A8CB363F4}" destId="{AE4D850A-A046-44BB-978B-57EE74BD8BEB}" srcOrd="2" destOrd="0" presId="urn:microsoft.com/office/officeart/2005/8/layout/radial3"/>
    <dgm:cxn modelId="{80300792-4C7C-4C77-8857-06C1E32222CB}" type="presParOf" srcId="{0B70D647-6D8B-4043-A3E9-817A8CB363F4}" destId="{5A8E45D0-E57B-4D0A-B282-54153BA46987}" srcOrd="3" destOrd="0" presId="urn:microsoft.com/office/officeart/2005/8/layout/radial3"/>
    <dgm:cxn modelId="{7E09D420-1419-4EA6-972E-DFB1FF73DA3A}" type="presParOf" srcId="{0B70D647-6D8B-4043-A3E9-817A8CB363F4}" destId="{F8802B6A-606A-4653-AB4C-9AAAC2D21B64}"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46846FF-FBD3-42F6-9AFA-BE5DF4BA1372}" type="doc">
      <dgm:prSet loTypeId="urn:microsoft.com/office/officeart/2005/8/layout/radial5" loCatId="cycle" qsTypeId="urn:microsoft.com/office/officeart/2005/8/quickstyle/3d1" qsCatId="3D" csTypeId="urn:microsoft.com/office/officeart/2005/8/colors/accent2_3" csCatId="accent2" phldr="1"/>
      <dgm:spPr/>
      <dgm:t>
        <a:bodyPr/>
        <a:lstStyle/>
        <a:p>
          <a:endParaRPr lang="ru-RU"/>
        </a:p>
      </dgm:t>
    </dgm:pt>
    <dgm:pt modelId="{18BBC832-8BF9-4EEC-855A-23759024266F}">
      <dgm:prSet phldrT="[Текст]" custT="1"/>
      <dgm:spPr/>
      <dgm:t>
        <a:bodyPr/>
        <a:lstStyle/>
        <a:p>
          <a:r>
            <a:rPr lang="az-Latn-AZ" sz="2400" b="1" i="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Volframlı alət poladları</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275F10EB-5FC0-42E7-94F3-71DBBCD5B6D2}" type="parTrans" cxnId="{67F18BA3-7CDA-468F-B7A3-8410692D2F72}">
      <dgm:prSet/>
      <dgm:spPr/>
      <dgm:t>
        <a:bodyPr/>
        <a:lstStyle/>
        <a:p>
          <a:endParaRPr lang="ru-RU" sz="2400" b="0" i="1">
            <a:effectLst/>
            <a:latin typeface="Times New Roman" pitchFamily="18" charset="0"/>
            <a:cs typeface="Times New Roman" pitchFamily="18" charset="0"/>
          </a:endParaRPr>
        </a:p>
      </dgm:t>
    </dgm:pt>
    <dgm:pt modelId="{A5ED55B4-7CEE-486E-8E1C-85316A81C686}" type="sibTrans" cxnId="{67F18BA3-7CDA-468F-B7A3-8410692D2F72}">
      <dgm:prSet/>
      <dgm:spPr/>
      <dgm:t>
        <a:bodyPr/>
        <a:lstStyle/>
        <a:p>
          <a:endParaRPr lang="ru-RU" sz="2400" b="0" i="1">
            <a:effectLst/>
            <a:latin typeface="Times New Roman" pitchFamily="18" charset="0"/>
            <a:cs typeface="Times New Roman" pitchFamily="18" charset="0"/>
          </a:endParaRPr>
        </a:p>
      </dgm:t>
    </dgm:pt>
    <dgm:pt modelId="{1BA2EFB1-B707-4589-859C-028A2FC4098D}">
      <dgm:prSet phldrT="[Текст]" custT="1"/>
      <dgm:spPr/>
      <dgm:t>
        <a:bodyPr/>
        <a:lstStyle/>
        <a:p>
          <a:r>
            <a:rPr lang="az-Latn-AZ" sz="2400" b="1" i="1" dirty="0" smtClean="0">
              <a:effectLst>
                <a:outerShdw blurRad="38100" dist="38100" dir="2700000" algn="tl">
                  <a:srgbClr val="000000">
                    <a:alpha val="43137"/>
                  </a:srgbClr>
                </a:outerShdw>
                <a:reflection blurRad="6350" stA="55000" endA="300" endPos="45500" dir="5400000" sy="-100000" algn="bl" rotWithShape="0"/>
              </a:effectLst>
            </a:rPr>
            <a:t>Р9K5</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59AD334E-20AD-4DAF-8217-E9043B427348}" type="parTrans" cxnId="{1CE53958-9A27-4D26-9E1E-563BF331EFCB}">
      <dgm:prSet custT="1"/>
      <dgm:spPr/>
      <dgm:t>
        <a:bodyPr/>
        <a:lstStyle/>
        <a:p>
          <a:endParaRPr lang="ru-RU" sz="2000" b="1" i="1">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658AA1A1-D6CB-4207-A926-3A06B94DF097}" type="sibTrans" cxnId="{1CE53958-9A27-4D26-9E1E-563BF331EFCB}">
      <dgm:prSet/>
      <dgm:spPr/>
      <dgm:t>
        <a:bodyPr/>
        <a:lstStyle/>
        <a:p>
          <a:endParaRPr lang="ru-RU" sz="2400" b="0" i="1">
            <a:effectLst/>
            <a:latin typeface="Times New Roman" pitchFamily="18" charset="0"/>
            <a:cs typeface="Times New Roman" pitchFamily="18" charset="0"/>
          </a:endParaRPr>
        </a:p>
      </dgm:t>
    </dgm:pt>
    <dgm:pt modelId="{58BF659E-BBA8-4F4A-A555-CD9523D74647}">
      <dgm:prSet phldrT="[Текст]" custT="1"/>
      <dgm:spPr/>
      <dgm:t>
        <a:bodyPr/>
        <a:lstStyle/>
        <a:p>
          <a:r>
            <a:rPr lang="az-Latn-AZ" sz="2400" b="1" i="1" dirty="0" smtClean="0">
              <a:effectLst>
                <a:outerShdw blurRad="38100" dist="38100" dir="2700000" algn="tl">
                  <a:srgbClr val="000000">
                    <a:alpha val="43137"/>
                  </a:srgbClr>
                </a:outerShdw>
                <a:reflection blurRad="6350" stA="55000" endA="300" endPos="45500" dir="5400000" sy="-100000" algn="bl" rotWithShape="0"/>
              </a:effectLst>
            </a:rPr>
            <a:t>Р9K10</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14E75C34-BDD9-4D00-A9DC-30C6571F2819}" type="parTrans" cxnId="{196C187E-CFD8-4B47-A19C-14EBF91FA6D0}">
      <dgm:prSet custT="1"/>
      <dgm:spPr/>
      <dgm:t>
        <a:bodyPr/>
        <a:lstStyle/>
        <a:p>
          <a:endParaRPr lang="ru-RU" sz="2000" b="1" i="1">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51A9BBD8-A279-4532-AC4E-F6CE2F1ADAB9}" type="sibTrans" cxnId="{196C187E-CFD8-4B47-A19C-14EBF91FA6D0}">
      <dgm:prSet/>
      <dgm:spPr/>
      <dgm:t>
        <a:bodyPr/>
        <a:lstStyle/>
        <a:p>
          <a:endParaRPr lang="ru-RU" sz="2400" b="0" i="1">
            <a:effectLst/>
            <a:latin typeface="Times New Roman" pitchFamily="18" charset="0"/>
            <a:cs typeface="Times New Roman" pitchFamily="18" charset="0"/>
          </a:endParaRPr>
        </a:p>
      </dgm:t>
    </dgm:pt>
    <dgm:pt modelId="{452F4921-5AFD-4742-9C8A-06DC29F3472E}">
      <dgm:prSet phldrT="[Текст]" custT="1"/>
      <dgm:spPr/>
      <dgm:t>
        <a:bodyPr/>
        <a:lstStyle/>
        <a:p>
          <a:r>
            <a:rPr lang="az-Latn-AZ" sz="2400" b="1" i="1" dirty="0" smtClean="0">
              <a:effectLst>
                <a:outerShdw blurRad="38100" dist="38100" dir="2700000" algn="tl">
                  <a:srgbClr val="000000">
                    <a:alpha val="43137"/>
                  </a:srgbClr>
                </a:outerShdw>
                <a:reflection blurRad="6350" stA="55000" endA="300" endPos="45500" dir="5400000" sy="-100000" algn="bl" rotWithShape="0"/>
              </a:effectLst>
            </a:rPr>
            <a:t>Р12Ф3</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B01A38F4-A7F6-4A9D-A7C7-4BD552BA970C}" type="parTrans" cxnId="{10C3B2E4-73B1-44B2-9BD2-2D2AD645E4F8}">
      <dgm:prSet custT="1"/>
      <dgm:spPr/>
      <dgm:t>
        <a:bodyPr/>
        <a:lstStyle/>
        <a:p>
          <a:endParaRPr lang="ru-RU" sz="2000" b="1" i="1">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BD44A5F2-C500-4192-A004-C60C2A00DA7C}" type="sibTrans" cxnId="{10C3B2E4-73B1-44B2-9BD2-2D2AD645E4F8}">
      <dgm:prSet/>
      <dgm:spPr/>
      <dgm:t>
        <a:bodyPr/>
        <a:lstStyle/>
        <a:p>
          <a:endParaRPr lang="ru-RU" sz="2400" b="0" i="1">
            <a:effectLst/>
            <a:latin typeface="Times New Roman" pitchFamily="18" charset="0"/>
            <a:cs typeface="Times New Roman" pitchFamily="18" charset="0"/>
          </a:endParaRPr>
        </a:p>
      </dgm:t>
    </dgm:pt>
    <dgm:pt modelId="{1539292F-7038-49B8-A40E-D215614AEFAE}">
      <dgm:prSet phldrT="[Текст]" custT="1"/>
      <dgm:spPr/>
      <dgm:t>
        <a:bodyPr/>
        <a:lstStyle/>
        <a:p>
          <a:r>
            <a:rPr lang="az-Latn-AZ" sz="2400" b="1" i="1" dirty="0" smtClean="0">
              <a:effectLst>
                <a:outerShdw blurRad="38100" dist="38100" dir="2700000" algn="tl">
                  <a:srgbClr val="000000">
                    <a:alpha val="43137"/>
                  </a:srgbClr>
                </a:outerShdw>
                <a:reflection blurRad="6350" stA="55000" endA="300" endPos="45500" dir="5400000" sy="-100000" algn="bl" rotWithShape="0"/>
              </a:effectLst>
            </a:rPr>
            <a:t>Р10Ф5K5</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7165A565-DB6D-4FA4-A461-62534415E668}" type="parTrans" cxnId="{00F4C8EB-0615-4D7A-9A27-7F5D83925093}">
      <dgm:prSet custT="1"/>
      <dgm:spPr/>
      <dgm:t>
        <a:bodyPr/>
        <a:lstStyle/>
        <a:p>
          <a:endParaRPr lang="ru-RU" sz="2000" b="1" i="1">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DD361F57-B1C0-4149-9A0A-A0623234B94C}" type="sibTrans" cxnId="{00F4C8EB-0615-4D7A-9A27-7F5D83925093}">
      <dgm:prSet/>
      <dgm:spPr/>
      <dgm:t>
        <a:bodyPr/>
        <a:lstStyle/>
        <a:p>
          <a:endParaRPr lang="ru-RU" sz="2400" b="0" i="1">
            <a:effectLst/>
            <a:latin typeface="Times New Roman" pitchFamily="18" charset="0"/>
            <a:cs typeface="Times New Roman" pitchFamily="18" charset="0"/>
          </a:endParaRPr>
        </a:p>
      </dgm:t>
    </dgm:pt>
    <dgm:pt modelId="{CCE490D1-678A-4BD0-94B8-C045B242F1C3}">
      <dgm:prSet phldrT="[Текст]" custT="1"/>
      <dgm:spPr/>
      <dgm:t>
        <a:bodyPr/>
        <a:lstStyle/>
        <a:p>
          <a:r>
            <a:rPr lang="az-Latn-AZ" sz="2400" b="1" i="1" dirty="0" smtClean="0">
              <a:effectLst>
                <a:outerShdw blurRad="38100" dist="38100" dir="2700000" algn="tl">
                  <a:srgbClr val="000000">
                    <a:alpha val="43137"/>
                  </a:srgbClr>
                </a:outerShdw>
                <a:reflection blurRad="6350" stA="55000" endA="300" endPos="45500" dir="5400000" sy="-100000" algn="bl" rotWithShape="0"/>
              </a:effectLst>
            </a:rPr>
            <a:t>Р18Ф2K5</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5F52D94E-E5C7-44EE-AE7C-53629F9987F5}" type="parTrans" cxnId="{40D9CCE8-74EC-442A-870C-CBC5E87C5137}">
      <dgm:prSet custT="1"/>
      <dgm:spPr/>
      <dgm:t>
        <a:bodyPr/>
        <a:lstStyle/>
        <a:p>
          <a:endParaRPr lang="ru-RU" sz="1800" b="1" i="1">
            <a:effectLst>
              <a:outerShdw blurRad="38100" dist="38100" dir="2700000" algn="tl">
                <a:srgbClr val="000000">
                  <a:alpha val="43137"/>
                </a:srgbClr>
              </a:outerShdw>
              <a:reflection blurRad="6350" stA="55000" endA="300" endPos="45500" dir="5400000" sy="-100000" algn="bl" rotWithShape="0"/>
            </a:effectLst>
          </a:endParaRPr>
        </a:p>
      </dgm:t>
    </dgm:pt>
    <dgm:pt modelId="{075096F3-C546-487D-A0DC-4F94772BC7B0}" type="sibTrans" cxnId="{40D9CCE8-74EC-442A-870C-CBC5E87C5137}">
      <dgm:prSet/>
      <dgm:spPr/>
      <dgm:t>
        <a:bodyPr/>
        <a:lstStyle/>
        <a:p>
          <a:endParaRPr lang="ru-RU" b="0">
            <a:effectLst/>
          </a:endParaRPr>
        </a:p>
      </dgm:t>
    </dgm:pt>
    <dgm:pt modelId="{38010870-DC13-4689-B016-BDB531AB73A3}">
      <dgm:prSet phldrT="[Текст]" custT="1"/>
      <dgm:spPr/>
      <dgm:t>
        <a:bodyPr/>
        <a:lstStyle/>
        <a:p>
          <a:r>
            <a:rPr lang="az-Latn-AZ" sz="2400" b="1" i="1" dirty="0" smtClean="0">
              <a:effectLst>
                <a:outerShdw blurRad="38100" dist="38100" dir="2700000" algn="tl">
                  <a:srgbClr val="000000">
                    <a:alpha val="43137"/>
                  </a:srgbClr>
                </a:outerShdw>
                <a:reflection blurRad="6350" stA="55000" endA="300" endPos="45500" dir="5400000" sy="-100000" algn="bl" rotWithShape="0"/>
              </a:effectLst>
            </a:rPr>
            <a:t>Р6M5K5</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53CC5305-93F3-4D28-BD97-C5D3FFC89401}" type="parTrans" cxnId="{6EFB9DFC-2DBD-4389-A79E-C9A4AE27B0D1}">
      <dgm:prSet custT="1"/>
      <dgm:spPr/>
      <dgm:t>
        <a:bodyPr/>
        <a:lstStyle/>
        <a:p>
          <a:endParaRPr lang="ru-RU" sz="1800" b="1" i="1">
            <a:effectLst>
              <a:outerShdw blurRad="38100" dist="38100" dir="2700000" algn="tl">
                <a:srgbClr val="000000">
                  <a:alpha val="43137"/>
                </a:srgbClr>
              </a:outerShdw>
              <a:reflection blurRad="6350" stA="55000" endA="300" endPos="45500" dir="5400000" sy="-100000" algn="bl" rotWithShape="0"/>
            </a:effectLst>
          </a:endParaRPr>
        </a:p>
      </dgm:t>
    </dgm:pt>
    <dgm:pt modelId="{1E777F95-8A3F-4B79-9349-82BEC07A679F}" type="sibTrans" cxnId="{6EFB9DFC-2DBD-4389-A79E-C9A4AE27B0D1}">
      <dgm:prSet/>
      <dgm:spPr/>
      <dgm:t>
        <a:bodyPr/>
        <a:lstStyle/>
        <a:p>
          <a:endParaRPr lang="ru-RU" b="0">
            <a:effectLst/>
          </a:endParaRPr>
        </a:p>
      </dgm:t>
    </dgm:pt>
    <dgm:pt modelId="{FCDCDF8D-8B73-4E37-BE58-7C837F7BBD15}">
      <dgm:prSet phldrT="[Текст]" custT="1"/>
      <dgm:spPr/>
      <dgm:t>
        <a:bodyPr/>
        <a:lstStyle/>
        <a:p>
          <a:r>
            <a:rPr lang="az-Latn-AZ" sz="2400" b="1" i="1" smtClean="0">
              <a:effectLst>
                <a:outerShdw blurRad="38100" dist="38100" dir="2700000" algn="tl">
                  <a:srgbClr val="000000">
                    <a:alpha val="43137"/>
                  </a:srgbClr>
                </a:outerShdw>
                <a:reflection blurRad="6350" stA="55000" endA="300" endPos="45500" dir="5400000" sy="-100000" algn="bl" rotWithShape="0"/>
              </a:effectLst>
            </a:rPr>
            <a:t>Р9M4K8</a:t>
          </a:r>
          <a:endParaRPr lang="ru-RU" sz="2400" b="1" i="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gm:t>
    </dgm:pt>
    <dgm:pt modelId="{F7098934-FEA5-4656-BC61-35312EDE3918}" type="parTrans" cxnId="{283796B8-EF43-48DF-BC0A-34214CE87490}">
      <dgm:prSet custT="1"/>
      <dgm:spPr/>
      <dgm:t>
        <a:bodyPr/>
        <a:lstStyle/>
        <a:p>
          <a:endParaRPr lang="ru-RU" sz="1800" b="1" i="1">
            <a:effectLst>
              <a:outerShdw blurRad="38100" dist="38100" dir="2700000" algn="tl">
                <a:srgbClr val="000000">
                  <a:alpha val="43137"/>
                </a:srgbClr>
              </a:outerShdw>
              <a:reflection blurRad="6350" stA="55000" endA="300" endPos="45500" dir="5400000" sy="-100000" algn="bl" rotWithShape="0"/>
            </a:effectLst>
          </a:endParaRPr>
        </a:p>
      </dgm:t>
    </dgm:pt>
    <dgm:pt modelId="{FAA87180-05F5-47BA-AE80-482F9219F794}" type="sibTrans" cxnId="{283796B8-EF43-48DF-BC0A-34214CE87490}">
      <dgm:prSet/>
      <dgm:spPr/>
      <dgm:t>
        <a:bodyPr/>
        <a:lstStyle/>
        <a:p>
          <a:endParaRPr lang="ru-RU" b="0">
            <a:effectLst/>
          </a:endParaRPr>
        </a:p>
      </dgm:t>
    </dgm:pt>
    <dgm:pt modelId="{0B8BB03A-709F-4B94-B6B8-8E1EE2B294AB}" type="pres">
      <dgm:prSet presAssocID="{F46846FF-FBD3-42F6-9AFA-BE5DF4BA1372}" presName="Name0" presStyleCnt="0">
        <dgm:presLayoutVars>
          <dgm:chMax val="1"/>
          <dgm:dir/>
          <dgm:animLvl val="ctr"/>
          <dgm:resizeHandles val="exact"/>
        </dgm:presLayoutVars>
      </dgm:prSet>
      <dgm:spPr/>
    </dgm:pt>
    <dgm:pt modelId="{3E7B9555-D7EB-4030-8C95-DC4CEAC7F30B}" type="pres">
      <dgm:prSet presAssocID="{18BBC832-8BF9-4EEC-855A-23759024266F}" presName="centerShape" presStyleLbl="node0" presStyleIdx="0" presStyleCnt="1" custScaleX="190162"/>
      <dgm:spPr/>
    </dgm:pt>
    <dgm:pt modelId="{36D4FDAC-A25B-423F-8A43-3F0F66019D55}" type="pres">
      <dgm:prSet presAssocID="{59AD334E-20AD-4DAF-8217-E9043B427348}" presName="parTrans" presStyleLbl="sibTrans2D1" presStyleIdx="0" presStyleCnt="7"/>
      <dgm:spPr/>
    </dgm:pt>
    <dgm:pt modelId="{3CABDE06-B946-4009-9745-CC7EB35EF689}" type="pres">
      <dgm:prSet presAssocID="{59AD334E-20AD-4DAF-8217-E9043B427348}" presName="connectorText" presStyleLbl="sibTrans2D1" presStyleIdx="0" presStyleCnt="7"/>
      <dgm:spPr/>
    </dgm:pt>
    <dgm:pt modelId="{436E1AA9-EB7A-4992-80E1-BD0FFC24F5F6}" type="pres">
      <dgm:prSet presAssocID="{1BA2EFB1-B707-4589-859C-028A2FC4098D}" presName="node" presStyleLbl="node1" presStyleIdx="0" presStyleCnt="7" custScaleX="119547" custRadScaleRad="92335">
        <dgm:presLayoutVars>
          <dgm:bulletEnabled val="1"/>
        </dgm:presLayoutVars>
      </dgm:prSet>
      <dgm:spPr/>
      <dgm:t>
        <a:bodyPr/>
        <a:lstStyle/>
        <a:p>
          <a:endParaRPr lang="ru-RU"/>
        </a:p>
      </dgm:t>
    </dgm:pt>
    <dgm:pt modelId="{0D463706-D237-4F01-8B5F-FFFA87D36031}" type="pres">
      <dgm:prSet presAssocID="{14E75C34-BDD9-4D00-A9DC-30C6571F2819}" presName="parTrans" presStyleLbl="sibTrans2D1" presStyleIdx="1" presStyleCnt="7"/>
      <dgm:spPr/>
    </dgm:pt>
    <dgm:pt modelId="{0EADCD69-95C6-4005-BF9A-B805CBE18ED3}" type="pres">
      <dgm:prSet presAssocID="{14E75C34-BDD9-4D00-A9DC-30C6571F2819}" presName="connectorText" presStyleLbl="sibTrans2D1" presStyleIdx="1" presStyleCnt="7"/>
      <dgm:spPr/>
    </dgm:pt>
    <dgm:pt modelId="{F10BFF86-9892-4CFA-9FD7-D51F22AAD429}" type="pres">
      <dgm:prSet presAssocID="{58BF659E-BBA8-4F4A-A555-CD9523D74647}" presName="node" presStyleLbl="node1" presStyleIdx="1" presStyleCnt="7" custScaleX="120923" custRadScaleRad="103322" custRadScaleInc="7481">
        <dgm:presLayoutVars>
          <dgm:bulletEnabled val="1"/>
        </dgm:presLayoutVars>
      </dgm:prSet>
      <dgm:spPr/>
      <dgm:t>
        <a:bodyPr/>
        <a:lstStyle/>
        <a:p>
          <a:endParaRPr lang="ru-RU"/>
        </a:p>
      </dgm:t>
    </dgm:pt>
    <dgm:pt modelId="{F0460B8F-50C6-4250-9E60-A3F49E0BA53C}" type="pres">
      <dgm:prSet presAssocID="{B01A38F4-A7F6-4A9D-A7C7-4BD552BA970C}" presName="parTrans" presStyleLbl="sibTrans2D1" presStyleIdx="2" presStyleCnt="7"/>
      <dgm:spPr/>
    </dgm:pt>
    <dgm:pt modelId="{D096CC36-53A0-463C-9A5C-848FF5F2E349}" type="pres">
      <dgm:prSet presAssocID="{B01A38F4-A7F6-4A9D-A7C7-4BD552BA970C}" presName="connectorText" presStyleLbl="sibTrans2D1" presStyleIdx="2" presStyleCnt="7"/>
      <dgm:spPr/>
    </dgm:pt>
    <dgm:pt modelId="{1FDBC637-B04D-47C8-9080-BE2939AD2866}" type="pres">
      <dgm:prSet presAssocID="{452F4921-5AFD-4742-9C8A-06DC29F3472E}" presName="node" presStyleLbl="node1" presStyleIdx="2" presStyleCnt="7" custScaleX="124098" custRadScaleRad="106282" custRadScaleInc="-5190">
        <dgm:presLayoutVars>
          <dgm:bulletEnabled val="1"/>
        </dgm:presLayoutVars>
      </dgm:prSet>
      <dgm:spPr/>
      <dgm:t>
        <a:bodyPr/>
        <a:lstStyle/>
        <a:p>
          <a:endParaRPr lang="ru-RU"/>
        </a:p>
      </dgm:t>
    </dgm:pt>
    <dgm:pt modelId="{D1B99E3E-6B89-49E3-8E04-655E48E57C9C}" type="pres">
      <dgm:prSet presAssocID="{7165A565-DB6D-4FA4-A461-62534415E668}" presName="parTrans" presStyleLbl="sibTrans2D1" presStyleIdx="3" presStyleCnt="7"/>
      <dgm:spPr/>
    </dgm:pt>
    <dgm:pt modelId="{92A23FC0-1B9F-4E80-A4B9-D23B56AD8689}" type="pres">
      <dgm:prSet presAssocID="{7165A565-DB6D-4FA4-A461-62534415E668}" presName="connectorText" presStyleLbl="sibTrans2D1" presStyleIdx="3" presStyleCnt="7"/>
      <dgm:spPr/>
    </dgm:pt>
    <dgm:pt modelId="{2F6CF7FB-78BA-49DA-B589-FC9ACE00B3C2}" type="pres">
      <dgm:prSet presAssocID="{1539292F-7038-49B8-A40E-D215614AEFAE}" presName="node" presStyleLbl="node1" presStyleIdx="3" presStyleCnt="7" custScaleX="113557" custRadScaleRad="98664" custRadScaleInc="-20507">
        <dgm:presLayoutVars>
          <dgm:bulletEnabled val="1"/>
        </dgm:presLayoutVars>
      </dgm:prSet>
      <dgm:spPr/>
      <dgm:t>
        <a:bodyPr/>
        <a:lstStyle/>
        <a:p>
          <a:endParaRPr lang="ru-RU"/>
        </a:p>
      </dgm:t>
    </dgm:pt>
    <dgm:pt modelId="{AA6AAA90-0B4D-46DF-AC0F-9C2AE7ECD453}" type="pres">
      <dgm:prSet presAssocID="{5F52D94E-E5C7-44EE-AE7C-53629F9987F5}" presName="parTrans" presStyleLbl="sibTrans2D1" presStyleIdx="4" presStyleCnt="7"/>
      <dgm:spPr/>
    </dgm:pt>
    <dgm:pt modelId="{37AC0B57-2C9C-4719-8D2C-8127EA11653D}" type="pres">
      <dgm:prSet presAssocID="{5F52D94E-E5C7-44EE-AE7C-53629F9987F5}" presName="connectorText" presStyleLbl="sibTrans2D1" presStyleIdx="4" presStyleCnt="7"/>
      <dgm:spPr/>
    </dgm:pt>
    <dgm:pt modelId="{3A49A2D1-D9FA-46D6-A0A4-8F36B59C08EF}" type="pres">
      <dgm:prSet presAssocID="{CCE490D1-678A-4BD0-94B8-C045B242F1C3}" presName="node" presStyleLbl="node1" presStyleIdx="4" presStyleCnt="7" custScaleX="107687" custRadScaleRad="96125" custRadScaleInc="8348">
        <dgm:presLayoutVars>
          <dgm:bulletEnabled val="1"/>
        </dgm:presLayoutVars>
      </dgm:prSet>
      <dgm:spPr/>
      <dgm:t>
        <a:bodyPr/>
        <a:lstStyle/>
        <a:p>
          <a:endParaRPr lang="ru-RU"/>
        </a:p>
      </dgm:t>
    </dgm:pt>
    <dgm:pt modelId="{B6325584-8FE7-4ABC-A81D-A1A53A3258DD}" type="pres">
      <dgm:prSet presAssocID="{53CC5305-93F3-4D28-BD97-C5D3FFC89401}" presName="parTrans" presStyleLbl="sibTrans2D1" presStyleIdx="5" presStyleCnt="7"/>
      <dgm:spPr/>
    </dgm:pt>
    <dgm:pt modelId="{1CCA29AE-A7DD-4E4B-A3B5-85FD9155F594}" type="pres">
      <dgm:prSet presAssocID="{53CC5305-93F3-4D28-BD97-C5D3FFC89401}" presName="connectorText" presStyleLbl="sibTrans2D1" presStyleIdx="5" presStyleCnt="7"/>
      <dgm:spPr/>
    </dgm:pt>
    <dgm:pt modelId="{011B164E-8ADE-4C30-BA34-E2B7CCC607B4}" type="pres">
      <dgm:prSet presAssocID="{38010870-DC13-4689-B016-BDB531AB73A3}" presName="node" presStyleLbl="node1" presStyleIdx="5" presStyleCnt="7" custScaleX="113402" custRadScaleRad="106992" custRadScaleInc="8747">
        <dgm:presLayoutVars>
          <dgm:bulletEnabled val="1"/>
        </dgm:presLayoutVars>
      </dgm:prSet>
      <dgm:spPr/>
      <dgm:t>
        <a:bodyPr/>
        <a:lstStyle/>
        <a:p>
          <a:endParaRPr lang="ru-RU"/>
        </a:p>
      </dgm:t>
    </dgm:pt>
    <dgm:pt modelId="{06360D90-5CAE-4E68-8186-322DDFE1490D}" type="pres">
      <dgm:prSet presAssocID="{F7098934-FEA5-4656-BC61-35312EDE3918}" presName="parTrans" presStyleLbl="sibTrans2D1" presStyleIdx="6" presStyleCnt="7"/>
      <dgm:spPr/>
    </dgm:pt>
    <dgm:pt modelId="{80DE4567-3C50-4711-95FB-909BCC105DFA}" type="pres">
      <dgm:prSet presAssocID="{F7098934-FEA5-4656-BC61-35312EDE3918}" presName="connectorText" presStyleLbl="sibTrans2D1" presStyleIdx="6" presStyleCnt="7"/>
      <dgm:spPr/>
    </dgm:pt>
    <dgm:pt modelId="{1CD81803-1767-4BCF-97E0-88CB565043B3}" type="pres">
      <dgm:prSet presAssocID="{FCDCDF8D-8B73-4E37-BE58-7C837F7BBD15}" presName="node" presStyleLbl="node1" presStyleIdx="6" presStyleCnt="7" custScaleX="116288" custRadScaleRad="100641" custRadScaleInc="1771">
        <dgm:presLayoutVars>
          <dgm:bulletEnabled val="1"/>
        </dgm:presLayoutVars>
      </dgm:prSet>
      <dgm:spPr/>
      <dgm:t>
        <a:bodyPr/>
        <a:lstStyle/>
        <a:p>
          <a:endParaRPr lang="ru-RU"/>
        </a:p>
      </dgm:t>
    </dgm:pt>
  </dgm:ptLst>
  <dgm:cxnLst>
    <dgm:cxn modelId="{84246CA4-0C1E-4D02-A221-899219B0252E}" type="presOf" srcId="{14E75C34-BDD9-4D00-A9DC-30C6571F2819}" destId="{0EADCD69-95C6-4005-BF9A-B805CBE18ED3}" srcOrd="1" destOrd="0" presId="urn:microsoft.com/office/officeart/2005/8/layout/radial5"/>
    <dgm:cxn modelId="{9C2CA7BD-CFF0-4EAB-876C-1C5ADE1F116A}" type="presOf" srcId="{5F52D94E-E5C7-44EE-AE7C-53629F9987F5}" destId="{37AC0B57-2C9C-4719-8D2C-8127EA11653D}" srcOrd="1" destOrd="0" presId="urn:microsoft.com/office/officeart/2005/8/layout/radial5"/>
    <dgm:cxn modelId="{6EFB9DFC-2DBD-4389-A79E-C9A4AE27B0D1}" srcId="{18BBC832-8BF9-4EEC-855A-23759024266F}" destId="{38010870-DC13-4689-B016-BDB531AB73A3}" srcOrd="5" destOrd="0" parTransId="{53CC5305-93F3-4D28-BD97-C5D3FFC89401}" sibTransId="{1E777F95-8A3F-4B79-9349-82BEC07A679F}"/>
    <dgm:cxn modelId="{CE15F337-ED9C-4D8A-B1B4-CBFB602D5BC2}" type="presOf" srcId="{F7098934-FEA5-4656-BC61-35312EDE3918}" destId="{06360D90-5CAE-4E68-8186-322DDFE1490D}" srcOrd="0" destOrd="0" presId="urn:microsoft.com/office/officeart/2005/8/layout/radial5"/>
    <dgm:cxn modelId="{AE75969C-A26D-4A12-9A07-4925D3A0FE1F}" type="presOf" srcId="{53CC5305-93F3-4D28-BD97-C5D3FFC89401}" destId="{B6325584-8FE7-4ABC-A81D-A1A53A3258DD}" srcOrd="0" destOrd="0" presId="urn:microsoft.com/office/officeart/2005/8/layout/radial5"/>
    <dgm:cxn modelId="{40D9CCE8-74EC-442A-870C-CBC5E87C5137}" srcId="{18BBC832-8BF9-4EEC-855A-23759024266F}" destId="{CCE490D1-678A-4BD0-94B8-C045B242F1C3}" srcOrd="4" destOrd="0" parTransId="{5F52D94E-E5C7-44EE-AE7C-53629F9987F5}" sibTransId="{075096F3-C546-487D-A0DC-4F94772BC7B0}"/>
    <dgm:cxn modelId="{8B06790D-9306-44BB-85BB-0655C2F186E5}" type="presOf" srcId="{5F52D94E-E5C7-44EE-AE7C-53629F9987F5}" destId="{AA6AAA90-0B4D-46DF-AC0F-9C2AE7ECD453}" srcOrd="0" destOrd="0" presId="urn:microsoft.com/office/officeart/2005/8/layout/radial5"/>
    <dgm:cxn modelId="{196C187E-CFD8-4B47-A19C-14EBF91FA6D0}" srcId="{18BBC832-8BF9-4EEC-855A-23759024266F}" destId="{58BF659E-BBA8-4F4A-A555-CD9523D74647}" srcOrd="1" destOrd="0" parTransId="{14E75C34-BDD9-4D00-A9DC-30C6571F2819}" sibTransId="{51A9BBD8-A279-4532-AC4E-F6CE2F1ADAB9}"/>
    <dgm:cxn modelId="{1CE53958-9A27-4D26-9E1E-563BF331EFCB}" srcId="{18BBC832-8BF9-4EEC-855A-23759024266F}" destId="{1BA2EFB1-B707-4589-859C-028A2FC4098D}" srcOrd="0" destOrd="0" parTransId="{59AD334E-20AD-4DAF-8217-E9043B427348}" sibTransId="{658AA1A1-D6CB-4207-A926-3A06B94DF097}"/>
    <dgm:cxn modelId="{D48AFDDA-E32C-4E4D-AB53-7C14FE12DC37}" type="presOf" srcId="{FCDCDF8D-8B73-4E37-BE58-7C837F7BBD15}" destId="{1CD81803-1767-4BCF-97E0-88CB565043B3}" srcOrd="0" destOrd="0" presId="urn:microsoft.com/office/officeart/2005/8/layout/radial5"/>
    <dgm:cxn modelId="{10C3B2E4-73B1-44B2-9BD2-2D2AD645E4F8}" srcId="{18BBC832-8BF9-4EEC-855A-23759024266F}" destId="{452F4921-5AFD-4742-9C8A-06DC29F3472E}" srcOrd="2" destOrd="0" parTransId="{B01A38F4-A7F6-4A9D-A7C7-4BD552BA970C}" sibTransId="{BD44A5F2-C500-4192-A004-C60C2A00DA7C}"/>
    <dgm:cxn modelId="{C009705B-AB56-450A-B292-E456B5D981DB}" type="presOf" srcId="{452F4921-5AFD-4742-9C8A-06DC29F3472E}" destId="{1FDBC637-B04D-47C8-9080-BE2939AD2866}" srcOrd="0" destOrd="0" presId="urn:microsoft.com/office/officeart/2005/8/layout/radial5"/>
    <dgm:cxn modelId="{73DCA6FF-523C-41FA-B2BC-2034D767C5DA}" type="presOf" srcId="{1BA2EFB1-B707-4589-859C-028A2FC4098D}" destId="{436E1AA9-EB7A-4992-80E1-BD0FFC24F5F6}" srcOrd="0" destOrd="0" presId="urn:microsoft.com/office/officeart/2005/8/layout/radial5"/>
    <dgm:cxn modelId="{1AE7B463-BFE5-404B-BCAF-6AAF0E46302D}" type="presOf" srcId="{CCE490D1-678A-4BD0-94B8-C045B242F1C3}" destId="{3A49A2D1-D9FA-46D6-A0A4-8F36B59C08EF}" srcOrd="0" destOrd="0" presId="urn:microsoft.com/office/officeart/2005/8/layout/radial5"/>
    <dgm:cxn modelId="{283796B8-EF43-48DF-BC0A-34214CE87490}" srcId="{18BBC832-8BF9-4EEC-855A-23759024266F}" destId="{FCDCDF8D-8B73-4E37-BE58-7C837F7BBD15}" srcOrd="6" destOrd="0" parTransId="{F7098934-FEA5-4656-BC61-35312EDE3918}" sibTransId="{FAA87180-05F5-47BA-AE80-482F9219F794}"/>
    <dgm:cxn modelId="{AC931FD5-5CD2-4227-86C9-483213C2F526}" type="presOf" srcId="{14E75C34-BDD9-4D00-A9DC-30C6571F2819}" destId="{0D463706-D237-4F01-8B5F-FFFA87D36031}" srcOrd="0" destOrd="0" presId="urn:microsoft.com/office/officeart/2005/8/layout/radial5"/>
    <dgm:cxn modelId="{CF891F83-F470-4103-9D1A-AE37173B4D5C}" type="presOf" srcId="{53CC5305-93F3-4D28-BD97-C5D3FFC89401}" destId="{1CCA29AE-A7DD-4E4B-A3B5-85FD9155F594}" srcOrd="1" destOrd="0" presId="urn:microsoft.com/office/officeart/2005/8/layout/radial5"/>
    <dgm:cxn modelId="{1E4C4591-F3D8-4144-B13E-249EF44F58B3}" type="presOf" srcId="{59AD334E-20AD-4DAF-8217-E9043B427348}" destId="{36D4FDAC-A25B-423F-8A43-3F0F66019D55}" srcOrd="0" destOrd="0" presId="urn:microsoft.com/office/officeart/2005/8/layout/radial5"/>
    <dgm:cxn modelId="{9ABBC0FD-A8F8-43FC-8E70-A0F35F59833B}" type="presOf" srcId="{F46846FF-FBD3-42F6-9AFA-BE5DF4BA1372}" destId="{0B8BB03A-709F-4B94-B6B8-8E1EE2B294AB}" srcOrd="0" destOrd="0" presId="urn:microsoft.com/office/officeart/2005/8/layout/radial5"/>
    <dgm:cxn modelId="{04D8D8A7-43A5-4760-A402-8FC5B9A2ED05}" type="presOf" srcId="{18BBC832-8BF9-4EEC-855A-23759024266F}" destId="{3E7B9555-D7EB-4030-8C95-DC4CEAC7F30B}" srcOrd="0" destOrd="0" presId="urn:microsoft.com/office/officeart/2005/8/layout/radial5"/>
    <dgm:cxn modelId="{39C2B78D-DDE6-41AD-B46A-E7AF6C4AC099}" type="presOf" srcId="{1539292F-7038-49B8-A40E-D215614AEFAE}" destId="{2F6CF7FB-78BA-49DA-B589-FC9ACE00B3C2}" srcOrd="0" destOrd="0" presId="urn:microsoft.com/office/officeart/2005/8/layout/radial5"/>
    <dgm:cxn modelId="{809895A7-26BF-42A2-B9EC-18362EB7CA1C}" type="presOf" srcId="{B01A38F4-A7F6-4A9D-A7C7-4BD552BA970C}" destId="{D096CC36-53A0-463C-9A5C-848FF5F2E349}" srcOrd="1" destOrd="0" presId="urn:microsoft.com/office/officeart/2005/8/layout/radial5"/>
    <dgm:cxn modelId="{1BFD5C98-0E6E-4BF6-ADFA-1EC0A30A23E1}" type="presOf" srcId="{58BF659E-BBA8-4F4A-A555-CD9523D74647}" destId="{F10BFF86-9892-4CFA-9FD7-D51F22AAD429}" srcOrd="0" destOrd="0" presId="urn:microsoft.com/office/officeart/2005/8/layout/radial5"/>
    <dgm:cxn modelId="{564C1141-260B-49D0-8029-A7B528A4C2A5}" type="presOf" srcId="{7165A565-DB6D-4FA4-A461-62534415E668}" destId="{92A23FC0-1B9F-4E80-A4B9-D23B56AD8689}" srcOrd="1" destOrd="0" presId="urn:microsoft.com/office/officeart/2005/8/layout/radial5"/>
    <dgm:cxn modelId="{820AE372-308C-496C-84BA-CA3F93F227A7}" type="presOf" srcId="{B01A38F4-A7F6-4A9D-A7C7-4BD552BA970C}" destId="{F0460B8F-50C6-4250-9E60-A3F49E0BA53C}" srcOrd="0" destOrd="0" presId="urn:microsoft.com/office/officeart/2005/8/layout/radial5"/>
    <dgm:cxn modelId="{00F4C8EB-0615-4D7A-9A27-7F5D83925093}" srcId="{18BBC832-8BF9-4EEC-855A-23759024266F}" destId="{1539292F-7038-49B8-A40E-D215614AEFAE}" srcOrd="3" destOrd="0" parTransId="{7165A565-DB6D-4FA4-A461-62534415E668}" sibTransId="{DD361F57-B1C0-4149-9A0A-A0623234B94C}"/>
    <dgm:cxn modelId="{E484DDDD-1CD0-4BC5-B927-F3C8A848C898}" type="presOf" srcId="{38010870-DC13-4689-B016-BDB531AB73A3}" destId="{011B164E-8ADE-4C30-BA34-E2B7CCC607B4}" srcOrd="0" destOrd="0" presId="urn:microsoft.com/office/officeart/2005/8/layout/radial5"/>
    <dgm:cxn modelId="{67F18BA3-7CDA-468F-B7A3-8410692D2F72}" srcId="{F46846FF-FBD3-42F6-9AFA-BE5DF4BA1372}" destId="{18BBC832-8BF9-4EEC-855A-23759024266F}" srcOrd="0" destOrd="0" parTransId="{275F10EB-5FC0-42E7-94F3-71DBBCD5B6D2}" sibTransId="{A5ED55B4-7CEE-486E-8E1C-85316A81C686}"/>
    <dgm:cxn modelId="{3D489728-58AB-4CB7-A2DE-CF33F58E867B}" type="presOf" srcId="{59AD334E-20AD-4DAF-8217-E9043B427348}" destId="{3CABDE06-B946-4009-9745-CC7EB35EF689}" srcOrd="1" destOrd="0" presId="urn:microsoft.com/office/officeart/2005/8/layout/radial5"/>
    <dgm:cxn modelId="{9987A251-4779-4379-99F6-9F7FE11EF212}" type="presOf" srcId="{7165A565-DB6D-4FA4-A461-62534415E668}" destId="{D1B99E3E-6B89-49E3-8E04-655E48E57C9C}" srcOrd="0" destOrd="0" presId="urn:microsoft.com/office/officeart/2005/8/layout/radial5"/>
    <dgm:cxn modelId="{25750B09-55FC-4023-A164-B3E626D92FD2}" type="presOf" srcId="{F7098934-FEA5-4656-BC61-35312EDE3918}" destId="{80DE4567-3C50-4711-95FB-909BCC105DFA}" srcOrd="1" destOrd="0" presId="urn:microsoft.com/office/officeart/2005/8/layout/radial5"/>
    <dgm:cxn modelId="{C15E453A-8F23-4FCE-AF75-198E0359E2A6}" type="presParOf" srcId="{0B8BB03A-709F-4B94-B6B8-8E1EE2B294AB}" destId="{3E7B9555-D7EB-4030-8C95-DC4CEAC7F30B}" srcOrd="0" destOrd="0" presId="urn:microsoft.com/office/officeart/2005/8/layout/radial5"/>
    <dgm:cxn modelId="{7133DC03-F0F2-4EFF-9B6B-F6E656ED9AD2}" type="presParOf" srcId="{0B8BB03A-709F-4B94-B6B8-8E1EE2B294AB}" destId="{36D4FDAC-A25B-423F-8A43-3F0F66019D55}" srcOrd="1" destOrd="0" presId="urn:microsoft.com/office/officeart/2005/8/layout/radial5"/>
    <dgm:cxn modelId="{41987CE7-5374-494F-B83D-3C198C15220D}" type="presParOf" srcId="{36D4FDAC-A25B-423F-8A43-3F0F66019D55}" destId="{3CABDE06-B946-4009-9745-CC7EB35EF689}" srcOrd="0" destOrd="0" presId="urn:microsoft.com/office/officeart/2005/8/layout/radial5"/>
    <dgm:cxn modelId="{52E83BD4-136A-48E8-BE9F-397845498C34}" type="presParOf" srcId="{0B8BB03A-709F-4B94-B6B8-8E1EE2B294AB}" destId="{436E1AA9-EB7A-4992-80E1-BD0FFC24F5F6}" srcOrd="2" destOrd="0" presId="urn:microsoft.com/office/officeart/2005/8/layout/radial5"/>
    <dgm:cxn modelId="{424AD461-41B1-4950-869D-837C8F6C67CA}" type="presParOf" srcId="{0B8BB03A-709F-4B94-B6B8-8E1EE2B294AB}" destId="{0D463706-D237-4F01-8B5F-FFFA87D36031}" srcOrd="3" destOrd="0" presId="urn:microsoft.com/office/officeart/2005/8/layout/radial5"/>
    <dgm:cxn modelId="{B80651E0-5C06-41B0-B76E-DA2F6F1ADA96}" type="presParOf" srcId="{0D463706-D237-4F01-8B5F-FFFA87D36031}" destId="{0EADCD69-95C6-4005-BF9A-B805CBE18ED3}" srcOrd="0" destOrd="0" presId="urn:microsoft.com/office/officeart/2005/8/layout/radial5"/>
    <dgm:cxn modelId="{A12B7129-59A9-4714-A5FF-E06FFE6A0D0F}" type="presParOf" srcId="{0B8BB03A-709F-4B94-B6B8-8E1EE2B294AB}" destId="{F10BFF86-9892-4CFA-9FD7-D51F22AAD429}" srcOrd="4" destOrd="0" presId="urn:microsoft.com/office/officeart/2005/8/layout/radial5"/>
    <dgm:cxn modelId="{701CE834-8CE4-4CD6-8B30-DCC3388B6020}" type="presParOf" srcId="{0B8BB03A-709F-4B94-B6B8-8E1EE2B294AB}" destId="{F0460B8F-50C6-4250-9E60-A3F49E0BA53C}" srcOrd="5" destOrd="0" presId="urn:microsoft.com/office/officeart/2005/8/layout/radial5"/>
    <dgm:cxn modelId="{FF9E4D7E-584C-4F34-9791-A2FD31933282}" type="presParOf" srcId="{F0460B8F-50C6-4250-9E60-A3F49E0BA53C}" destId="{D096CC36-53A0-463C-9A5C-848FF5F2E349}" srcOrd="0" destOrd="0" presId="urn:microsoft.com/office/officeart/2005/8/layout/radial5"/>
    <dgm:cxn modelId="{94DA525F-67D4-4C49-91A0-1D99EA1623A1}" type="presParOf" srcId="{0B8BB03A-709F-4B94-B6B8-8E1EE2B294AB}" destId="{1FDBC637-B04D-47C8-9080-BE2939AD2866}" srcOrd="6" destOrd="0" presId="urn:microsoft.com/office/officeart/2005/8/layout/radial5"/>
    <dgm:cxn modelId="{832D0ADA-C746-45EA-B4D4-F0757CA07DF8}" type="presParOf" srcId="{0B8BB03A-709F-4B94-B6B8-8E1EE2B294AB}" destId="{D1B99E3E-6B89-49E3-8E04-655E48E57C9C}" srcOrd="7" destOrd="0" presId="urn:microsoft.com/office/officeart/2005/8/layout/radial5"/>
    <dgm:cxn modelId="{095A43BD-068B-4203-876A-AEBDFDA2988B}" type="presParOf" srcId="{D1B99E3E-6B89-49E3-8E04-655E48E57C9C}" destId="{92A23FC0-1B9F-4E80-A4B9-D23B56AD8689}" srcOrd="0" destOrd="0" presId="urn:microsoft.com/office/officeart/2005/8/layout/radial5"/>
    <dgm:cxn modelId="{83A12D96-EB90-4435-80AD-1054910EC5A2}" type="presParOf" srcId="{0B8BB03A-709F-4B94-B6B8-8E1EE2B294AB}" destId="{2F6CF7FB-78BA-49DA-B589-FC9ACE00B3C2}" srcOrd="8" destOrd="0" presId="urn:microsoft.com/office/officeart/2005/8/layout/radial5"/>
    <dgm:cxn modelId="{3A561A15-BBA8-4CB3-AD12-8C2E139AD4E8}" type="presParOf" srcId="{0B8BB03A-709F-4B94-B6B8-8E1EE2B294AB}" destId="{AA6AAA90-0B4D-46DF-AC0F-9C2AE7ECD453}" srcOrd="9" destOrd="0" presId="urn:microsoft.com/office/officeart/2005/8/layout/radial5"/>
    <dgm:cxn modelId="{2DF66705-8A64-4447-884D-5B73C73C132A}" type="presParOf" srcId="{AA6AAA90-0B4D-46DF-AC0F-9C2AE7ECD453}" destId="{37AC0B57-2C9C-4719-8D2C-8127EA11653D}" srcOrd="0" destOrd="0" presId="urn:microsoft.com/office/officeart/2005/8/layout/radial5"/>
    <dgm:cxn modelId="{215BF004-CAC5-4932-A0B8-AE6B405CB049}" type="presParOf" srcId="{0B8BB03A-709F-4B94-B6B8-8E1EE2B294AB}" destId="{3A49A2D1-D9FA-46D6-A0A4-8F36B59C08EF}" srcOrd="10" destOrd="0" presId="urn:microsoft.com/office/officeart/2005/8/layout/radial5"/>
    <dgm:cxn modelId="{55A7858E-2D43-4B1B-B4BC-326EDA4F38C3}" type="presParOf" srcId="{0B8BB03A-709F-4B94-B6B8-8E1EE2B294AB}" destId="{B6325584-8FE7-4ABC-A81D-A1A53A3258DD}" srcOrd="11" destOrd="0" presId="urn:microsoft.com/office/officeart/2005/8/layout/radial5"/>
    <dgm:cxn modelId="{B355F11D-5B21-4CF7-80E1-C5ED61CF69E5}" type="presParOf" srcId="{B6325584-8FE7-4ABC-A81D-A1A53A3258DD}" destId="{1CCA29AE-A7DD-4E4B-A3B5-85FD9155F594}" srcOrd="0" destOrd="0" presId="urn:microsoft.com/office/officeart/2005/8/layout/radial5"/>
    <dgm:cxn modelId="{F88C5C15-BEA6-43F3-A8A5-74AB1C24F79E}" type="presParOf" srcId="{0B8BB03A-709F-4B94-B6B8-8E1EE2B294AB}" destId="{011B164E-8ADE-4C30-BA34-E2B7CCC607B4}" srcOrd="12" destOrd="0" presId="urn:microsoft.com/office/officeart/2005/8/layout/radial5"/>
    <dgm:cxn modelId="{995DB6C2-AC39-47E7-99AA-DB59AF036F6C}" type="presParOf" srcId="{0B8BB03A-709F-4B94-B6B8-8E1EE2B294AB}" destId="{06360D90-5CAE-4E68-8186-322DDFE1490D}" srcOrd="13" destOrd="0" presId="urn:microsoft.com/office/officeart/2005/8/layout/radial5"/>
    <dgm:cxn modelId="{176A89AA-46C4-4439-81D0-A28A263170C9}" type="presParOf" srcId="{06360D90-5CAE-4E68-8186-322DDFE1490D}" destId="{80DE4567-3C50-4711-95FB-909BCC105DFA}" srcOrd="0" destOrd="0" presId="urn:microsoft.com/office/officeart/2005/8/layout/radial5"/>
    <dgm:cxn modelId="{788ACB09-DE12-409F-955F-08A72770BF7A}" type="presParOf" srcId="{0B8BB03A-709F-4B94-B6B8-8E1EE2B294AB}" destId="{1CD81803-1767-4BCF-97E0-88CB565043B3}"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A32D46-0DC1-4BD5-99B4-5161E411555E}" type="doc">
      <dgm:prSet loTypeId="urn:microsoft.com/office/officeart/2005/8/layout/cycle7" loCatId="cycle" qsTypeId="urn:microsoft.com/office/officeart/2005/8/quickstyle/3d6" qsCatId="3D" csTypeId="urn:microsoft.com/office/officeart/2005/8/colors/colorful2" csCatId="colorful" phldr="1"/>
      <dgm:spPr/>
    </dgm:pt>
    <dgm:pt modelId="{F1C8D2F8-B027-487A-B185-5A1BB19D7874}">
      <dgm:prSet phldrT="[Текст]" custT="1"/>
      <dgm:spPr/>
      <dgm:t>
        <a:bodyPr/>
        <a:lstStyle/>
        <a:p>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Termal</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şok</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ucluğun</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fərqli</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nöqtələrində</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soyuqdan</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istiyə</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ya</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əksinə</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istiqamətdə</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sürətli</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temperatur</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dəyişikliyi</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16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4BC493A7-025B-4484-83B5-2FCAF54ABE70}" type="parTrans" cxnId="{B6F388A5-07CF-45E4-A9BE-F7A9F507A9F8}">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BCC44AD4-A5FF-418B-A677-A81C03F8D8CE}" type="sibTrans" cxnId="{B6F388A5-07CF-45E4-A9BE-F7A9F507A9F8}">
      <dgm:prSet custT="1"/>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6E22B3A5-5C8E-4106-AB14-AAE019368549}">
      <dgm:prSet phldrT="[Текст]" custT="1"/>
      <dgm:spPr/>
      <dgm:t>
        <a:bodyPr/>
        <a:lstStyle/>
        <a:p>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Mexaniki</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şok</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ucluğun</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müxtəlif</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nöqtələrinin</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dəyişən</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yüklər</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altındakı</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gərilmə</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fərqi</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16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175F0033-98F5-4ED3-B802-F85A1BCAF9C4}" type="parTrans" cxnId="{1540E0F4-F0C3-44B0-B2A9-687BC303B7D8}">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1513BCB3-899B-44C3-91A9-2EEEA2ED932A}" type="sibTrans" cxnId="{1540E0F4-F0C3-44B0-B2A9-687BC303B7D8}">
      <dgm:prSet custT="1"/>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3D673605-33B4-4ABF-BB4C-06E0DD28A6FB}">
      <dgm:prSet phldrT="[Текст]" custT="1"/>
      <dgm:spPr/>
      <dgm:t>
        <a:bodyPr/>
        <a:lstStyle/>
        <a:p>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Termal</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tezlik</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ucluğun</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çalışma</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temperaturunun</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ani</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dəyişmə</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dirty="0" err="1" smtClean="0">
              <a:effectLst>
                <a:outerShdw blurRad="38100" dist="38100" dir="2700000" algn="tl">
                  <a:srgbClr val="000000">
                    <a:alpha val="43137"/>
                  </a:srgbClr>
                </a:outerShdw>
              </a:effectLst>
              <a:latin typeface="Times New Roman" pitchFamily="18" charset="0"/>
              <a:cs typeface="Times New Roman" pitchFamily="18" charset="0"/>
            </a:rPr>
            <a:t>tezliyi</a:t>
          </a:r>
          <a:r>
            <a:rPr lang="ru-RU" sz="1600" b="1" i="1"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ru-RU" sz="1600" b="1" i="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CAEB16F6-12EA-45ED-9631-4F3BAAF5BCC7}" type="parTrans" cxnId="{6F97F5D6-03AE-4028-9F29-42C2715A93F9}">
      <dgm:prSet/>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8AF4C752-7CA2-428E-857E-D3ACBFF73507}" type="sibTrans" cxnId="{6F97F5D6-03AE-4028-9F29-42C2715A93F9}">
      <dgm:prSet custT="1"/>
      <dgm:spPr/>
      <dgm:t>
        <a:bodyPr/>
        <a:lstStyle/>
        <a:p>
          <a:endParaRPr lang="ru-RU" sz="2400" b="1" i="1">
            <a:effectLst>
              <a:outerShdw blurRad="38100" dist="38100" dir="2700000" algn="tl">
                <a:srgbClr val="000000">
                  <a:alpha val="43137"/>
                </a:srgbClr>
              </a:outerShdw>
            </a:effectLst>
            <a:latin typeface="Times New Roman" pitchFamily="18" charset="0"/>
            <a:cs typeface="Times New Roman" pitchFamily="18" charset="0"/>
          </a:endParaRPr>
        </a:p>
      </dgm:t>
    </dgm:pt>
    <dgm:pt modelId="{5AA9AE83-A77F-47A6-B407-58E5F07E5103}" type="pres">
      <dgm:prSet presAssocID="{B3A32D46-0DC1-4BD5-99B4-5161E411555E}" presName="Name0" presStyleCnt="0">
        <dgm:presLayoutVars>
          <dgm:dir/>
          <dgm:resizeHandles val="exact"/>
        </dgm:presLayoutVars>
      </dgm:prSet>
      <dgm:spPr/>
    </dgm:pt>
    <dgm:pt modelId="{1988E0D0-7C4D-45A7-8480-D966B30EDB57}" type="pres">
      <dgm:prSet presAssocID="{F1C8D2F8-B027-487A-B185-5A1BB19D7874}" presName="node" presStyleLbl="node1" presStyleIdx="0" presStyleCnt="3">
        <dgm:presLayoutVars>
          <dgm:bulletEnabled val="1"/>
        </dgm:presLayoutVars>
      </dgm:prSet>
      <dgm:spPr/>
    </dgm:pt>
    <dgm:pt modelId="{90DE4C67-F42E-42B5-9D5F-235195E50C8B}" type="pres">
      <dgm:prSet presAssocID="{BCC44AD4-A5FF-418B-A677-A81C03F8D8CE}" presName="sibTrans" presStyleLbl="sibTrans2D1" presStyleIdx="0" presStyleCnt="3"/>
      <dgm:spPr/>
    </dgm:pt>
    <dgm:pt modelId="{61168084-BBED-4F86-A453-FB9C350ACACF}" type="pres">
      <dgm:prSet presAssocID="{BCC44AD4-A5FF-418B-A677-A81C03F8D8CE}" presName="connectorText" presStyleLbl="sibTrans2D1" presStyleIdx="0" presStyleCnt="3"/>
      <dgm:spPr/>
    </dgm:pt>
    <dgm:pt modelId="{1654BC2B-3C08-434F-8E60-8EFE1CC01782}" type="pres">
      <dgm:prSet presAssocID="{6E22B3A5-5C8E-4106-AB14-AAE019368549}" presName="node" presStyleLbl="node1" presStyleIdx="1" presStyleCnt="3">
        <dgm:presLayoutVars>
          <dgm:bulletEnabled val="1"/>
        </dgm:presLayoutVars>
      </dgm:prSet>
      <dgm:spPr/>
    </dgm:pt>
    <dgm:pt modelId="{7FF6788C-5339-461E-99E2-7DE1390F4EFF}" type="pres">
      <dgm:prSet presAssocID="{1513BCB3-899B-44C3-91A9-2EEEA2ED932A}" presName="sibTrans" presStyleLbl="sibTrans2D1" presStyleIdx="1" presStyleCnt="3"/>
      <dgm:spPr/>
    </dgm:pt>
    <dgm:pt modelId="{F9B9D1B3-119E-4287-9083-25A22CAAA32C}" type="pres">
      <dgm:prSet presAssocID="{1513BCB3-899B-44C3-91A9-2EEEA2ED932A}" presName="connectorText" presStyleLbl="sibTrans2D1" presStyleIdx="1" presStyleCnt="3"/>
      <dgm:spPr/>
    </dgm:pt>
    <dgm:pt modelId="{FB5DF6AB-2BC6-4D22-8F7B-FFE10B428DCE}" type="pres">
      <dgm:prSet presAssocID="{3D673605-33B4-4ABF-BB4C-06E0DD28A6FB}" presName="node" presStyleLbl="node1" presStyleIdx="2" presStyleCnt="3">
        <dgm:presLayoutVars>
          <dgm:bulletEnabled val="1"/>
        </dgm:presLayoutVars>
      </dgm:prSet>
      <dgm:spPr/>
    </dgm:pt>
    <dgm:pt modelId="{4B8F27F6-8441-4A0C-AB3F-860485240331}" type="pres">
      <dgm:prSet presAssocID="{8AF4C752-7CA2-428E-857E-D3ACBFF73507}" presName="sibTrans" presStyleLbl="sibTrans2D1" presStyleIdx="2" presStyleCnt="3"/>
      <dgm:spPr/>
    </dgm:pt>
    <dgm:pt modelId="{50162024-2271-4D42-B00E-A9C022FD2F5D}" type="pres">
      <dgm:prSet presAssocID="{8AF4C752-7CA2-428E-857E-D3ACBFF73507}" presName="connectorText" presStyleLbl="sibTrans2D1" presStyleIdx="2" presStyleCnt="3"/>
      <dgm:spPr/>
    </dgm:pt>
  </dgm:ptLst>
  <dgm:cxnLst>
    <dgm:cxn modelId="{C31C2C39-A0A2-4522-A181-24228433764C}" type="presOf" srcId="{BCC44AD4-A5FF-418B-A677-A81C03F8D8CE}" destId="{61168084-BBED-4F86-A453-FB9C350ACACF}" srcOrd="1" destOrd="0" presId="urn:microsoft.com/office/officeart/2005/8/layout/cycle7"/>
    <dgm:cxn modelId="{B6F388A5-07CF-45E4-A9BE-F7A9F507A9F8}" srcId="{B3A32D46-0DC1-4BD5-99B4-5161E411555E}" destId="{F1C8D2F8-B027-487A-B185-5A1BB19D7874}" srcOrd="0" destOrd="0" parTransId="{4BC493A7-025B-4484-83B5-2FCAF54ABE70}" sibTransId="{BCC44AD4-A5FF-418B-A677-A81C03F8D8CE}"/>
    <dgm:cxn modelId="{9E447B1A-674D-4B66-908F-5046DCB6B540}" type="presOf" srcId="{BCC44AD4-A5FF-418B-A677-A81C03F8D8CE}" destId="{90DE4C67-F42E-42B5-9D5F-235195E50C8B}" srcOrd="0" destOrd="0" presId="urn:microsoft.com/office/officeart/2005/8/layout/cycle7"/>
    <dgm:cxn modelId="{4C1E264D-67A0-40E7-A950-18B171F0CE5E}" type="presOf" srcId="{B3A32D46-0DC1-4BD5-99B4-5161E411555E}" destId="{5AA9AE83-A77F-47A6-B407-58E5F07E5103}" srcOrd="0" destOrd="0" presId="urn:microsoft.com/office/officeart/2005/8/layout/cycle7"/>
    <dgm:cxn modelId="{2BA0EA96-A6D3-4096-B57B-3900291E559A}" type="presOf" srcId="{8AF4C752-7CA2-428E-857E-D3ACBFF73507}" destId="{50162024-2271-4D42-B00E-A9C022FD2F5D}" srcOrd="1" destOrd="0" presId="urn:microsoft.com/office/officeart/2005/8/layout/cycle7"/>
    <dgm:cxn modelId="{1540E0F4-F0C3-44B0-B2A9-687BC303B7D8}" srcId="{B3A32D46-0DC1-4BD5-99B4-5161E411555E}" destId="{6E22B3A5-5C8E-4106-AB14-AAE019368549}" srcOrd="1" destOrd="0" parTransId="{175F0033-98F5-4ED3-B802-F85A1BCAF9C4}" sibTransId="{1513BCB3-899B-44C3-91A9-2EEEA2ED932A}"/>
    <dgm:cxn modelId="{CC2A6281-96EC-496E-A5AC-3CB87585CAC5}" type="presOf" srcId="{8AF4C752-7CA2-428E-857E-D3ACBFF73507}" destId="{4B8F27F6-8441-4A0C-AB3F-860485240331}" srcOrd="0" destOrd="0" presId="urn:microsoft.com/office/officeart/2005/8/layout/cycle7"/>
    <dgm:cxn modelId="{AB94DB88-0D26-4B39-ABD0-0EF30A566430}" type="presOf" srcId="{3D673605-33B4-4ABF-BB4C-06E0DD28A6FB}" destId="{FB5DF6AB-2BC6-4D22-8F7B-FFE10B428DCE}" srcOrd="0" destOrd="0" presId="urn:microsoft.com/office/officeart/2005/8/layout/cycle7"/>
    <dgm:cxn modelId="{49E421F2-9E2C-405C-873B-10894C1ACCD5}" type="presOf" srcId="{1513BCB3-899B-44C3-91A9-2EEEA2ED932A}" destId="{7FF6788C-5339-461E-99E2-7DE1390F4EFF}" srcOrd="0" destOrd="0" presId="urn:microsoft.com/office/officeart/2005/8/layout/cycle7"/>
    <dgm:cxn modelId="{F8AB070A-FD98-4D08-A4C9-25AEDC9ADF07}" type="presOf" srcId="{F1C8D2F8-B027-487A-B185-5A1BB19D7874}" destId="{1988E0D0-7C4D-45A7-8480-D966B30EDB57}" srcOrd="0" destOrd="0" presId="urn:microsoft.com/office/officeart/2005/8/layout/cycle7"/>
    <dgm:cxn modelId="{6F97F5D6-03AE-4028-9F29-42C2715A93F9}" srcId="{B3A32D46-0DC1-4BD5-99B4-5161E411555E}" destId="{3D673605-33B4-4ABF-BB4C-06E0DD28A6FB}" srcOrd="2" destOrd="0" parTransId="{CAEB16F6-12EA-45ED-9631-4F3BAAF5BCC7}" sibTransId="{8AF4C752-7CA2-428E-857E-D3ACBFF73507}"/>
    <dgm:cxn modelId="{89EE3D33-EEB7-487B-8F35-5DEEDEF8E09D}" type="presOf" srcId="{6E22B3A5-5C8E-4106-AB14-AAE019368549}" destId="{1654BC2B-3C08-434F-8E60-8EFE1CC01782}" srcOrd="0" destOrd="0" presId="urn:microsoft.com/office/officeart/2005/8/layout/cycle7"/>
    <dgm:cxn modelId="{DE7A0582-AD4B-44DE-A19F-25A3A86548F2}" type="presOf" srcId="{1513BCB3-899B-44C3-91A9-2EEEA2ED932A}" destId="{F9B9D1B3-119E-4287-9083-25A22CAAA32C}" srcOrd="1" destOrd="0" presId="urn:microsoft.com/office/officeart/2005/8/layout/cycle7"/>
    <dgm:cxn modelId="{C83AF8FA-6B54-4CAD-B3F5-ADAD662CE274}" type="presParOf" srcId="{5AA9AE83-A77F-47A6-B407-58E5F07E5103}" destId="{1988E0D0-7C4D-45A7-8480-D966B30EDB57}" srcOrd="0" destOrd="0" presId="urn:microsoft.com/office/officeart/2005/8/layout/cycle7"/>
    <dgm:cxn modelId="{F878A601-02DB-4CBE-8FBB-5107AADAF427}" type="presParOf" srcId="{5AA9AE83-A77F-47A6-B407-58E5F07E5103}" destId="{90DE4C67-F42E-42B5-9D5F-235195E50C8B}" srcOrd="1" destOrd="0" presId="urn:microsoft.com/office/officeart/2005/8/layout/cycle7"/>
    <dgm:cxn modelId="{8489F116-3A6F-42A7-BE5D-D84B12A5435D}" type="presParOf" srcId="{90DE4C67-F42E-42B5-9D5F-235195E50C8B}" destId="{61168084-BBED-4F86-A453-FB9C350ACACF}" srcOrd="0" destOrd="0" presId="urn:microsoft.com/office/officeart/2005/8/layout/cycle7"/>
    <dgm:cxn modelId="{C46A6BC0-5F7E-4F79-9C34-6F25A68DD681}" type="presParOf" srcId="{5AA9AE83-A77F-47A6-B407-58E5F07E5103}" destId="{1654BC2B-3C08-434F-8E60-8EFE1CC01782}" srcOrd="2" destOrd="0" presId="urn:microsoft.com/office/officeart/2005/8/layout/cycle7"/>
    <dgm:cxn modelId="{85D8D994-3689-4CCE-86F5-F25DDA6820A8}" type="presParOf" srcId="{5AA9AE83-A77F-47A6-B407-58E5F07E5103}" destId="{7FF6788C-5339-461E-99E2-7DE1390F4EFF}" srcOrd="3" destOrd="0" presId="urn:microsoft.com/office/officeart/2005/8/layout/cycle7"/>
    <dgm:cxn modelId="{BD7692C3-4C84-4924-97E2-840CABA53D7D}" type="presParOf" srcId="{7FF6788C-5339-461E-99E2-7DE1390F4EFF}" destId="{F9B9D1B3-119E-4287-9083-25A22CAAA32C}" srcOrd="0" destOrd="0" presId="urn:microsoft.com/office/officeart/2005/8/layout/cycle7"/>
    <dgm:cxn modelId="{0098DAFF-A492-43FF-9D9C-45C9D8A29B5D}" type="presParOf" srcId="{5AA9AE83-A77F-47A6-B407-58E5F07E5103}" destId="{FB5DF6AB-2BC6-4D22-8F7B-FFE10B428DCE}" srcOrd="4" destOrd="0" presId="urn:microsoft.com/office/officeart/2005/8/layout/cycle7"/>
    <dgm:cxn modelId="{5F963A61-2314-444D-A948-58529430ACA7}" type="presParOf" srcId="{5AA9AE83-A77F-47A6-B407-58E5F07E5103}" destId="{4B8F27F6-8441-4A0C-AB3F-860485240331}" srcOrd="5" destOrd="0" presId="urn:microsoft.com/office/officeart/2005/8/layout/cycle7"/>
    <dgm:cxn modelId="{AAFFC7A4-BD86-43E8-A088-157E9A978715}" type="presParOf" srcId="{4B8F27F6-8441-4A0C-AB3F-860485240331}" destId="{50162024-2271-4D42-B00E-A9C022FD2F5D}"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6A8D9C0-530D-4802-BC42-8D97524E99BF}" type="doc">
      <dgm:prSet loTypeId="urn:microsoft.com/office/officeart/2005/8/layout/cycle3" loCatId="cycle" qsTypeId="urn:microsoft.com/office/officeart/2005/8/quickstyle/3d3" qsCatId="3D" csTypeId="urn:microsoft.com/office/officeart/2005/8/colors/colorful4" csCatId="colorful" phldr="1"/>
      <dgm:spPr/>
      <dgm:t>
        <a:bodyPr/>
        <a:lstStyle/>
        <a:p>
          <a:endParaRPr lang="ru-RU"/>
        </a:p>
      </dgm:t>
    </dgm:pt>
    <dgm:pt modelId="{7A96B89C-181D-4AE3-A2AE-EF48AE955C9E}">
      <dgm:prSet phldrT="[Текст]" custT="1"/>
      <dgm:spPr/>
      <dgm:t>
        <a:bodyPr/>
        <a:lstStyle/>
        <a:p>
          <a:r>
            <a:rPr lang="az-Latn-AZ" sz="24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yüksək temperaturda sərtlik</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ED96BC29-2FDA-4486-B0D0-F0023A972563}" type="parTrans" cxnId="{1D19CEDE-7C02-4472-A511-A1AC302B2626}">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A8E4E340-81FC-4509-9F87-A33EDBE6DE88}" type="sibTrans" cxnId="{1D19CEDE-7C02-4472-A511-A1AC302B2626}">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6E825FDF-63F3-4721-910F-CF9FC93C5C1E}">
      <dgm:prSet phldrT="[Текст]" custT="1"/>
      <dgm:spPr/>
      <dgm:t>
        <a:bodyPr/>
        <a:lstStyle/>
        <a:p>
          <a:r>
            <a:rPr lang="az-Latn-AZ" sz="24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möhkəmlik</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0CCF7AD7-7484-45D4-B12C-0618536BF8C9}" type="parTrans" cxnId="{575D34B8-BE8E-4575-9768-CA1E0F2CEF30}">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8C839D5F-5631-4ABF-9BAC-A4CCD1481E7A}" type="sibTrans" cxnId="{575D34B8-BE8E-4575-9768-CA1E0F2CEF30}">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7CE42A75-CB63-44AA-8DFD-6DD98FE5F1E8}">
      <dgm:prSet phldrT="[Текст]" custT="1"/>
      <dgm:spPr/>
      <dgm:t>
        <a:bodyPr/>
        <a:lstStyle/>
        <a:p>
          <a:r>
            <a:rPr lang="az-Latn-AZ" sz="24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zərbələrə qarşı müqavimət</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7163102B-B249-4614-B71D-20AAD4659FC4}" type="parTrans" cxnId="{017878FA-1D9C-4FCA-8491-D00A475A61F1}">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C5D99A75-6604-489B-8E54-780CF19D512A}" type="sibTrans" cxnId="{017878FA-1D9C-4FCA-8491-D00A475A61F1}">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B65E40BB-36A2-4D53-B14B-BE82CC924834}">
      <dgm:prSet phldrT="[Текст]" custT="1"/>
      <dgm:spPr/>
      <dgm:t>
        <a:bodyPr/>
        <a:lstStyle/>
        <a:p>
          <a:r>
            <a:rPr lang="az-Latn-AZ" sz="24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aşınmaya qarşı müqavimət</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06BB33DE-6F2A-4E53-A490-115CCB1FA1AF}" type="parTrans" cxnId="{395EB345-F421-4CAD-A22E-FA717EAE5479}">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64FFB94C-8AE9-4835-B136-F6E5D922F416}" type="sibTrans" cxnId="{395EB345-F421-4CAD-A22E-FA717EAE5479}">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BC1F7F0D-5EF6-4EFE-B193-6B487FC2F731}">
      <dgm:prSet phldrT="[Текст]" custT="1"/>
      <dgm:spPr/>
      <dgm:t>
        <a:bodyPr/>
        <a:lstStyle/>
        <a:p>
          <a:r>
            <a:rPr lang="az-Latn-AZ" sz="24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kimyəvi sabitlik</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0C700AD2-B5D0-453A-B643-DEF94577FAEB}" type="parTrans" cxnId="{6D9A1F51-CDA0-46A3-824E-09BC5DB5CCB0}">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763C51CB-BF88-4179-B4CA-C18B00FEECA6}" type="sibTrans" cxnId="{6D9A1F51-CDA0-46A3-824E-09BC5DB5CCB0}">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4C852C64-D5A0-41C3-B092-6187EB43A7D2}">
      <dgm:prSet phldrT="[Текст]" custT="1"/>
      <dgm:spPr/>
      <dgm:t>
        <a:bodyPr/>
        <a:lstStyle/>
        <a:p>
          <a:r>
            <a:rPr lang="az-Latn-AZ" sz="24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aşağı sürtünmə əmsalı</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622C3B65-ACED-42B8-86AF-9F23DAB29FC2}" type="parTrans" cxnId="{B5C86F30-9C3C-487C-9540-D2888CFB4EC6}">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838E0256-05AA-44E6-A2E0-BB87A8BEEF3A}" type="sibTrans" cxnId="{B5C86F30-9C3C-487C-9540-D2888CFB4EC6}">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8E8F8C48-F102-44C9-838C-D452674971C5}">
      <dgm:prSet phldrT="[Текст]" custT="1"/>
      <dgm:spPr/>
      <dgm:t>
        <a:bodyPr/>
        <a:lstStyle/>
        <a:p>
          <a:r>
            <a:rPr lang="az-Latn-AZ" sz="2400" b="1" i="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iqtisadi ucuz</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C20382D9-FB77-4A84-8DC5-BD10824833BA}" type="parTrans" cxnId="{ACA11674-DC79-400D-97D9-900576875E52}">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9187EFD2-5A0E-4C34-9D03-F1F683819A1E}" type="sibTrans" cxnId="{ACA11674-DC79-400D-97D9-900576875E52}">
      <dgm:prSet/>
      <dgm:spPr/>
      <dgm:t>
        <a:bodyPr/>
        <a:lstStyle/>
        <a:p>
          <a:endParaRPr lang="ru-RU" sz="24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A5832CB6-3554-41F2-9794-FBC0DE515333}" type="pres">
      <dgm:prSet presAssocID="{E6A8D9C0-530D-4802-BC42-8D97524E99BF}" presName="Name0" presStyleCnt="0">
        <dgm:presLayoutVars>
          <dgm:dir/>
          <dgm:resizeHandles val="exact"/>
        </dgm:presLayoutVars>
      </dgm:prSet>
      <dgm:spPr/>
    </dgm:pt>
    <dgm:pt modelId="{F912D5AE-FE1D-417C-BE70-0DB667E8391D}" type="pres">
      <dgm:prSet presAssocID="{E6A8D9C0-530D-4802-BC42-8D97524E99BF}" presName="cycle" presStyleCnt="0"/>
      <dgm:spPr/>
    </dgm:pt>
    <dgm:pt modelId="{58C4EFC2-5593-4A5D-814E-9A817B6A17FE}" type="pres">
      <dgm:prSet presAssocID="{7A96B89C-181D-4AE3-A2AE-EF48AE955C9E}" presName="nodeFirstNode" presStyleLbl="node1" presStyleIdx="0" presStyleCnt="7">
        <dgm:presLayoutVars>
          <dgm:bulletEnabled val="1"/>
        </dgm:presLayoutVars>
      </dgm:prSet>
      <dgm:spPr/>
      <dgm:t>
        <a:bodyPr/>
        <a:lstStyle/>
        <a:p>
          <a:endParaRPr lang="ru-RU"/>
        </a:p>
      </dgm:t>
    </dgm:pt>
    <dgm:pt modelId="{F39BDB2B-5371-4CA1-8FF3-D5FD12782F53}" type="pres">
      <dgm:prSet presAssocID="{A8E4E340-81FC-4509-9F87-A33EDBE6DE88}" presName="sibTransFirstNode" presStyleLbl="bgShp" presStyleIdx="0" presStyleCnt="1"/>
      <dgm:spPr/>
    </dgm:pt>
    <dgm:pt modelId="{F43C1B79-A43C-43CF-985B-3DF79B9DD0E1}" type="pres">
      <dgm:prSet presAssocID="{6E825FDF-63F3-4721-910F-CF9FC93C5C1E}" presName="nodeFollowingNodes" presStyleLbl="node1" presStyleIdx="1" presStyleCnt="7">
        <dgm:presLayoutVars>
          <dgm:bulletEnabled val="1"/>
        </dgm:presLayoutVars>
      </dgm:prSet>
      <dgm:spPr/>
      <dgm:t>
        <a:bodyPr/>
        <a:lstStyle/>
        <a:p>
          <a:endParaRPr lang="ru-RU"/>
        </a:p>
      </dgm:t>
    </dgm:pt>
    <dgm:pt modelId="{830AB104-F88E-45BC-BAD9-DEC20641C552}" type="pres">
      <dgm:prSet presAssocID="{7CE42A75-CB63-44AA-8DFD-6DD98FE5F1E8}" presName="nodeFollowingNodes" presStyleLbl="node1" presStyleIdx="2" presStyleCnt="7">
        <dgm:presLayoutVars>
          <dgm:bulletEnabled val="1"/>
        </dgm:presLayoutVars>
      </dgm:prSet>
      <dgm:spPr/>
      <dgm:t>
        <a:bodyPr/>
        <a:lstStyle/>
        <a:p>
          <a:endParaRPr lang="ru-RU"/>
        </a:p>
      </dgm:t>
    </dgm:pt>
    <dgm:pt modelId="{8A6893D3-B46F-4B4E-B0FA-2BA64A0AC590}" type="pres">
      <dgm:prSet presAssocID="{B65E40BB-36A2-4D53-B14B-BE82CC924834}" presName="nodeFollowingNodes" presStyleLbl="node1" presStyleIdx="3" presStyleCnt="7">
        <dgm:presLayoutVars>
          <dgm:bulletEnabled val="1"/>
        </dgm:presLayoutVars>
      </dgm:prSet>
      <dgm:spPr/>
      <dgm:t>
        <a:bodyPr/>
        <a:lstStyle/>
        <a:p>
          <a:endParaRPr lang="ru-RU"/>
        </a:p>
      </dgm:t>
    </dgm:pt>
    <dgm:pt modelId="{48B3700E-958B-4FEF-8D2A-777F4CE7F079}" type="pres">
      <dgm:prSet presAssocID="{BC1F7F0D-5EF6-4EFE-B193-6B487FC2F731}" presName="nodeFollowingNodes" presStyleLbl="node1" presStyleIdx="4" presStyleCnt="7">
        <dgm:presLayoutVars>
          <dgm:bulletEnabled val="1"/>
        </dgm:presLayoutVars>
      </dgm:prSet>
      <dgm:spPr/>
      <dgm:t>
        <a:bodyPr/>
        <a:lstStyle/>
        <a:p>
          <a:endParaRPr lang="ru-RU"/>
        </a:p>
      </dgm:t>
    </dgm:pt>
    <dgm:pt modelId="{8CFEE2AA-2201-4EA7-91E6-0F2664449947}" type="pres">
      <dgm:prSet presAssocID="{4C852C64-D5A0-41C3-B092-6187EB43A7D2}" presName="nodeFollowingNodes" presStyleLbl="node1" presStyleIdx="5" presStyleCnt="7">
        <dgm:presLayoutVars>
          <dgm:bulletEnabled val="1"/>
        </dgm:presLayoutVars>
      </dgm:prSet>
      <dgm:spPr/>
      <dgm:t>
        <a:bodyPr/>
        <a:lstStyle/>
        <a:p>
          <a:endParaRPr lang="ru-RU"/>
        </a:p>
      </dgm:t>
    </dgm:pt>
    <dgm:pt modelId="{60D1AA30-268F-42CD-86E2-7CB0093F2A3D}" type="pres">
      <dgm:prSet presAssocID="{8E8F8C48-F102-44C9-838C-D452674971C5}" presName="nodeFollowingNodes" presStyleLbl="node1" presStyleIdx="6" presStyleCnt="7">
        <dgm:presLayoutVars>
          <dgm:bulletEnabled val="1"/>
        </dgm:presLayoutVars>
      </dgm:prSet>
      <dgm:spPr/>
      <dgm:t>
        <a:bodyPr/>
        <a:lstStyle/>
        <a:p>
          <a:endParaRPr lang="ru-RU"/>
        </a:p>
      </dgm:t>
    </dgm:pt>
  </dgm:ptLst>
  <dgm:cxnLst>
    <dgm:cxn modelId="{2E27D6D7-268B-4459-A406-39DB789B8B63}" type="presOf" srcId="{8E8F8C48-F102-44C9-838C-D452674971C5}" destId="{60D1AA30-268F-42CD-86E2-7CB0093F2A3D}" srcOrd="0" destOrd="0" presId="urn:microsoft.com/office/officeart/2005/8/layout/cycle3"/>
    <dgm:cxn modelId="{017878FA-1D9C-4FCA-8491-D00A475A61F1}" srcId="{E6A8D9C0-530D-4802-BC42-8D97524E99BF}" destId="{7CE42A75-CB63-44AA-8DFD-6DD98FE5F1E8}" srcOrd="2" destOrd="0" parTransId="{7163102B-B249-4614-B71D-20AAD4659FC4}" sibTransId="{C5D99A75-6604-489B-8E54-780CF19D512A}"/>
    <dgm:cxn modelId="{575D34B8-BE8E-4575-9768-CA1E0F2CEF30}" srcId="{E6A8D9C0-530D-4802-BC42-8D97524E99BF}" destId="{6E825FDF-63F3-4721-910F-CF9FC93C5C1E}" srcOrd="1" destOrd="0" parTransId="{0CCF7AD7-7484-45D4-B12C-0618536BF8C9}" sibTransId="{8C839D5F-5631-4ABF-9BAC-A4CCD1481E7A}"/>
    <dgm:cxn modelId="{E195367C-216A-4178-8F01-72CA0025A5C3}" type="presOf" srcId="{6E825FDF-63F3-4721-910F-CF9FC93C5C1E}" destId="{F43C1B79-A43C-43CF-985B-3DF79B9DD0E1}" srcOrd="0" destOrd="0" presId="urn:microsoft.com/office/officeart/2005/8/layout/cycle3"/>
    <dgm:cxn modelId="{05D2B3B0-17A6-40F5-9C72-1E0DE36AE6F4}" type="presOf" srcId="{BC1F7F0D-5EF6-4EFE-B193-6B487FC2F731}" destId="{48B3700E-958B-4FEF-8D2A-777F4CE7F079}" srcOrd="0" destOrd="0" presId="urn:microsoft.com/office/officeart/2005/8/layout/cycle3"/>
    <dgm:cxn modelId="{395EB345-F421-4CAD-A22E-FA717EAE5479}" srcId="{E6A8D9C0-530D-4802-BC42-8D97524E99BF}" destId="{B65E40BB-36A2-4D53-B14B-BE82CC924834}" srcOrd="3" destOrd="0" parTransId="{06BB33DE-6F2A-4E53-A490-115CCB1FA1AF}" sibTransId="{64FFB94C-8AE9-4835-B136-F6E5D922F416}"/>
    <dgm:cxn modelId="{6D9A1F51-CDA0-46A3-824E-09BC5DB5CCB0}" srcId="{E6A8D9C0-530D-4802-BC42-8D97524E99BF}" destId="{BC1F7F0D-5EF6-4EFE-B193-6B487FC2F731}" srcOrd="4" destOrd="0" parTransId="{0C700AD2-B5D0-453A-B643-DEF94577FAEB}" sibTransId="{763C51CB-BF88-4179-B4CA-C18B00FEECA6}"/>
    <dgm:cxn modelId="{1D19CEDE-7C02-4472-A511-A1AC302B2626}" srcId="{E6A8D9C0-530D-4802-BC42-8D97524E99BF}" destId="{7A96B89C-181D-4AE3-A2AE-EF48AE955C9E}" srcOrd="0" destOrd="0" parTransId="{ED96BC29-2FDA-4486-B0D0-F0023A972563}" sibTransId="{A8E4E340-81FC-4509-9F87-A33EDBE6DE88}"/>
    <dgm:cxn modelId="{40D6D262-FB19-4B99-9435-AD0C3D775AC6}" type="presOf" srcId="{7CE42A75-CB63-44AA-8DFD-6DD98FE5F1E8}" destId="{830AB104-F88E-45BC-BAD9-DEC20641C552}" srcOrd="0" destOrd="0" presId="urn:microsoft.com/office/officeart/2005/8/layout/cycle3"/>
    <dgm:cxn modelId="{71E79EE9-8393-4993-AE78-DC8795CA0041}" type="presOf" srcId="{E6A8D9C0-530D-4802-BC42-8D97524E99BF}" destId="{A5832CB6-3554-41F2-9794-FBC0DE515333}" srcOrd="0" destOrd="0" presId="urn:microsoft.com/office/officeart/2005/8/layout/cycle3"/>
    <dgm:cxn modelId="{EA9F0111-441B-4EE8-9AE3-EFE4B0BBB3B8}" type="presOf" srcId="{4C852C64-D5A0-41C3-B092-6187EB43A7D2}" destId="{8CFEE2AA-2201-4EA7-91E6-0F2664449947}" srcOrd="0" destOrd="0" presId="urn:microsoft.com/office/officeart/2005/8/layout/cycle3"/>
    <dgm:cxn modelId="{ACA11674-DC79-400D-97D9-900576875E52}" srcId="{E6A8D9C0-530D-4802-BC42-8D97524E99BF}" destId="{8E8F8C48-F102-44C9-838C-D452674971C5}" srcOrd="6" destOrd="0" parTransId="{C20382D9-FB77-4A84-8DC5-BD10824833BA}" sibTransId="{9187EFD2-5A0E-4C34-9D03-F1F683819A1E}"/>
    <dgm:cxn modelId="{B0E5644E-2005-4406-ADD5-B0F7819FCF2C}" type="presOf" srcId="{A8E4E340-81FC-4509-9F87-A33EDBE6DE88}" destId="{F39BDB2B-5371-4CA1-8FF3-D5FD12782F53}" srcOrd="0" destOrd="0" presId="urn:microsoft.com/office/officeart/2005/8/layout/cycle3"/>
    <dgm:cxn modelId="{68FECAFE-4BFD-4FB6-A05C-1972DD337BE0}" type="presOf" srcId="{B65E40BB-36A2-4D53-B14B-BE82CC924834}" destId="{8A6893D3-B46F-4B4E-B0FA-2BA64A0AC590}" srcOrd="0" destOrd="0" presId="urn:microsoft.com/office/officeart/2005/8/layout/cycle3"/>
    <dgm:cxn modelId="{B6F4E7CE-D043-46A9-8D37-171926C82C4C}" type="presOf" srcId="{7A96B89C-181D-4AE3-A2AE-EF48AE955C9E}" destId="{58C4EFC2-5593-4A5D-814E-9A817B6A17FE}" srcOrd="0" destOrd="0" presId="urn:microsoft.com/office/officeart/2005/8/layout/cycle3"/>
    <dgm:cxn modelId="{B5C86F30-9C3C-487C-9540-D2888CFB4EC6}" srcId="{E6A8D9C0-530D-4802-BC42-8D97524E99BF}" destId="{4C852C64-D5A0-41C3-B092-6187EB43A7D2}" srcOrd="5" destOrd="0" parTransId="{622C3B65-ACED-42B8-86AF-9F23DAB29FC2}" sibTransId="{838E0256-05AA-44E6-A2E0-BB87A8BEEF3A}"/>
    <dgm:cxn modelId="{65683704-F3BC-4CFC-B7B3-94BF790BB992}" type="presParOf" srcId="{A5832CB6-3554-41F2-9794-FBC0DE515333}" destId="{F912D5AE-FE1D-417C-BE70-0DB667E8391D}" srcOrd="0" destOrd="0" presId="urn:microsoft.com/office/officeart/2005/8/layout/cycle3"/>
    <dgm:cxn modelId="{EE4E6A71-7F7A-41E3-9FB7-930C1297C148}" type="presParOf" srcId="{F912D5AE-FE1D-417C-BE70-0DB667E8391D}" destId="{58C4EFC2-5593-4A5D-814E-9A817B6A17FE}" srcOrd="0" destOrd="0" presId="urn:microsoft.com/office/officeart/2005/8/layout/cycle3"/>
    <dgm:cxn modelId="{E9958C36-5907-4A1C-887F-07A51AB9469A}" type="presParOf" srcId="{F912D5AE-FE1D-417C-BE70-0DB667E8391D}" destId="{F39BDB2B-5371-4CA1-8FF3-D5FD12782F53}" srcOrd="1" destOrd="0" presId="urn:microsoft.com/office/officeart/2005/8/layout/cycle3"/>
    <dgm:cxn modelId="{566F08BA-2CF5-4FDC-94D6-74DD6C9E1BF8}" type="presParOf" srcId="{F912D5AE-FE1D-417C-BE70-0DB667E8391D}" destId="{F43C1B79-A43C-43CF-985B-3DF79B9DD0E1}" srcOrd="2" destOrd="0" presId="urn:microsoft.com/office/officeart/2005/8/layout/cycle3"/>
    <dgm:cxn modelId="{9C9D18F0-C3DF-4E2A-A498-C2F77CDE2C2C}" type="presParOf" srcId="{F912D5AE-FE1D-417C-BE70-0DB667E8391D}" destId="{830AB104-F88E-45BC-BAD9-DEC20641C552}" srcOrd="3" destOrd="0" presId="urn:microsoft.com/office/officeart/2005/8/layout/cycle3"/>
    <dgm:cxn modelId="{3FA72C74-1D79-4600-9979-0A74919E72FD}" type="presParOf" srcId="{F912D5AE-FE1D-417C-BE70-0DB667E8391D}" destId="{8A6893D3-B46F-4B4E-B0FA-2BA64A0AC590}" srcOrd="4" destOrd="0" presId="urn:microsoft.com/office/officeart/2005/8/layout/cycle3"/>
    <dgm:cxn modelId="{4AC75679-3B87-4F3F-870B-390672D7C666}" type="presParOf" srcId="{F912D5AE-FE1D-417C-BE70-0DB667E8391D}" destId="{48B3700E-958B-4FEF-8D2A-777F4CE7F079}" srcOrd="5" destOrd="0" presId="urn:microsoft.com/office/officeart/2005/8/layout/cycle3"/>
    <dgm:cxn modelId="{A153D1B7-A8A9-46EB-9FAD-5F2A49E56149}" type="presParOf" srcId="{F912D5AE-FE1D-417C-BE70-0DB667E8391D}" destId="{8CFEE2AA-2201-4EA7-91E6-0F2664449947}" srcOrd="6" destOrd="0" presId="urn:microsoft.com/office/officeart/2005/8/layout/cycle3"/>
    <dgm:cxn modelId="{AEE12524-8E78-4346-8876-EB210E767594}" type="presParOf" srcId="{F912D5AE-FE1D-417C-BE70-0DB667E8391D}" destId="{60D1AA30-268F-42CD-86E2-7CB0093F2A3D}" srcOrd="7"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99F8C8-B39F-4737-9125-7EC2E5BBCE46}">
      <dsp:nvSpPr>
        <dsp:cNvPr id="0" name=""/>
        <dsp:cNvSpPr/>
      </dsp:nvSpPr>
      <dsp:spPr>
        <a:xfrm>
          <a:off x="5369560" y="3018386"/>
          <a:ext cx="1946365" cy="1946365"/>
        </a:xfrm>
        <a:prstGeom prst="roundRect">
          <a:avLst/>
        </a:prstGeom>
        <a:solidFill>
          <a:schemeClr val="accent2">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en-US" sz="20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Al</a:t>
          </a:r>
          <a:r>
            <a:rPr lang="az-Latn-AZ" sz="20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ət materialları</a:t>
          </a:r>
          <a:endParaRPr lang="ru-RU" sz="20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dsp:txBody>
      <dsp:txXfrm>
        <a:off x="5464574" y="3113400"/>
        <a:ext cx="1756337" cy="1756337"/>
      </dsp:txXfrm>
    </dsp:sp>
    <dsp:sp modelId="{B4273C4E-DD93-4F9B-B06B-987FDF7A75F0}">
      <dsp:nvSpPr>
        <dsp:cNvPr id="0" name=""/>
        <dsp:cNvSpPr/>
      </dsp:nvSpPr>
      <dsp:spPr>
        <a:xfrm rot="16200000">
          <a:off x="5660096" y="2335739"/>
          <a:ext cx="1365294" cy="0"/>
        </a:xfrm>
        <a:custGeom>
          <a:avLst/>
          <a:gdLst/>
          <a:ahLst/>
          <a:cxnLst/>
          <a:rect l="0" t="0" r="0" b="0"/>
          <a:pathLst>
            <a:path>
              <a:moveTo>
                <a:pt x="0" y="0"/>
              </a:moveTo>
              <a:lnTo>
                <a:pt x="1365294" y="0"/>
              </a:lnTo>
            </a:path>
          </a:pathLst>
        </a:custGeom>
        <a:noFill/>
        <a:ln w="15875" cap="rnd" cmpd="sng" algn="ctr">
          <a:solidFill>
            <a:schemeClr val="accent2">
              <a:tint val="9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D323A130-82D7-4CFF-ADEC-1F5FEA54C931}">
      <dsp:nvSpPr>
        <dsp:cNvPr id="0" name=""/>
        <dsp:cNvSpPr/>
      </dsp:nvSpPr>
      <dsp:spPr>
        <a:xfrm>
          <a:off x="5690711" y="349027"/>
          <a:ext cx="1304064" cy="1304064"/>
        </a:xfrm>
        <a:prstGeom prst="roundRect">
          <a:avLst/>
        </a:prstGeom>
        <a:solidFill>
          <a:schemeClr val="accent2">
            <a:alpha val="90000"/>
            <a:hueOff val="0"/>
            <a:satOff val="0"/>
            <a:lumOff val="0"/>
            <a:alphaOff val="-13333"/>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az-Latn-AZ" sz="18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K</a:t>
          </a:r>
          <a:r>
            <a:rPr lang="ru-RU" sz="18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arbonlu poladlar</a:t>
          </a:r>
        </a:p>
      </dsp:txBody>
      <dsp:txXfrm>
        <a:off x="5754370" y="412686"/>
        <a:ext cx="1176746" cy="1176746"/>
      </dsp:txXfrm>
    </dsp:sp>
    <dsp:sp modelId="{EEE55634-8046-4048-A41D-4DA237A7BE0A}">
      <dsp:nvSpPr>
        <dsp:cNvPr id="0" name=""/>
        <dsp:cNvSpPr/>
      </dsp:nvSpPr>
      <dsp:spPr>
        <a:xfrm rot="1800000">
          <a:off x="7241310" y="4831904"/>
          <a:ext cx="1113872" cy="0"/>
        </a:xfrm>
        <a:custGeom>
          <a:avLst/>
          <a:gdLst/>
          <a:ahLst/>
          <a:cxnLst/>
          <a:rect l="0" t="0" r="0" b="0"/>
          <a:pathLst>
            <a:path>
              <a:moveTo>
                <a:pt x="0" y="0"/>
              </a:moveTo>
              <a:lnTo>
                <a:pt x="1113872" y="0"/>
              </a:lnTo>
            </a:path>
          </a:pathLst>
        </a:custGeom>
        <a:noFill/>
        <a:ln w="15875" cap="rnd" cmpd="sng" algn="ctr">
          <a:solidFill>
            <a:schemeClr val="accent2">
              <a:tint val="9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92BCFDF9-3F6A-40CF-9AE1-21A5E8EAC875}">
      <dsp:nvSpPr>
        <dsp:cNvPr id="0" name=""/>
        <dsp:cNvSpPr/>
      </dsp:nvSpPr>
      <dsp:spPr>
        <a:xfrm>
          <a:off x="8280567" y="4834791"/>
          <a:ext cx="1304064" cy="1304064"/>
        </a:xfrm>
        <a:prstGeom prst="roundRect">
          <a:avLst/>
        </a:prstGeom>
        <a:solidFill>
          <a:schemeClr val="accent2">
            <a:alpha val="90000"/>
            <a:hueOff val="0"/>
            <a:satOff val="0"/>
            <a:lumOff val="0"/>
            <a:alphaOff val="-26667"/>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az-Latn-AZ" sz="18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T</a:t>
          </a:r>
          <a:r>
            <a:rPr lang="ru-RU" sz="18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ezkəsən alət poladları </a:t>
          </a:r>
        </a:p>
      </dsp:txBody>
      <dsp:txXfrm>
        <a:off x="8344226" y="4898450"/>
        <a:ext cx="1176746" cy="1176746"/>
      </dsp:txXfrm>
    </dsp:sp>
    <dsp:sp modelId="{25B7BF68-D4D9-43BE-B59D-94F25497E0EA}">
      <dsp:nvSpPr>
        <dsp:cNvPr id="0" name=""/>
        <dsp:cNvSpPr/>
      </dsp:nvSpPr>
      <dsp:spPr>
        <a:xfrm rot="9000000">
          <a:off x="4330303" y="4831904"/>
          <a:ext cx="1113872" cy="0"/>
        </a:xfrm>
        <a:custGeom>
          <a:avLst/>
          <a:gdLst/>
          <a:ahLst/>
          <a:cxnLst/>
          <a:rect l="0" t="0" r="0" b="0"/>
          <a:pathLst>
            <a:path>
              <a:moveTo>
                <a:pt x="0" y="0"/>
              </a:moveTo>
              <a:lnTo>
                <a:pt x="1113872" y="0"/>
              </a:lnTo>
            </a:path>
          </a:pathLst>
        </a:custGeom>
        <a:noFill/>
        <a:ln w="15875" cap="rnd" cmpd="sng" algn="ctr">
          <a:solidFill>
            <a:schemeClr val="accent2">
              <a:tint val="9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FF603F1D-ED41-43A3-9829-3D0317B03C7F}">
      <dsp:nvSpPr>
        <dsp:cNvPr id="0" name=""/>
        <dsp:cNvSpPr/>
      </dsp:nvSpPr>
      <dsp:spPr>
        <a:xfrm>
          <a:off x="3100854" y="4834791"/>
          <a:ext cx="1304064" cy="1304064"/>
        </a:xfrm>
        <a:prstGeom prst="roundRect">
          <a:avLst/>
        </a:prstGeom>
        <a:solidFill>
          <a:schemeClr val="accent2">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az-Latn-AZ" sz="18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Leg</a:t>
          </a:r>
          <a:r>
            <a:rPr lang="ru-RU" sz="1800" b="1" i="1" kern="1200"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irləyici poladlar</a:t>
          </a:r>
        </a:p>
      </dsp:txBody>
      <dsp:txXfrm>
        <a:off x="3164513" y="4898450"/>
        <a:ext cx="1176746" cy="117674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0A4A4-DDDE-4B18-972E-CA37B4527529}">
      <dsp:nvSpPr>
        <dsp:cNvPr id="0" name=""/>
        <dsp:cNvSpPr/>
      </dsp:nvSpPr>
      <dsp:spPr>
        <a:xfrm>
          <a:off x="0" y="443208"/>
          <a:ext cx="12192000" cy="655200"/>
        </a:xfrm>
        <a:prstGeom prst="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431682F3-F5D1-4250-B902-0DD60C3B45E6}">
      <dsp:nvSpPr>
        <dsp:cNvPr id="0" name=""/>
        <dsp:cNvSpPr/>
      </dsp:nvSpPr>
      <dsp:spPr>
        <a:xfrm>
          <a:off x="609600" y="59448"/>
          <a:ext cx="8534400" cy="767520"/>
        </a:xfrm>
        <a:prstGeom prst="roundRect">
          <a:avLst/>
        </a:prstGeom>
        <a:gradFill rotWithShape="0">
          <a:gsLst>
            <a:gs pos="0">
              <a:schemeClr val="accent3">
                <a:hueOff val="0"/>
                <a:satOff val="0"/>
                <a:lumOff val="0"/>
                <a:alphaOff val="0"/>
                <a:tint val="83000"/>
                <a:shade val="100000"/>
                <a:alpha val="100000"/>
                <a:hueMod val="100000"/>
                <a:satMod val="220000"/>
                <a:lumMod val="90000"/>
              </a:schemeClr>
            </a:gs>
            <a:gs pos="76000">
              <a:schemeClr val="accent3">
                <a:hueOff val="0"/>
                <a:satOff val="0"/>
                <a:lumOff val="0"/>
                <a:alphaOff val="0"/>
                <a:shade val="100000"/>
              </a:schemeClr>
            </a:gs>
            <a:gs pos="100000">
              <a:schemeClr val="accent3">
                <a:hueOff val="0"/>
                <a:satOff val="0"/>
                <a:lumOff val="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22580" tIns="0" rIns="322580" bIns="0" numCol="1" spcCol="1270" anchor="ctr" anchorCtr="0">
          <a:noAutofit/>
        </a:bodyPr>
        <a:lstStyle/>
        <a:p>
          <a:pPr lvl="0" algn="l" defTabSz="1066800">
            <a:lnSpc>
              <a:spcPct val="90000"/>
            </a:lnSpc>
            <a:spcBef>
              <a:spcPct val="0"/>
            </a:spcBef>
            <a:spcAft>
              <a:spcPct val="35000"/>
            </a:spcAft>
          </a:pPr>
          <a:r>
            <a:rPr lang="ru-RU" sz="2400" b="1" i="0" kern="1200" dirty="0" err="1" smtClean="0">
              <a:solidFill>
                <a:schemeClr val="bg1"/>
              </a:solidFill>
              <a:effectLst>
                <a:outerShdw blurRad="38100" dist="38100" dir="2700000" algn="tl">
                  <a:srgbClr val="000000">
                    <a:alpha val="43137"/>
                  </a:srgbClr>
                </a:outerShdw>
              </a:effectLst>
            </a:rPr>
            <a:t>ətraf</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mühitin</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temperaturu</a:t>
          </a:r>
          <a:r>
            <a:rPr lang="ru-RU" sz="2400" b="1" i="0" kern="1200" dirty="0" smtClean="0">
              <a:solidFill>
                <a:schemeClr val="bg1"/>
              </a:solidFill>
              <a:effectLst>
                <a:outerShdw blurRad="38100" dist="38100" dir="2700000" algn="tl">
                  <a:srgbClr val="000000">
                    <a:alpha val="43137"/>
                  </a:srgbClr>
                </a:outerShdw>
              </a:effectLst>
            </a:rPr>
            <a:t> 30°C – </a:t>
          </a:r>
          <a:r>
            <a:rPr lang="ru-RU" sz="2400" b="1" i="0" kern="1200" dirty="0" err="1" smtClean="0">
              <a:solidFill>
                <a:schemeClr val="bg1"/>
              </a:solidFill>
              <a:effectLst>
                <a:outerShdw blurRad="38100" dist="38100" dir="2700000" algn="tl">
                  <a:srgbClr val="000000">
                    <a:alpha val="43137"/>
                  </a:srgbClr>
                </a:outerShdw>
              </a:effectLst>
            </a:rPr>
            <a:t>dən</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aşağı</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olmalı</a:t>
          </a:r>
          <a:endParaRPr lang="ru-RU" sz="2400" b="1" i="0" kern="1200" dirty="0">
            <a:solidFill>
              <a:schemeClr val="bg1"/>
            </a:solidFill>
            <a:effectLst>
              <a:outerShdw blurRad="38100" dist="38100" dir="2700000" algn="tl">
                <a:srgbClr val="000000">
                  <a:alpha val="43137"/>
                </a:srgbClr>
              </a:outerShdw>
            </a:effectLst>
          </a:endParaRPr>
        </a:p>
      </dsp:txBody>
      <dsp:txXfrm>
        <a:off x="647067" y="96915"/>
        <a:ext cx="8459466" cy="692586"/>
      </dsp:txXfrm>
    </dsp:sp>
    <dsp:sp modelId="{C1B7281A-8AC9-4B47-B8E0-5050E1CC420A}">
      <dsp:nvSpPr>
        <dsp:cNvPr id="0" name=""/>
        <dsp:cNvSpPr/>
      </dsp:nvSpPr>
      <dsp:spPr>
        <a:xfrm>
          <a:off x="0" y="1622568"/>
          <a:ext cx="12192000" cy="655200"/>
        </a:xfrm>
        <a:prstGeom prst="rect">
          <a:avLst/>
        </a:prstGeom>
        <a:solidFill>
          <a:schemeClr val="lt1">
            <a:alpha val="90000"/>
            <a:hueOff val="0"/>
            <a:satOff val="0"/>
            <a:lumOff val="0"/>
            <a:alphaOff val="0"/>
          </a:schemeClr>
        </a:solidFill>
        <a:ln w="15875" cap="flat" cmpd="sng" algn="ctr">
          <a:solidFill>
            <a:schemeClr val="accent3">
              <a:hueOff val="3664666"/>
              <a:satOff val="-2648"/>
              <a:lumOff val="980"/>
              <a:alphaOff val="0"/>
            </a:schemeClr>
          </a:solidFill>
          <a:prstDash val="solid"/>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2E642FF-5A49-483B-8780-1596390B68F6}">
      <dsp:nvSpPr>
        <dsp:cNvPr id="0" name=""/>
        <dsp:cNvSpPr/>
      </dsp:nvSpPr>
      <dsp:spPr>
        <a:xfrm>
          <a:off x="609600" y="1238808"/>
          <a:ext cx="8534400" cy="767520"/>
        </a:xfrm>
        <a:prstGeom prst="roundRect">
          <a:avLst/>
        </a:prstGeom>
        <a:gradFill rotWithShape="0">
          <a:gsLst>
            <a:gs pos="0">
              <a:schemeClr val="accent3">
                <a:hueOff val="3664666"/>
                <a:satOff val="-2648"/>
                <a:lumOff val="980"/>
                <a:alphaOff val="0"/>
                <a:tint val="83000"/>
                <a:shade val="100000"/>
                <a:alpha val="100000"/>
                <a:hueMod val="100000"/>
                <a:satMod val="220000"/>
                <a:lumMod val="90000"/>
              </a:schemeClr>
            </a:gs>
            <a:gs pos="76000">
              <a:schemeClr val="accent3">
                <a:hueOff val="3664666"/>
                <a:satOff val="-2648"/>
                <a:lumOff val="980"/>
                <a:alphaOff val="0"/>
                <a:shade val="100000"/>
              </a:schemeClr>
            </a:gs>
            <a:gs pos="100000">
              <a:schemeClr val="accent3">
                <a:hueOff val="3664666"/>
                <a:satOff val="-2648"/>
                <a:lumOff val="98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22580" tIns="0" rIns="322580" bIns="0" numCol="1" spcCol="1270" anchor="ctr" anchorCtr="0">
          <a:noAutofit/>
        </a:bodyPr>
        <a:lstStyle/>
        <a:p>
          <a:pPr lvl="0" algn="l" defTabSz="1066800">
            <a:lnSpc>
              <a:spcPct val="90000"/>
            </a:lnSpc>
            <a:spcBef>
              <a:spcPct val="0"/>
            </a:spcBef>
            <a:spcAft>
              <a:spcPct val="35000"/>
            </a:spcAft>
          </a:pPr>
          <a:r>
            <a:rPr lang="ru-RU" sz="2400" b="1" i="0" kern="1200" dirty="0" err="1" smtClean="0">
              <a:solidFill>
                <a:schemeClr val="bg1"/>
              </a:solidFill>
              <a:effectLst>
                <a:outerShdw blurRad="38100" dist="38100" dir="2700000" algn="tl">
                  <a:srgbClr val="000000">
                    <a:alpha val="43137"/>
                  </a:srgbClr>
                </a:outerShdw>
              </a:effectLst>
            </a:rPr>
            <a:t>nisbi</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rütubətlilik</a:t>
          </a:r>
          <a:r>
            <a:rPr lang="ru-RU" sz="2400" b="1" i="0" kern="1200" dirty="0" smtClean="0">
              <a:solidFill>
                <a:schemeClr val="bg1"/>
              </a:solidFill>
              <a:effectLst>
                <a:outerShdw blurRad="38100" dist="38100" dir="2700000" algn="tl">
                  <a:srgbClr val="000000">
                    <a:alpha val="43137"/>
                  </a:srgbClr>
                </a:outerShdw>
              </a:effectLst>
            </a:rPr>
            <a:t> 80%-</a:t>
          </a:r>
          <a:r>
            <a:rPr lang="ru-RU" sz="2400" b="1" i="0" kern="1200" dirty="0" err="1" smtClean="0">
              <a:solidFill>
                <a:schemeClr val="bg1"/>
              </a:solidFill>
              <a:effectLst>
                <a:outerShdw blurRad="38100" dist="38100" dir="2700000" algn="tl">
                  <a:srgbClr val="000000">
                    <a:alpha val="43137"/>
                  </a:srgbClr>
                </a:outerShdw>
              </a:effectLst>
            </a:rPr>
            <a:t>dən</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aşağı</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olmalı</a:t>
          </a:r>
          <a:endParaRPr lang="ru-RU" sz="2400" b="1" i="0" kern="1200" dirty="0">
            <a:solidFill>
              <a:schemeClr val="bg1"/>
            </a:solidFill>
            <a:effectLst>
              <a:outerShdw blurRad="38100" dist="38100" dir="2700000" algn="tl">
                <a:srgbClr val="000000">
                  <a:alpha val="43137"/>
                </a:srgbClr>
              </a:outerShdw>
            </a:effectLst>
          </a:endParaRPr>
        </a:p>
      </dsp:txBody>
      <dsp:txXfrm>
        <a:off x="647067" y="1276275"/>
        <a:ext cx="8459466" cy="692586"/>
      </dsp:txXfrm>
    </dsp:sp>
    <dsp:sp modelId="{01462896-6A31-4587-9453-E6411BC170E1}">
      <dsp:nvSpPr>
        <dsp:cNvPr id="0" name=""/>
        <dsp:cNvSpPr/>
      </dsp:nvSpPr>
      <dsp:spPr>
        <a:xfrm>
          <a:off x="0" y="2801928"/>
          <a:ext cx="12192000" cy="655200"/>
        </a:xfrm>
        <a:prstGeom prst="rect">
          <a:avLst/>
        </a:prstGeom>
        <a:solidFill>
          <a:schemeClr val="lt1">
            <a:alpha val="90000"/>
            <a:hueOff val="0"/>
            <a:satOff val="0"/>
            <a:lumOff val="0"/>
            <a:alphaOff val="0"/>
          </a:schemeClr>
        </a:solidFill>
        <a:ln w="15875" cap="flat" cmpd="sng" algn="ctr">
          <a:solidFill>
            <a:schemeClr val="accent3">
              <a:hueOff val="7329333"/>
              <a:satOff val="-5295"/>
              <a:lumOff val="1961"/>
              <a:alphaOff val="0"/>
            </a:schemeClr>
          </a:solidFill>
          <a:prstDash val="solid"/>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99EC0469-265F-4D8B-9283-253BFDA6CD83}">
      <dsp:nvSpPr>
        <dsp:cNvPr id="0" name=""/>
        <dsp:cNvSpPr/>
      </dsp:nvSpPr>
      <dsp:spPr>
        <a:xfrm>
          <a:off x="609600" y="2418168"/>
          <a:ext cx="8534400" cy="767520"/>
        </a:xfrm>
        <a:prstGeom prst="roundRect">
          <a:avLst/>
        </a:prstGeom>
        <a:gradFill rotWithShape="0">
          <a:gsLst>
            <a:gs pos="0">
              <a:schemeClr val="accent3">
                <a:hueOff val="7329333"/>
                <a:satOff val="-5295"/>
                <a:lumOff val="1961"/>
                <a:alphaOff val="0"/>
                <a:tint val="83000"/>
                <a:shade val="100000"/>
                <a:alpha val="100000"/>
                <a:hueMod val="100000"/>
                <a:satMod val="220000"/>
                <a:lumMod val="90000"/>
              </a:schemeClr>
            </a:gs>
            <a:gs pos="76000">
              <a:schemeClr val="accent3">
                <a:hueOff val="7329333"/>
                <a:satOff val="-5295"/>
                <a:lumOff val="1961"/>
                <a:alphaOff val="0"/>
                <a:shade val="100000"/>
              </a:schemeClr>
            </a:gs>
            <a:gs pos="100000">
              <a:schemeClr val="accent3">
                <a:hueOff val="7329333"/>
                <a:satOff val="-5295"/>
                <a:lumOff val="1961"/>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22580" tIns="0" rIns="322580" bIns="0" numCol="1" spcCol="1270" anchor="ctr" anchorCtr="0">
          <a:noAutofit/>
        </a:bodyPr>
        <a:lstStyle/>
        <a:p>
          <a:pPr lvl="0" algn="l" defTabSz="889000">
            <a:lnSpc>
              <a:spcPct val="90000"/>
            </a:lnSpc>
            <a:spcBef>
              <a:spcPct val="0"/>
            </a:spcBef>
            <a:spcAft>
              <a:spcPct val="35000"/>
            </a:spcAft>
          </a:pPr>
          <a:r>
            <a:rPr lang="ru-RU" sz="2000" b="1" i="0" kern="1200" dirty="0" err="1" smtClean="0">
              <a:solidFill>
                <a:schemeClr val="bg1"/>
              </a:solidFill>
              <a:effectLst>
                <a:outerShdw blurRad="38100" dist="38100" dir="2700000" algn="tl">
                  <a:srgbClr val="000000">
                    <a:alpha val="43137"/>
                  </a:srgbClr>
                </a:outerShdw>
              </a:effectLst>
            </a:rPr>
            <a:t>vibrasiyalardan</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kənar</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ərazidə</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yerləşdirilməli</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lazım</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gəldikdə</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dəzgahın</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ətrafında</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vibrasiyaya</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davamlı</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xəndək</a:t>
          </a:r>
          <a:r>
            <a:rPr lang="ru-RU" sz="2000" b="1" i="0" kern="1200" dirty="0" smtClean="0">
              <a:solidFill>
                <a:schemeClr val="bg1"/>
              </a:solidFill>
              <a:effectLst>
                <a:outerShdw blurRad="38100" dist="38100" dir="2700000" algn="tl">
                  <a:srgbClr val="000000">
                    <a:alpha val="43137"/>
                  </a:srgbClr>
                </a:outerShdw>
              </a:effectLst>
            </a:rPr>
            <a:t> </a:t>
          </a:r>
          <a:r>
            <a:rPr lang="ru-RU" sz="2000" b="1" i="0" kern="1200" dirty="0" err="1" smtClean="0">
              <a:solidFill>
                <a:schemeClr val="bg1"/>
              </a:solidFill>
              <a:effectLst>
                <a:outerShdw blurRad="38100" dist="38100" dir="2700000" algn="tl">
                  <a:srgbClr val="000000">
                    <a:alpha val="43137"/>
                  </a:srgbClr>
                </a:outerShdw>
              </a:effectLst>
            </a:rPr>
            <a:t>quraşdırılmalı</a:t>
          </a:r>
          <a:r>
            <a:rPr lang="ru-RU" sz="2000" b="1" i="0" kern="1200" dirty="0" smtClean="0">
              <a:solidFill>
                <a:schemeClr val="bg1"/>
              </a:solidFill>
              <a:effectLst>
                <a:outerShdw blurRad="38100" dist="38100" dir="2700000" algn="tl">
                  <a:srgbClr val="000000">
                    <a:alpha val="43137"/>
                  </a:srgbClr>
                </a:outerShdw>
              </a:effectLst>
            </a:rPr>
            <a:t>)</a:t>
          </a:r>
          <a:endParaRPr lang="ru-RU" sz="2000" b="1" i="0" kern="1200" dirty="0">
            <a:solidFill>
              <a:schemeClr val="bg1"/>
            </a:solidFill>
            <a:effectLst>
              <a:outerShdw blurRad="38100" dist="38100" dir="2700000" algn="tl">
                <a:srgbClr val="000000">
                  <a:alpha val="43137"/>
                </a:srgbClr>
              </a:outerShdw>
            </a:effectLst>
          </a:endParaRPr>
        </a:p>
      </dsp:txBody>
      <dsp:txXfrm>
        <a:off x="647067" y="2455635"/>
        <a:ext cx="8459466" cy="692586"/>
      </dsp:txXfrm>
    </dsp:sp>
    <dsp:sp modelId="{6E8DD165-E5CF-4761-978A-5A58C34C9DFD}">
      <dsp:nvSpPr>
        <dsp:cNvPr id="0" name=""/>
        <dsp:cNvSpPr/>
      </dsp:nvSpPr>
      <dsp:spPr>
        <a:xfrm>
          <a:off x="0" y="3981289"/>
          <a:ext cx="12192000" cy="655200"/>
        </a:xfrm>
        <a:prstGeom prst="rect">
          <a:avLst/>
        </a:prstGeom>
        <a:solidFill>
          <a:schemeClr val="lt1">
            <a:alpha val="90000"/>
            <a:hueOff val="0"/>
            <a:satOff val="0"/>
            <a:lumOff val="0"/>
            <a:alphaOff val="0"/>
          </a:schemeClr>
        </a:solidFill>
        <a:ln w="15875" cap="flat" cmpd="sng" algn="ctr">
          <a:solidFill>
            <a:schemeClr val="accent3">
              <a:hueOff val="10993999"/>
              <a:satOff val="-7943"/>
              <a:lumOff val="2941"/>
              <a:alphaOff val="0"/>
            </a:schemeClr>
          </a:solidFill>
          <a:prstDash val="solid"/>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3B3E4D48-3342-465D-BE42-B76E7CE8ACC8}">
      <dsp:nvSpPr>
        <dsp:cNvPr id="0" name=""/>
        <dsp:cNvSpPr/>
      </dsp:nvSpPr>
      <dsp:spPr>
        <a:xfrm>
          <a:off x="609600" y="3597528"/>
          <a:ext cx="8534400" cy="767520"/>
        </a:xfrm>
        <a:prstGeom prst="roundRect">
          <a:avLst/>
        </a:prstGeom>
        <a:gradFill rotWithShape="0">
          <a:gsLst>
            <a:gs pos="0">
              <a:schemeClr val="accent3">
                <a:hueOff val="10993999"/>
                <a:satOff val="-7943"/>
                <a:lumOff val="2941"/>
                <a:alphaOff val="0"/>
                <a:tint val="83000"/>
                <a:shade val="100000"/>
                <a:alpha val="100000"/>
                <a:hueMod val="100000"/>
                <a:satMod val="220000"/>
                <a:lumMod val="90000"/>
              </a:schemeClr>
            </a:gs>
            <a:gs pos="76000">
              <a:schemeClr val="accent3">
                <a:hueOff val="10993999"/>
                <a:satOff val="-7943"/>
                <a:lumOff val="2941"/>
                <a:alphaOff val="0"/>
                <a:shade val="100000"/>
              </a:schemeClr>
            </a:gs>
            <a:gs pos="100000">
              <a:schemeClr val="accent3">
                <a:hueOff val="10993999"/>
                <a:satOff val="-7943"/>
                <a:lumOff val="2941"/>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22580" tIns="0" rIns="322580" bIns="0" numCol="1" spcCol="1270" anchor="ctr" anchorCtr="0">
          <a:noAutofit/>
        </a:bodyPr>
        <a:lstStyle/>
        <a:p>
          <a:pPr lvl="0" algn="l" defTabSz="1066800">
            <a:lnSpc>
              <a:spcPct val="90000"/>
            </a:lnSpc>
            <a:spcBef>
              <a:spcPct val="0"/>
            </a:spcBef>
            <a:spcAft>
              <a:spcPct val="35000"/>
            </a:spcAft>
          </a:pPr>
          <a:r>
            <a:rPr lang="ru-RU" sz="2400" b="1" i="0" kern="1200" dirty="0" err="1" smtClean="0">
              <a:solidFill>
                <a:schemeClr val="bg1"/>
              </a:solidFill>
              <a:effectLst>
                <a:outerShdw blurRad="38100" dist="38100" dir="2700000" algn="tl">
                  <a:srgbClr val="000000">
                    <a:alpha val="43137"/>
                  </a:srgbClr>
                </a:outerShdw>
              </a:effectLst>
            </a:rPr>
            <a:t>günəş</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işığı</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və</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radiasiya</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təsirindən</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uzaqda</a:t>
          </a:r>
          <a:r>
            <a:rPr lang="ru-RU" sz="2400" b="1" i="0" kern="1200" dirty="0" smtClean="0">
              <a:solidFill>
                <a:schemeClr val="bg1"/>
              </a:solidFill>
              <a:effectLst>
                <a:outerShdw blurRad="38100" dist="38100" dir="2700000" algn="tl">
                  <a:srgbClr val="000000">
                    <a:alpha val="43137"/>
                  </a:srgbClr>
                </a:outerShdw>
              </a:effectLst>
            </a:rPr>
            <a:t> </a:t>
          </a:r>
          <a:r>
            <a:rPr lang="ru-RU" sz="2400" b="1" i="0" kern="1200" dirty="0" err="1" smtClean="0">
              <a:solidFill>
                <a:schemeClr val="bg1"/>
              </a:solidFill>
              <a:effectLst>
                <a:outerShdw blurRad="38100" dist="38100" dir="2700000" algn="tl">
                  <a:srgbClr val="000000">
                    <a:alpha val="43137"/>
                  </a:srgbClr>
                </a:outerShdw>
              </a:effectLst>
            </a:rPr>
            <a:t>yerləşdirilməli</a:t>
          </a:r>
          <a:endParaRPr lang="ru-RU" sz="2400" b="1" i="0" kern="1200" dirty="0">
            <a:solidFill>
              <a:schemeClr val="bg1"/>
            </a:solidFill>
            <a:effectLst>
              <a:outerShdw blurRad="38100" dist="38100" dir="2700000" algn="tl">
                <a:srgbClr val="000000">
                  <a:alpha val="43137"/>
                </a:srgbClr>
              </a:outerShdw>
            </a:effectLst>
          </a:endParaRPr>
        </a:p>
      </dsp:txBody>
      <dsp:txXfrm>
        <a:off x="647067" y="3634995"/>
        <a:ext cx="8459466" cy="69258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394422-7E42-439D-B29F-DC5D658DC83F}">
      <dsp:nvSpPr>
        <dsp:cNvPr id="0" name=""/>
        <dsp:cNvSpPr/>
      </dsp:nvSpPr>
      <dsp:spPr>
        <a:xfrm>
          <a:off x="2762249" y="0"/>
          <a:ext cx="6858000" cy="6858000"/>
        </a:xfrm>
        <a:prstGeom prst="triangle">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09F39A9D-00C8-47C3-9301-4BC21F6FE1FF}">
      <dsp:nvSpPr>
        <dsp:cNvPr id="0" name=""/>
        <dsp:cNvSpPr/>
      </dsp:nvSpPr>
      <dsp:spPr>
        <a:xfrm>
          <a:off x="6191249" y="686469"/>
          <a:ext cx="4457700" cy="696515"/>
        </a:xfrm>
        <a:prstGeom prst="roundRect">
          <a:avLst/>
        </a:prstGeom>
        <a:solidFill>
          <a:schemeClr val="lt1">
            <a:alpha val="90000"/>
            <a:hueOff val="0"/>
            <a:satOff val="0"/>
            <a:lumOff val="0"/>
            <a:alphaOff val="0"/>
          </a:schemeClr>
        </a:solidFill>
        <a:ln w="9525" cap="rnd" cmpd="sng" algn="ctr">
          <a:solidFill>
            <a:schemeClr val="accent5">
              <a:hueOff val="0"/>
              <a:satOff val="0"/>
              <a:lumOff val="0"/>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z-Latn-AZ"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k</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onstruktor</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sənədlərinə</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nəzarət</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edilməsi</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buraya</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həndəsi</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ölçülər</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radius</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diametr</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haşiyəli</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yivlər</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materiallar</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həmçinin</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örtüklər</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aid</a:t>
          </a:r>
          <a:r>
            <a:rPr lang="ru-RU" sz="15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5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edilir</a:t>
          </a:r>
          <a:endParaRPr lang="ru-RU" sz="15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6225250" y="720470"/>
        <a:ext cx="4389698" cy="628513"/>
      </dsp:txXfrm>
    </dsp:sp>
    <dsp:sp modelId="{0311C790-8A41-4A90-A8A9-D860C94CAA60}">
      <dsp:nvSpPr>
        <dsp:cNvPr id="0" name=""/>
        <dsp:cNvSpPr/>
      </dsp:nvSpPr>
      <dsp:spPr>
        <a:xfrm>
          <a:off x="6191249" y="1470049"/>
          <a:ext cx="4457700" cy="696515"/>
        </a:xfrm>
        <a:prstGeom prst="roundRect">
          <a:avLst/>
        </a:prstGeom>
        <a:solidFill>
          <a:schemeClr val="lt1">
            <a:alpha val="90000"/>
            <a:hueOff val="0"/>
            <a:satOff val="0"/>
            <a:lumOff val="0"/>
            <a:alphaOff val="0"/>
          </a:schemeClr>
        </a:solidFill>
        <a:ln w="9525" cap="rnd" cmpd="sng" algn="ctr">
          <a:solidFill>
            <a:schemeClr val="accent5">
              <a:hueOff val="284361"/>
              <a:satOff val="-296"/>
              <a:lumOff val="359"/>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kinematik</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sxemlərin</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sadələşdirilmə</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prosesləri</a:t>
          </a:r>
          <a:endParaRPr lang="ru-RU" sz="20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6225250" y="1504050"/>
        <a:ext cx="4389698" cy="628513"/>
      </dsp:txXfrm>
    </dsp:sp>
    <dsp:sp modelId="{DB4AF053-49B5-41B3-B2B5-CE8D79E2C02B}">
      <dsp:nvSpPr>
        <dsp:cNvPr id="0" name=""/>
        <dsp:cNvSpPr/>
      </dsp:nvSpPr>
      <dsp:spPr>
        <a:xfrm>
          <a:off x="6191249" y="2253629"/>
          <a:ext cx="4457700" cy="696515"/>
        </a:xfrm>
        <a:prstGeom prst="roundRect">
          <a:avLst/>
        </a:prstGeom>
        <a:solidFill>
          <a:schemeClr val="lt1">
            <a:alpha val="90000"/>
            <a:hueOff val="0"/>
            <a:satOff val="0"/>
            <a:lumOff val="0"/>
            <a:alphaOff val="0"/>
          </a:schemeClr>
        </a:solidFill>
        <a:ln w="9525" cap="rnd" cmpd="sng" algn="ctr">
          <a:solidFill>
            <a:schemeClr val="accent5">
              <a:hueOff val="568722"/>
              <a:satOff val="-592"/>
              <a:lumOff val="718"/>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fərdi</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xüsusiləşmə</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proseslərinin</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inkişaf</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etdirilməsi</a:t>
          </a:r>
          <a:endParaRPr lang="ru-RU" sz="20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6225250" y="2287630"/>
        <a:ext cx="4389698" cy="628513"/>
      </dsp:txXfrm>
    </dsp:sp>
    <dsp:sp modelId="{DF2F2D19-65DC-4B6B-B234-7838AC5F1B39}">
      <dsp:nvSpPr>
        <dsp:cNvPr id="0" name=""/>
        <dsp:cNvSpPr/>
      </dsp:nvSpPr>
      <dsp:spPr>
        <a:xfrm>
          <a:off x="6191249" y="3037209"/>
          <a:ext cx="4457700" cy="696515"/>
        </a:xfrm>
        <a:prstGeom prst="roundRect">
          <a:avLst/>
        </a:prstGeom>
        <a:solidFill>
          <a:schemeClr val="lt1">
            <a:alpha val="90000"/>
            <a:hueOff val="0"/>
            <a:satOff val="0"/>
            <a:lumOff val="0"/>
            <a:alphaOff val="0"/>
          </a:schemeClr>
        </a:solidFill>
        <a:ln w="9525" cap="rnd" cmpd="sng" algn="ctr">
          <a:solidFill>
            <a:schemeClr val="accent5">
              <a:hueOff val="853083"/>
              <a:satOff val="-888"/>
              <a:lumOff val="1077"/>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prosesin</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xüsusi</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tipləşdirilmə</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halları</a:t>
          </a:r>
          <a:endParaRPr lang="ru-RU" sz="20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6225250" y="3071210"/>
        <a:ext cx="4389698" cy="628513"/>
      </dsp:txXfrm>
    </dsp:sp>
    <dsp:sp modelId="{0A80C812-990C-43F5-9337-153086EEE76C}">
      <dsp:nvSpPr>
        <dsp:cNvPr id="0" name=""/>
        <dsp:cNvSpPr/>
      </dsp:nvSpPr>
      <dsp:spPr>
        <a:xfrm>
          <a:off x="6191249" y="3820790"/>
          <a:ext cx="4457700" cy="696515"/>
        </a:xfrm>
        <a:prstGeom prst="roundRect">
          <a:avLst/>
        </a:prstGeom>
        <a:solidFill>
          <a:schemeClr val="lt1">
            <a:alpha val="90000"/>
            <a:hueOff val="0"/>
            <a:satOff val="0"/>
            <a:lumOff val="0"/>
            <a:alphaOff val="0"/>
          </a:schemeClr>
        </a:solidFill>
        <a:ln w="9525" cap="rnd" cmpd="sng" algn="ctr">
          <a:solidFill>
            <a:schemeClr val="accent5">
              <a:hueOff val="1137444"/>
              <a:satOff val="-1185"/>
              <a:lumOff val="1437"/>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texnoloji</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sağanaq</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konstruktiv</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elementlərin</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unifikasiya</a:t>
          </a:r>
          <a:r>
            <a:rPr lang="ru-RU" sz="20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edilməsi</a:t>
          </a:r>
          <a:endParaRPr lang="ru-RU" sz="20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6225250" y="3854791"/>
        <a:ext cx="4389698" cy="628513"/>
      </dsp:txXfrm>
    </dsp:sp>
    <dsp:sp modelId="{B3F4844A-648C-40F3-9F8F-4A43AE3C4F8D}">
      <dsp:nvSpPr>
        <dsp:cNvPr id="0" name=""/>
        <dsp:cNvSpPr/>
      </dsp:nvSpPr>
      <dsp:spPr>
        <a:xfrm>
          <a:off x="6191249" y="4604370"/>
          <a:ext cx="4457700" cy="696515"/>
        </a:xfrm>
        <a:prstGeom prst="roundRect">
          <a:avLst/>
        </a:prstGeom>
        <a:solidFill>
          <a:schemeClr val="lt1">
            <a:alpha val="90000"/>
            <a:hueOff val="0"/>
            <a:satOff val="0"/>
            <a:lumOff val="0"/>
            <a:alphaOff val="0"/>
          </a:schemeClr>
        </a:solidFill>
        <a:ln w="9525" cap="rnd" cmpd="sng" algn="ctr">
          <a:solidFill>
            <a:schemeClr val="accent5">
              <a:hueOff val="1421805"/>
              <a:satOff val="-1481"/>
              <a:lumOff val="1796"/>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1" kern="1200" smtClean="0">
              <a:effectLst>
                <a:outerShdw blurRad="38100" dist="38100" dir="2700000" algn="tl">
                  <a:srgbClr val="000000">
                    <a:alpha val="43137"/>
                  </a:srgbClr>
                </a:outerShdw>
              </a:effectLst>
              <a:latin typeface="Times New Roman" pitchFamily="18" charset="0"/>
              <a:cs typeface="Times New Roman" pitchFamily="18" charset="0"/>
            </a:rPr>
            <a:t>müxtəlif alət və sağanaqlara olan tələbatların analizi və hesabatı</a:t>
          </a:r>
          <a:endParaRPr lang="ru-RU" sz="20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6225250" y="4638371"/>
        <a:ext cx="4389698" cy="628513"/>
      </dsp:txXfrm>
    </dsp:sp>
    <dsp:sp modelId="{CFC6A1E5-80F2-4826-8B0D-F904389536E8}">
      <dsp:nvSpPr>
        <dsp:cNvPr id="0" name=""/>
        <dsp:cNvSpPr/>
      </dsp:nvSpPr>
      <dsp:spPr>
        <a:xfrm>
          <a:off x="6191249" y="5387950"/>
          <a:ext cx="4457700" cy="696515"/>
        </a:xfrm>
        <a:prstGeom prst="roundRect">
          <a:avLst/>
        </a:prstGeom>
        <a:solidFill>
          <a:schemeClr val="lt1">
            <a:alpha val="90000"/>
            <a:hueOff val="0"/>
            <a:satOff val="0"/>
            <a:lumOff val="0"/>
            <a:alphaOff val="0"/>
          </a:schemeClr>
        </a:solidFill>
        <a:ln w="9525" cap="rnd" cmpd="sng" algn="ctr">
          <a:solidFill>
            <a:schemeClr val="accent5">
              <a:hueOff val="1706166"/>
              <a:satOff val="-1777"/>
              <a:lumOff val="2155"/>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i="1" kern="1200" smtClean="0">
              <a:effectLst>
                <a:outerShdw blurRad="38100" dist="38100" dir="2700000" algn="tl">
                  <a:srgbClr val="000000">
                    <a:alpha val="43137"/>
                  </a:srgbClr>
                </a:outerShdw>
              </a:effectLst>
              <a:latin typeface="Times New Roman" pitchFamily="18" charset="0"/>
              <a:cs typeface="Times New Roman" pitchFamily="18" charset="0"/>
            </a:rPr>
            <a:t>ehtiyat baza alətlərinin hesabatı (mərkəzi alət anbarınlarında olan xüsusi istismar fondu)</a:t>
          </a:r>
          <a:endParaRPr lang="ru-RU" sz="18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6225250" y="5421951"/>
        <a:ext cx="4389698" cy="6285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46534-E8B8-4503-9E34-E3D40225EB34}">
      <dsp:nvSpPr>
        <dsp:cNvPr id="0" name=""/>
        <dsp:cNvSpPr/>
      </dsp:nvSpPr>
      <dsp:spPr>
        <a:xfrm>
          <a:off x="4720902" y="2163226"/>
          <a:ext cx="2749554" cy="2378476"/>
        </a:xfrm>
        <a:prstGeom prst="hexagon">
          <a:avLst>
            <a:gd name="adj" fmla="val 28570"/>
            <a:gd name="vf" fmla="val 11547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22325">
            <a:lnSpc>
              <a:spcPct val="90000"/>
            </a:lnSpc>
            <a:spcBef>
              <a:spcPct val="0"/>
            </a:spcBef>
            <a:spcAft>
              <a:spcPct val="35000"/>
            </a:spcAft>
          </a:pPr>
          <a:r>
            <a:rPr lang="ru-RU" sz="1850" b="1" i="1" kern="1200"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Alətin kəsmə qabiliyyətinin yüksəldilə bilməsi üçün alət  materialları</a:t>
          </a:r>
          <a:r>
            <a:rPr lang="az-Latn-AZ" sz="1850" b="1" i="1" kern="1200"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na qoyulan tələblər</a:t>
          </a:r>
          <a:endParaRPr lang="ru-RU" sz="1850" b="1" i="1" kern="1200"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176542" y="2557373"/>
        <a:ext cx="1838274" cy="1590182"/>
      </dsp:txXfrm>
    </dsp:sp>
    <dsp:sp modelId="{329B6471-AED3-483E-A7CE-F6B06D1DEFC8}">
      <dsp:nvSpPr>
        <dsp:cNvPr id="0" name=""/>
        <dsp:cNvSpPr/>
      </dsp:nvSpPr>
      <dsp:spPr>
        <a:xfrm>
          <a:off x="6442652" y="1025286"/>
          <a:ext cx="1037398" cy="893856"/>
        </a:xfrm>
        <a:prstGeom prst="hexagon">
          <a:avLst>
            <a:gd name="adj" fmla="val 28900"/>
            <a:gd name="vf" fmla="val 115470"/>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0FA9B334-5125-47CB-BEF3-599CC80FED4E}">
      <dsp:nvSpPr>
        <dsp:cNvPr id="0" name=""/>
        <dsp:cNvSpPr/>
      </dsp:nvSpPr>
      <dsp:spPr>
        <a:xfrm>
          <a:off x="4974176" y="0"/>
          <a:ext cx="2253240" cy="1949317"/>
        </a:xfrm>
        <a:prstGeom prst="hexagon">
          <a:avLst>
            <a:gd name="adj" fmla="val 28570"/>
            <a:gd name="vf" fmla="val 115470"/>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22325">
            <a:lnSpc>
              <a:spcPct val="90000"/>
            </a:lnSpc>
            <a:spcBef>
              <a:spcPct val="0"/>
            </a:spcBef>
            <a:spcAft>
              <a:spcPct val="35000"/>
            </a:spcAft>
          </a:pP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temperaturda istismara və yeyilməyə qarşı davamlı olmalı </a:t>
          </a:r>
        </a:p>
      </dsp:txBody>
      <dsp:txXfrm>
        <a:off x="5347586" y="323043"/>
        <a:ext cx="1506420" cy="1303231"/>
      </dsp:txXfrm>
    </dsp:sp>
    <dsp:sp modelId="{36666C04-1BF1-48A9-9222-308E14A1F912}">
      <dsp:nvSpPr>
        <dsp:cNvPr id="0" name=""/>
        <dsp:cNvSpPr/>
      </dsp:nvSpPr>
      <dsp:spPr>
        <a:xfrm>
          <a:off x="7653377" y="2696321"/>
          <a:ext cx="1037398" cy="893856"/>
        </a:xfrm>
        <a:prstGeom prst="hexagon">
          <a:avLst>
            <a:gd name="adj" fmla="val 28900"/>
            <a:gd name="vf" fmla="val 115470"/>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1628BFEE-A5B9-494E-B744-A1CBEF8E696A}">
      <dsp:nvSpPr>
        <dsp:cNvPr id="0" name=""/>
        <dsp:cNvSpPr/>
      </dsp:nvSpPr>
      <dsp:spPr>
        <a:xfrm>
          <a:off x="7040659" y="1198961"/>
          <a:ext cx="2253240" cy="1949317"/>
        </a:xfrm>
        <a:prstGeom prst="hexagon">
          <a:avLst>
            <a:gd name="adj" fmla="val 28570"/>
            <a:gd name="vf" fmla="val 115470"/>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22325">
            <a:lnSpc>
              <a:spcPct val="90000"/>
            </a:lnSpc>
            <a:spcBef>
              <a:spcPct val="0"/>
            </a:spcBef>
            <a:spcAft>
              <a:spcPct val="35000"/>
            </a:spcAft>
          </a:pP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möhkəm</a:t>
          </a:r>
          <a:r>
            <a:rPr lang="az-Latn-AZ"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liyə</a:t>
          </a: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və bərkliyə malik olmalı</a:t>
          </a:r>
        </a:p>
      </dsp:txBody>
      <dsp:txXfrm>
        <a:off x="7414069" y="1522004"/>
        <a:ext cx="1506420" cy="1303231"/>
      </dsp:txXfrm>
    </dsp:sp>
    <dsp:sp modelId="{10BAEAF9-9819-4EE4-AAD7-E8D50726F3B2}">
      <dsp:nvSpPr>
        <dsp:cNvPr id="0" name=""/>
        <dsp:cNvSpPr/>
      </dsp:nvSpPr>
      <dsp:spPr>
        <a:xfrm>
          <a:off x="6812329" y="4582607"/>
          <a:ext cx="1037398" cy="893856"/>
        </a:xfrm>
        <a:prstGeom prst="hexagon">
          <a:avLst>
            <a:gd name="adj" fmla="val 28900"/>
            <a:gd name="vf" fmla="val 115470"/>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0F89D67D-36F0-4B8B-9705-6DF928CD4726}">
      <dsp:nvSpPr>
        <dsp:cNvPr id="0" name=""/>
        <dsp:cNvSpPr/>
      </dsp:nvSpPr>
      <dsp:spPr>
        <a:xfrm>
          <a:off x="7040659" y="3555979"/>
          <a:ext cx="2253240" cy="1949317"/>
        </a:xfrm>
        <a:prstGeom prst="hexagon">
          <a:avLst>
            <a:gd name="adj" fmla="val 28570"/>
            <a:gd name="vf" fmla="val 115470"/>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22325">
            <a:lnSpc>
              <a:spcPct val="90000"/>
            </a:lnSpc>
            <a:spcBef>
              <a:spcPct val="0"/>
            </a:spcBef>
            <a:spcAft>
              <a:spcPct val="35000"/>
            </a:spcAft>
          </a:pP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İqtisadi cəhətdən səmərəli olmalı</a:t>
          </a:r>
        </a:p>
      </dsp:txBody>
      <dsp:txXfrm>
        <a:off x="7414069" y="3879022"/>
        <a:ext cx="1506420" cy="1303231"/>
      </dsp:txXfrm>
    </dsp:sp>
    <dsp:sp modelId="{7462A81D-FC69-4A8F-A87D-CCA4F2237436}">
      <dsp:nvSpPr>
        <dsp:cNvPr id="0" name=""/>
        <dsp:cNvSpPr/>
      </dsp:nvSpPr>
      <dsp:spPr>
        <a:xfrm>
          <a:off x="4726019" y="4778410"/>
          <a:ext cx="1037398" cy="893856"/>
        </a:xfrm>
        <a:prstGeom prst="hexagon">
          <a:avLst>
            <a:gd name="adj" fmla="val 28900"/>
            <a:gd name="vf" fmla="val 115470"/>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B46515C-C888-495F-8068-C86ACCEA724A}">
      <dsp:nvSpPr>
        <dsp:cNvPr id="0" name=""/>
        <dsp:cNvSpPr/>
      </dsp:nvSpPr>
      <dsp:spPr>
        <a:xfrm>
          <a:off x="4974176" y="4756282"/>
          <a:ext cx="2253240" cy="1949317"/>
        </a:xfrm>
        <a:prstGeom prst="hexagon">
          <a:avLst>
            <a:gd name="adj" fmla="val 28570"/>
            <a:gd name="vf" fmla="val 115470"/>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22325">
            <a:lnSpc>
              <a:spcPct val="90000"/>
            </a:lnSpc>
            <a:spcBef>
              <a:spcPct val="0"/>
            </a:spcBef>
            <a:spcAft>
              <a:spcPct val="35000"/>
            </a:spcAft>
          </a:pPr>
          <a:r>
            <a:rPr lang="az-Latn-AZ"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t>
          </a: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ermiki emalda, qaynaqda, lehimləmədə, itilənmədə və s. müəyyən qabiliyyətə malik olmalı</a:t>
          </a:r>
        </a:p>
      </dsp:txBody>
      <dsp:txXfrm>
        <a:off x="5347586" y="5079325"/>
        <a:ext cx="1506420" cy="1303231"/>
      </dsp:txXfrm>
    </dsp:sp>
    <dsp:sp modelId="{7CD5E610-B2CC-4205-A866-29562B586AA5}">
      <dsp:nvSpPr>
        <dsp:cNvPr id="0" name=""/>
        <dsp:cNvSpPr/>
      </dsp:nvSpPr>
      <dsp:spPr>
        <a:xfrm>
          <a:off x="3495467" y="3108045"/>
          <a:ext cx="1037398" cy="893856"/>
        </a:xfrm>
        <a:prstGeom prst="hexagon">
          <a:avLst>
            <a:gd name="adj" fmla="val 28900"/>
            <a:gd name="vf" fmla="val 115470"/>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497E01C-ABDD-4A1C-8BB6-BCE96518A7A5}">
      <dsp:nvSpPr>
        <dsp:cNvPr id="0" name=""/>
        <dsp:cNvSpPr/>
      </dsp:nvSpPr>
      <dsp:spPr>
        <a:xfrm>
          <a:off x="2898099" y="3557320"/>
          <a:ext cx="2253240" cy="1949317"/>
        </a:xfrm>
        <a:prstGeom prst="hexagon">
          <a:avLst>
            <a:gd name="adj" fmla="val 28570"/>
            <a:gd name="vf" fmla="val 115470"/>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22325">
            <a:lnSpc>
              <a:spcPct val="90000"/>
            </a:lnSpc>
            <a:spcBef>
              <a:spcPct val="0"/>
            </a:spcBef>
            <a:spcAft>
              <a:spcPct val="35000"/>
            </a:spcAft>
          </a:pP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Soyuq və isti halda emal</a:t>
          </a:r>
          <a:r>
            <a:rPr lang="az-Latn-AZ"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oluna</a:t>
          </a:r>
          <a:r>
            <a:rPr lang="az-Latn-AZ"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bilməli</a:t>
          </a:r>
        </a:p>
      </dsp:txBody>
      <dsp:txXfrm>
        <a:off x="3271509" y="3880363"/>
        <a:ext cx="1506420" cy="1303231"/>
      </dsp:txXfrm>
    </dsp:sp>
    <dsp:sp modelId="{BC83AC0B-D8A7-4FB5-9956-26EEA31176FA}">
      <dsp:nvSpPr>
        <dsp:cNvPr id="0" name=""/>
        <dsp:cNvSpPr/>
      </dsp:nvSpPr>
      <dsp:spPr>
        <a:xfrm>
          <a:off x="2898099" y="1196279"/>
          <a:ext cx="2253240" cy="1949317"/>
        </a:xfrm>
        <a:prstGeom prst="hexagon">
          <a:avLst>
            <a:gd name="adj" fmla="val 28570"/>
            <a:gd name="vf" fmla="val 115470"/>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22325">
            <a:lnSpc>
              <a:spcPct val="90000"/>
            </a:lnSpc>
            <a:spcBef>
              <a:spcPct val="0"/>
            </a:spcBef>
            <a:spcAft>
              <a:spcPct val="35000"/>
            </a:spcAft>
          </a:pPr>
          <a:r>
            <a:rPr lang="ru-RU" sz="185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Kəsmə qabiliyyətinə malik olması</a:t>
          </a:r>
        </a:p>
      </dsp:txBody>
      <dsp:txXfrm>
        <a:off x="3271509" y="1519322"/>
        <a:ext cx="1506420" cy="13032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5AEF29-5D10-43BD-8F87-E77B4EB474FC}">
      <dsp:nvSpPr>
        <dsp:cNvPr id="0" name=""/>
        <dsp:cNvSpPr/>
      </dsp:nvSpPr>
      <dsp:spPr>
        <a:xfrm>
          <a:off x="5953590" y="3419940"/>
          <a:ext cx="2437469" cy="2437469"/>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sp3d extrusionH="28000" prstMaterial="matte"/>
        </a:bodyPr>
        <a:lstStyle/>
        <a:p>
          <a:pPr lvl="0" algn="ctr" defTabSz="1066800">
            <a:lnSpc>
              <a:spcPct val="90000"/>
            </a:lnSpc>
            <a:spcBef>
              <a:spcPct val="0"/>
            </a:spcBef>
            <a:spcAft>
              <a:spcPct val="35000"/>
            </a:spcAft>
          </a:pPr>
          <a:r>
            <a:rPr lang="az-Latn-AZ" sz="24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istehsalında istifadə olunan materiallar</a:t>
          </a:r>
          <a:endParaRPr lang="ru-RU" sz="24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6310549" y="3776899"/>
        <a:ext cx="1723551" cy="1723551"/>
      </dsp:txXfrm>
    </dsp:sp>
    <dsp:sp modelId="{4C01147E-F24D-4A79-A490-36BFF40AF4A3}">
      <dsp:nvSpPr>
        <dsp:cNvPr id="0" name=""/>
        <dsp:cNvSpPr/>
      </dsp:nvSpPr>
      <dsp:spPr>
        <a:xfrm rot="16200000">
          <a:off x="6912886" y="2530748"/>
          <a:ext cx="518877" cy="828739"/>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6990718" y="2774328"/>
        <a:ext cx="363214" cy="497243"/>
      </dsp:txXfrm>
    </dsp:sp>
    <dsp:sp modelId="{8ED348DD-21AD-4574-90CF-75AC2F66D687}">
      <dsp:nvSpPr>
        <dsp:cNvPr id="0" name=""/>
        <dsp:cNvSpPr/>
      </dsp:nvSpPr>
      <dsp:spPr>
        <a:xfrm>
          <a:off x="5953590" y="3456"/>
          <a:ext cx="2437469" cy="2437469"/>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sp3d extrusionH="28000" prstMaterial="matte"/>
        </a:bodyPr>
        <a:lstStyle/>
        <a:p>
          <a:pPr lvl="0" algn="ctr" defTabSz="1244600">
            <a:lnSpc>
              <a:spcPct val="90000"/>
            </a:lnSpc>
            <a:spcBef>
              <a:spcPct val="0"/>
            </a:spcBef>
            <a:spcAft>
              <a:spcPct val="35000"/>
            </a:spcAft>
          </a:pPr>
          <a:r>
            <a:rPr lang="en-US" sz="2800" b="1" i="1" kern="1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abraziv</a:t>
          </a:r>
          <a:r>
            <a:rPr lang="en-US" sz="28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i="1" kern="1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materiallar</a:t>
          </a:r>
          <a:endParaRPr lang="ru-RU" sz="28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6310549" y="360415"/>
        <a:ext cx="1723551" cy="1723551"/>
      </dsp:txXfrm>
    </dsp:sp>
    <dsp:sp modelId="{D9BD68C0-858B-4DE8-A512-1DC32FB1AF4E}">
      <dsp:nvSpPr>
        <dsp:cNvPr id="0" name=""/>
        <dsp:cNvSpPr/>
      </dsp:nvSpPr>
      <dsp:spPr>
        <a:xfrm rot="19800000">
          <a:off x="8379549" y="3377526"/>
          <a:ext cx="518877" cy="828739"/>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8389976" y="3582190"/>
        <a:ext cx="363214" cy="497243"/>
      </dsp:txXfrm>
    </dsp:sp>
    <dsp:sp modelId="{EB171197-EB6B-4093-98B0-19B30495A516}">
      <dsp:nvSpPr>
        <dsp:cNvPr id="0" name=""/>
        <dsp:cNvSpPr/>
      </dsp:nvSpPr>
      <dsp:spPr>
        <a:xfrm>
          <a:off x="8912352" y="1711698"/>
          <a:ext cx="2437469" cy="2437469"/>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sp3d extrusionH="28000" prstMaterial="matte"/>
        </a:bodyPr>
        <a:lstStyle/>
        <a:p>
          <a:pPr lvl="0" algn="ctr" defTabSz="1066800">
            <a:lnSpc>
              <a:spcPct val="90000"/>
            </a:lnSpc>
            <a:spcBef>
              <a:spcPct val="0"/>
            </a:spcBef>
            <a:spcAft>
              <a:spcPct val="35000"/>
            </a:spcAft>
          </a:pPr>
          <a:r>
            <a:rPr lang="ru-RU" sz="24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mineral keramika</a:t>
          </a:r>
          <a:r>
            <a:rPr lang="az-Latn-AZ" sz="24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t>
          </a:r>
          <a:r>
            <a:rPr lang="ru-RU" sz="24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a:t>
          </a:r>
        </a:p>
      </dsp:txBody>
      <dsp:txXfrm>
        <a:off x="9269311" y="2068657"/>
        <a:ext cx="1723551" cy="1723551"/>
      </dsp:txXfrm>
    </dsp:sp>
    <dsp:sp modelId="{0271E7E7-52BC-4662-9C33-CCFAB3199FE6}">
      <dsp:nvSpPr>
        <dsp:cNvPr id="0" name=""/>
        <dsp:cNvSpPr/>
      </dsp:nvSpPr>
      <dsp:spPr>
        <a:xfrm rot="1800000">
          <a:off x="8379549" y="5071083"/>
          <a:ext cx="518877" cy="828739"/>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8389976" y="5197915"/>
        <a:ext cx="363214" cy="497243"/>
      </dsp:txXfrm>
    </dsp:sp>
    <dsp:sp modelId="{53A56B01-7E63-47F8-B565-BA9D101A1D85}">
      <dsp:nvSpPr>
        <dsp:cNvPr id="0" name=""/>
        <dsp:cNvSpPr/>
      </dsp:nvSpPr>
      <dsp:spPr>
        <a:xfrm>
          <a:off x="8912352" y="5128181"/>
          <a:ext cx="2437469" cy="2437469"/>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sp3d extrusionH="28000" prstMaterial="matte"/>
        </a:bodyPr>
        <a:lstStyle/>
        <a:p>
          <a:pPr lvl="0" algn="ctr" defTabSz="1244600">
            <a:lnSpc>
              <a:spcPct val="90000"/>
            </a:lnSpc>
            <a:spcBef>
              <a:spcPct val="0"/>
            </a:spcBef>
            <a:spcAft>
              <a:spcPct val="35000"/>
            </a:spcAft>
          </a:pPr>
          <a:r>
            <a:rPr lang="ru-RU" sz="28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bərk xəlitələr</a:t>
          </a:r>
        </a:p>
      </dsp:txBody>
      <dsp:txXfrm>
        <a:off x="9269311" y="5485140"/>
        <a:ext cx="1723551" cy="1723551"/>
      </dsp:txXfrm>
    </dsp:sp>
    <dsp:sp modelId="{3FAF8450-98AE-407D-944F-AC81996B64E2}">
      <dsp:nvSpPr>
        <dsp:cNvPr id="0" name=""/>
        <dsp:cNvSpPr/>
      </dsp:nvSpPr>
      <dsp:spPr>
        <a:xfrm rot="5400000">
          <a:off x="6912886" y="5917861"/>
          <a:ext cx="518877" cy="828739"/>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6990718" y="6005778"/>
        <a:ext cx="363214" cy="497243"/>
      </dsp:txXfrm>
    </dsp:sp>
    <dsp:sp modelId="{E7598228-5641-4929-A845-5702DC3055ED}">
      <dsp:nvSpPr>
        <dsp:cNvPr id="0" name=""/>
        <dsp:cNvSpPr/>
      </dsp:nvSpPr>
      <dsp:spPr>
        <a:xfrm>
          <a:off x="5953590" y="6836423"/>
          <a:ext cx="2437469" cy="2437469"/>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sp3d extrusionH="28000" prstMaterial="matte"/>
        </a:bodyPr>
        <a:lstStyle/>
        <a:p>
          <a:pPr lvl="0" algn="ctr" defTabSz="1244600">
            <a:lnSpc>
              <a:spcPct val="90000"/>
            </a:lnSpc>
            <a:spcBef>
              <a:spcPct val="0"/>
            </a:spcBef>
            <a:spcAft>
              <a:spcPct val="35000"/>
            </a:spcAft>
          </a:pPr>
          <a:r>
            <a:rPr lang="ru-RU" sz="28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poladları</a:t>
          </a:r>
        </a:p>
      </dsp:txBody>
      <dsp:txXfrm>
        <a:off x="6310549" y="7193382"/>
        <a:ext cx="1723551" cy="1723551"/>
      </dsp:txXfrm>
    </dsp:sp>
    <dsp:sp modelId="{B3F5F139-D184-43C0-9A73-F309C3DDF6DA}">
      <dsp:nvSpPr>
        <dsp:cNvPr id="0" name=""/>
        <dsp:cNvSpPr/>
      </dsp:nvSpPr>
      <dsp:spPr>
        <a:xfrm rot="9000000">
          <a:off x="5446223" y="5071083"/>
          <a:ext cx="518877" cy="828739"/>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rot="10800000">
        <a:off x="5591459" y="5197915"/>
        <a:ext cx="363214" cy="497243"/>
      </dsp:txXfrm>
    </dsp:sp>
    <dsp:sp modelId="{9FCC5294-BFF2-4FC8-9E6B-B98B020A93FD}">
      <dsp:nvSpPr>
        <dsp:cNvPr id="0" name=""/>
        <dsp:cNvSpPr/>
      </dsp:nvSpPr>
      <dsp:spPr>
        <a:xfrm>
          <a:off x="2994828" y="5128181"/>
          <a:ext cx="2437469" cy="2437469"/>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sp3d extrusionH="28000" prstMaterial="matte"/>
        </a:bodyPr>
        <a:lstStyle/>
        <a:p>
          <a:pPr lvl="0" algn="ctr" defTabSz="1244600">
            <a:lnSpc>
              <a:spcPct val="90000"/>
            </a:lnSpc>
            <a:spcBef>
              <a:spcPct val="0"/>
            </a:spcBef>
            <a:spcAft>
              <a:spcPct val="35000"/>
            </a:spcAft>
          </a:pPr>
          <a:r>
            <a:rPr lang="az-Latn-AZ" sz="28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n-US" sz="2800" b="1" i="1" kern="1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lmazlar</a:t>
          </a:r>
          <a:endParaRPr lang="ru-RU" sz="28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3351787" y="5485140"/>
        <a:ext cx="1723551" cy="1723551"/>
      </dsp:txXfrm>
    </dsp:sp>
    <dsp:sp modelId="{EA1D66B1-2247-457D-AA82-4062BED36164}">
      <dsp:nvSpPr>
        <dsp:cNvPr id="0" name=""/>
        <dsp:cNvSpPr/>
      </dsp:nvSpPr>
      <dsp:spPr>
        <a:xfrm rot="12600000">
          <a:off x="5446223" y="3377526"/>
          <a:ext cx="518877" cy="828739"/>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rot="10800000">
        <a:off x="5591459" y="3582190"/>
        <a:ext cx="363214" cy="497243"/>
      </dsp:txXfrm>
    </dsp:sp>
    <dsp:sp modelId="{81AE8652-DA22-4EC2-A539-A0DCA1A8674C}">
      <dsp:nvSpPr>
        <dsp:cNvPr id="0" name=""/>
        <dsp:cNvSpPr/>
      </dsp:nvSpPr>
      <dsp:spPr>
        <a:xfrm>
          <a:off x="2994828" y="1711698"/>
          <a:ext cx="2437469" cy="2437469"/>
        </a:xfrm>
        <a:prstGeom prst="ellipse">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sp3d extrusionH="28000" prstMaterial="matte"/>
        </a:bodyPr>
        <a:lstStyle/>
        <a:p>
          <a:pPr lvl="0" algn="ctr" defTabSz="1244600">
            <a:lnSpc>
              <a:spcPct val="90000"/>
            </a:lnSpc>
            <a:spcBef>
              <a:spcPct val="0"/>
            </a:spcBef>
            <a:spcAft>
              <a:spcPct val="35000"/>
            </a:spcAft>
          </a:pPr>
          <a:r>
            <a:rPr lang="en-US" sz="28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bərkliyə malik materiallar</a:t>
          </a:r>
          <a:endParaRPr lang="ru-RU" sz="2800" b="1" i="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3351787" y="2068657"/>
        <a:ext cx="1723551" cy="17235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52B937-34F9-4487-A34F-266FB438C43D}">
      <dsp:nvSpPr>
        <dsp:cNvPr id="0" name=""/>
        <dsp:cNvSpPr/>
      </dsp:nvSpPr>
      <dsp:spPr>
        <a:xfrm>
          <a:off x="511262" y="2926414"/>
          <a:ext cx="3385507" cy="1692753"/>
        </a:xfrm>
        <a:prstGeom prst="roundRect">
          <a:avLst>
            <a:gd name="adj" fmla="val 10000"/>
          </a:avLst>
        </a:prstGeom>
        <a:solidFill>
          <a:srgbClr val="92D050"/>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az-Latn-AZ" sz="4000" b="1" i="1" kern="1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poladları</a:t>
          </a:r>
          <a:endParaRPr lang="ru-RU" sz="4000" b="1" i="1" kern="1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60841" y="2975993"/>
        <a:ext cx="3286349" cy="1593595"/>
      </dsp:txXfrm>
    </dsp:sp>
    <dsp:sp modelId="{F1BD4E04-CFD3-443C-A79C-8793689C1ABA}">
      <dsp:nvSpPr>
        <dsp:cNvPr id="0" name=""/>
        <dsp:cNvSpPr/>
      </dsp:nvSpPr>
      <dsp:spPr>
        <a:xfrm rot="18289469">
          <a:off x="3388187" y="2776277"/>
          <a:ext cx="2371365" cy="46360"/>
        </a:xfrm>
        <a:custGeom>
          <a:avLst/>
          <a:gdLst/>
          <a:ahLst/>
          <a:cxnLst/>
          <a:rect l="0" t="0" r="0" b="0"/>
          <a:pathLst>
            <a:path>
              <a:moveTo>
                <a:pt x="0" y="23180"/>
              </a:moveTo>
              <a:lnTo>
                <a:pt x="2371365" y="23180"/>
              </a:lnTo>
            </a:path>
          </a:pathLst>
        </a:custGeom>
        <a:noFill/>
        <a:ln w="15875" cap="rnd"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ru-RU" sz="9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4514586" y="2740174"/>
        <a:ext cx="118568" cy="118568"/>
      </dsp:txXfrm>
    </dsp:sp>
    <dsp:sp modelId="{3F032A0B-049C-47A5-A18D-F11E1EB3FFC0}">
      <dsp:nvSpPr>
        <dsp:cNvPr id="0" name=""/>
        <dsp:cNvSpPr/>
      </dsp:nvSpPr>
      <dsp:spPr>
        <a:xfrm>
          <a:off x="5250971" y="979748"/>
          <a:ext cx="3385507" cy="1692753"/>
        </a:xfrm>
        <a:prstGeom prst="roundRect">
          <a:avLst>
            <a:gd name="adj" fmla="val 10000"/>
          </a:avLst>
        </a:prstGeom>
        <a:solidFill>
          <a:srgbClr val="FFFF00"/>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az-Latn-AZ" sz="4000" b="1" i="1" kern="1200"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Karbonlu poladlar </a:t>
          </a:r>
          <a:endParaRPr lang="ru-RU" sz="4000" b="1" i="1" kern="1200"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300550" y="1029327"/>
        <a:ext cx="3286349" cy="1593595"/>
      </dsp:txXfrm>
    </dsp:sp>
    <dsp:sp modelId="{65E4E324-7768-41A4-9175-50D4C0AC5CC1}">
      <dsp:nvSpPr>
        <dsp:cNvPr id="0" name=""/>
        <dsp:cNvSpPr/>
      </dsp:nvSpPr>
      <dsp:spPr>
        <a:xfrm rot="19457599">
          <a:off x="8479727" y="1316278"/>
          <a:ext cx="1667705" cy="46360"/>
        </a:xfrm>
        <a:custGeom>
          <a:avLst/>
          <a:gdLst/>
          <a:ahLst/>
          <a:cxnLst/>
          <a:rect l="0" t="0" r="0" b="0"/>
          <a:pathLst>
            <a:path>
              <a:moveTo>
                <a:pt x="0" y="23180"/>
              </a:moveTo>
              <a:lnTo>
                <a:pt x="1667705" y="23180"/>
              </a:lnTo>
            </a:path>
          </a:pathLst>
        </a:custGeom>
        <a:noFill/>
        <a:ln w="15875" cap="rnd"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9271887" y="1297765"/>
        <a:ext cx="83385" cy="83385"/>
      </dsp:txXfrm>
    </dsp:sp>
    <dsp:sp modelId="{8B412295-AF2B-495D-8ABD-AA4EBC712F16}">
      <dsp:nvSpPr>
        <dsp:cNvPr id="0" name=""/>
        <dsp:cNvSpPr/>
      </dsp:nvSpPr>
      <dsp:spPr>
        <a:xfrm>
          <a:off x="9990681" y="6415"/>
          <a:ext cx="3385507" cy="1692753"/>
        </a:xfrm>
        <a:prstGeom prst="roundRect">
          <a:avLst>
            <a:gd name="adj" fmla="val 10000"/>
          </a:avLst>
        </a:prstGeom>
        <a:solidFill>
          <a:schemeClr val="accent4"/>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az-Latn-AZ" sz="4000" b="1" i="1" kern="1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aşağı karbonlu poladlar</a:t>
          </a:r>
          <a:endParaRPr lang="ru-RU" sz="4000" b="1" i="1" kern="1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10040260" y="55994"/>
        <a:ext cx="3286349" cy="1593595"/>
      </dsp:txXfrm>
    </dsp:sp>
    <dsp:sp modelId="{E308BAD1-6FCC-4DB1-BE5A-2A4A0ACCFC27}">
      <dsp:nvSpPr>
        <dsp:cNvPr id="0" name=""/>
        <dsp:cNvSpPr/>
      </dsp:nvSpPr>
      <dsp:spPr>
        <a:xfrm rot="2142401">
          <a:off x="8479727" y="2289611"/>
          <a:ext cx="1667705" cy="46360"/>
        </a:xfrm>
        <a:custGeom>
          <a:avLst/>
          <a:gdLst/>
          <a:ahLst/>
          <a:cxnLst/>
          <a:rect l="0" t="0" r="0" b="0"/>
          <a:pathLst>
            <a:path>
              <a:moveTo>
                <a:pt x="0" y="23180"/>
              </a:moveTo>
              <a:lnTo>
                <a:pt x="1667705" y="23180"/>
              </a:lnTo>
            </a:path>
          </a:pathLst>
        </a:custGeom>
        <a:noFill/>
        <a:ln w="15875" cap="rnd"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9271887" y="2271099"/>
        <a:ext cx="83385" cy="83385"/>
      </dsp:txXfrm>
    </dsp:sp>
    <dsp:sp modelId="{54815673-61AF-4A3A-B0BD-594B59FFE5DD}">
      <dsp:nvSpPr>
        <dsp:cNvPr id="0" name=""/>
        <dsp:cNvSpPr/>
      </dsp:nvSpPr>
      <dsp:spPr>
        <a:xfrm>
          <a:off x="9990681" y="1953081"/>
          <a:ext cx="3385507" cy="1692753"/>
        </a:xfrm>
        <a:prstGeom prst="roundRect">
          <a:avLst>
            <a:gd name="adj" fmla="val 10000"/>
          </a:avLst>
        </a:prstGeom>
        <a:solidFill>
          <a:schemeClr val="accent4"/>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az-Latn-AZ" sz="4000" b="1" i="1" kern="1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yüksək karbonlu poladlar </a:t>
          </a:r>
          <a:endParaRPr lang="ru-RU" sz="4000" b="1" i="1" kern="1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10040260" y="2002660"/>
        <a:ext cx="3286349" cy="1593595"/>
      </dsp:txXfrm>
    </dsp:sp>
    <dsp:sp modelId="{1F54AACD-BB15-4015-8E96-6C57FAD079DC}">
      <dsp:nvSpPr>
        <dsp:cNvPr id="0" name=""/>
        <dsp:cNvSpPr/>
      </dsp:nvSpPr>
      <dsp:spPr>
        <a:xfrm>
          <a:off x="3896769" y="3749611"/>
          <a:ext cx="1354202" cy="46360"/>
        </a:xfrm>
        <a:custGeom>
          <a:avLst/>
          <a:gdLst/>
          <a:ahLst/>
          <a:cxnLst/>
          <a:rect l="0" t="0" r="0" b="0"/>
          <a:pathLst>
            <a:path>
              <a:moveTo>
                <a:pt x="0" y="23180"/>
              </a:moveTo>
              <a:lnTo>
                <a:pt x="1354202" y="23180"/>
              </a:lnTo>
            </a:path>
          </a:pathLst>
        </a:custGeom>
        <a:noFill/>
        <a:ln w="15875" cap="rnd"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4540015" y="3738936"/>
        <a:ext cx="67710" cy="67710"/>
      </dsp:txXfrm>
    </dsp:sp>
    <dsp:sp modelId="{05CB18FF-FF41-4FF7-92E6-EB3ED46D8BEC}">
      <dsp:nvSpPr>
        <dsp:cNvPr id="0" name=""/>
        <dsp:cNvSpPr/>
      </dsp:nvSpPr>
      <dsp:spPr>
        <a:xfrm>
          <a:off x="5250971" y="2926414"/>
          <a:ext cx="3385507" cy="1692753"/>
        </a:xfrm>
        <a:prstGeom prst="roundRect">
          <a:avLst>
            <a:gd name="adj" fmla="val 10000"/>
          </a:avLst>
        </a:prstGeom>
        <a:solidFill>
          <a:srgbClr val="FFFF00"/>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az-Latn-AZ" sz="4000" b="1" i="1" kern="1200"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Legirləyici poladlar </a:t>
          </a:r>
          <a:endParaRPr lang="ru-RU" sz="4000" b="1" i="1" kern="1200"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300550" y="2975993"/>
        <a:ext cx="3286349" cy="1593595"/>
      </dsp:txXfrm>
    </dsp:sp>
    <dsp:sp modelId="{F16DA160-004A-4B3A-A2C7-7F3BD3D18FAB}">
      <dsp:nvSpPr>
        <dsp:cNvPr id="0" name=""/>
        <dsp:cNvSpPr/>
      </dsp:nvSpPr>
      <dsp:spPr>
        <a:xfrm rot="3310531">
          <a:off x="3388187" y="4722944"/>
          <a:ext cx="2371365" cy="46360"/>
        </a:xfrm>
        <a:custGeom>
          <a:avLst/>
          <a:gdLst/>
          <a:ahLst/>
          <a:cxnLst/>
          <a:rect l="0" t="0" r="0" b="0"/>
          <a:pathLst>
            <a:path>
              <a:moveTo>
                <a:pt x="0" y="23180"/>
              </a:moveTo>
              <a:lnTo>
                <a:pt x="2371365" y="23180"/>
              </a:lnTo>
            </a:path>
          </a:pathLst>
        </a:custGeom>
        <a:noFill/>
        <a:ln w="15875" cap="rnd"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ru-RU" sz="900" b="1" i="1" kern="12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4514586" y="4686840"/>
        <a:ext cx="118568" cy="118568"/>
      </dsp:txXfrm>
    </dsp:sp>
    <dsp:sp modelId="{03BAA7DC-C17C-4EDA-ACCE-D1BB8D54BEB0}">
      <dsp:nvSpPr>
        <dsp:cNvPr id="0" name=""/>
        <dsp:cNvSpPr/>
      </dsp:nvSpPr>
      <dsp:spPr>
        <a:xfrm>
          <a:off x="5250971" y="4873081"/>
          <a:ext cx="3385507" cy="1692753"/>
        </a:xfrm>
        <a:prstGeom prst="roundRect">
          <a:avLst>
            <a:gd name="adj" fmla="val 10000"/>
          </a:avLst>
        </a:prstGeom>
        <a:solidFill>
          <a:srgbClr val="FFFF00"/>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az-Latn-AZ" sz="4000" b="1" i="1" kern="120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Tezkəsən alət poladları </a:t>
          </a:r>
          <a:endParaRPr lang="ru-RU" sz="4000" b="1" i="1" kern="1200"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300550" y="4922660"/>
        <a:ext cx="3286349" cy="15935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D811B-8D5F-4497-974A-53879DE59767}">
      <dsp:nvSpPr>
        <dsp:cNvPr id="0" name=""/>
        <dsp:cNvSpPr/>
      </dsp:nvSpPr>
      <dsp:spPr>
        <a:xfrm>
          <a:off x="4443524" y="2962274"/>
          <a:ext cx="738435" cy="1407080"/>
        </a:xfrm>
        <a:custGeom>
          <a:avLst/>
          <a:gdLst/>
          <a:ahLst/>
          <a:cxnLst/>
          <a:rect l="0" t="0" r="0" b="0"/>
          <a:pathLst>
            <a:path>
              <a:moveTo>
                <a:pt x="0" y="0"/>
              </a:moveTo>
              <a:lnTo>
                <a:pt x="369217" y="0"/>
              </a:lnTo>
              <a:lnTo>
                <a:pt x="369217" y="1407080"/>
              </a:lnTo>
              <a:lnTo>
                <a:pt x="738435" y="1407080"/>
              </a:lnTo>
            </a:path>
          </a:pathLst>
        </a:custGeom>
        <a:noFill/>
        <a:ln w="15875" cap="rnd" cmpd="sng" algn="ctr">
          <a:solidFill>
            <a:schemeClr val="accent2">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b="1" i="1" kern="120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4773015" y="3626088"/>
        <a:ext cx="79453" cy="79453"/>
      </dsp:txXfrm>
    </dsp:sp>
    <dsp:sp modelId="{8D7F2320-6AD4-41A4-BC81-0E0C9E99BC47}">
      <dsp:nvSpPr>
        <dsp:cNvPr id="0" name=""/>
        <dsp:cNvSpPr/>
      </dsp:nvSpPr>
      <dsp:spPr>
        <a:xfrm>
          <a:off x="4443524" y="2916555"/>
          <a:ext cx="738435" cy="91440"/>
        </a:xfrm>
        <a:custGeom>
          <a:avLst/>
          <a:gdLst/>
          <a:ahLst/>
          <a:cxnLst/>
          <a:rect l="0" t="0" r="0" b="0"/>
          <a:pathLst>
            <a:path>
              <a:moveTo>
                <a:pt x="0" y="45720"/>
              </a:moveTo>
              <a:lnTo>
                <a:pt x="738435" y="45720"/>
              </a:lnTo>
            </a:path>
          </a:pathLst>
        </a:custGeom>
        <a:noFill/>
        <a:ln w="15875" cap="rnd" cmpd="sng" algn="ctr">
          <a:solidFill>
            <a:schemeClr val="accent2">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b="1" i="1" kern="120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4794281" y="2943814"/>
        <a:ext cx="36921" cy="36921"/>
      </dsp:txXfrm>
    </dsp:sp>
    <dsp:sp modelId="{A5A56FF3-F68A-4DB0-A173-7AE18FA79CE3}">
      <dsp:nvSpPr>
        <dsp:cNvPr id="0" name=""/>
        <dsp:cNvSpPr/>
      </dsp:nvSpPr>
      <dsp:spPr>
        <a:xfrm>
          <a:off x="4443524" y="1555194"/>
          <a:ext cx="738435" cy="1407080"/>
        </a:xfrm>
        <a:custGeom>
          <a:avLst/>
          <a:gdLst/>
          <a:ahLst/>
          <a:cxnLst/>
          <a:rect l="0" t="0" r="0" b="0"/>
          <a:pathLst>
            <a:path>
              <a:moveTo>
                <a:pt x="0" y="1407080"/>
              </a:moveTo>
              <a:lnTo>
                <a:pt x="369217" y="1407080"/>
              </a:lnTo>
              <a:lnTo>
                <a:pt x="369217" y="0"/>
              </a:lnTo>
              <a:lnTo>
                <a:pt x="738435" y="0"/>
              </a:lnTo>
            </a:path>
          </a:pathLst>
        </a:custGeom>
        <a:noFill/>
        <a:ln w="15875" cap="rnd" cmpd="sng" algn="ctr">
          <a:solidFill>
            <a:schemeClr val="accent2">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b="1" i="1" kern="120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4773015" y="2219007"/>
        <a:ext cx="79453" cy="79453"/>
      </dsp:txXfrm>
    </dsp:sp>
    <dsp:sp modelId="{89C03EA0-17D3-4DFE-9CB9-FEECF3490EDD}">
      <dsp:nvSpPr>
        <dsp:cNvPr id="0" name=""/>
        <dsp:cNvSpPr/>
      </dsp:nvSpPr>
      <dsp:spPr>
        <a:xfrm rot="16200000">
          <a:off x="918417" y="2399442"/>
          <a:ext cx="5924549" cy="1125664"/>
        </a:xfrm>
        <a:prstGeom prst="rect">
          <a:avLst/>
        </a:prstGeom>
        <a:solidFill>
          <a:schemeClr val="accent2">
            <a:shade val="6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z-Latn-AZ"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Alət materiallarına qoyulan tələblər</a:t>
          </a:r>
          <a:endParaRPr lang="ru-RU"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918417" y="2399442"/>
        <a:ext cx="5924549" cy="1125664"/>
      </dsp:txXfrm>
    </dsp:sp>
    <dsp:sp modelId="{E5B29F1B-6771-4C7B-964F-DB8FCD2C30F6}">
      <dsp:nvSpPr>
        <dsp:cNvPr id="0" name=""/>
        <dsp:cNvSpPr/>
      </dsp:nvSpPr>
      <dsp:spPr>
        <a:xfrm>
          <a:off x="5181960" y="992362"/>
          <a:ext cx="3692179" cy="1125664"/>
        </a:xfrm>
        <a:prstGeom prst="rect">
          <a:avLst/>
        </a:prstGeom>
        <a:solidFill>
          <a:schemeClr val="accent2">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z-Latn-AZ"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İstismar tələbləri</a:t>
          </a:r>
          <a:endParaRPr lang="ru-RU"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181960" y="992362"/>
        <a:ext cx="3692179" cy="1125664"/>
      </dsp:txXfrm>
    </dsp:sp>
    <dsp:sp modelId="{6DC17288-3732-4E0D-9C4E-FED5A0861476}">
      <dsp:nvSpPr>
        <dsp:cNvPr id="0" name=""/>
        <dsp:cNvSpPr/>
      </dsp:nvSpPr>
      <dsp:spPr>
        <a:xfrm>
          <a:off x="5181960" y="2399442"/>
          <a:ext cx="3692179" cy="1125664"/>
        </a:xfrm>
        <a:prstGeom prst="rect">
          <a:avLst/>
        </a:prstGeom>
        <a:solidFill>
          <a:schemeClr val="accent2">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z-Latn-AZ"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Texnoloji tələblər </a:t>
          </a:r>
          <a:endParaRPr lang="ru-RU"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181960" y="2399442"/>
        <a:ext cx="3692179" cy="1125664"/>
      </dsp:txXfrm>
    </dsp:sp>
    <dsp:sp modelId="{70DA0D56-24AB-43C9-BC7C-9D3F6E29C78E}">
      <dsp:nvSpPr>
        <dsp:cNvPr id="0" name=""/>
        <dsp:cNvSpPr/>
      </dsp:nvSpPr>
      <dsp:spPr>
        <a:xfrm>
          <a:off x="5181960" y="3806523"/>
          <a:ext cx="3692179" cy="1125664"/>
        </a:xfrm>
        <a:prstGeom prst="rect">
          <a:avLst/>
        </a:prstGeom>
        <a:solidFill>
          <a:schemeClr val="accent2">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z-Latn-AZ"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İqtisadi cəhətdən səmərəli olması </a:t>
          </a:r>
          <a:endParaRPr lang="ru-RU" sz="3600" b="1" i="1" kern="1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181960" y="3806523"/>
        <a:ext cx="3692179" cy="11256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8E0BDF-1C2B-4DFB-BC4B-4D3F62149C1C}">
      <dsp:nvSpPr>
        <dsp:cNvPr id="0" name=""/>
        <dsp:cNvSpPr/>
      </dsp:nvSpPr>
      <dsp:spPr>
        <a:xfrm>
          <a:off x="4406588" y="2132713"/>
          <a:ext cx="3113944" cy="2879175"/>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z-Latn-AZ" sz="2000" b="1" i="1" kern="1200" dirty="0" smtClean="0">
              <a:effectLst>
                <a:outerShdw blurRad="50800" dist="38100" dir="2700000" algn="tl" rotWithShape="0">
                  <a:prstClr val="black">
                    <a:alpha val="40000"/>
                  </a:prstClr>
                </a:outerShdw>
              </a:effectLst>
              <a:latin typeface="Times New Roman" pitchFamily="18" charset="0"/>
              <a:cs typeface="Times New Roman" pitchFamily="18" charset="0"/>
            </a:rPr>
            <a:t>Yüksək legirlənmiş çətin emal olunan və korroziyaya davamlı poladların emalı üçün istifadə edilən teskəsən alət poladları</a:t>
          </a:r>
          <a:endParaRPr lang="ru-RU" sz="2000" b="1" i="1" kern="1200" dirty="0">
            <a:effectLst>
              <a:outerShdw blurRad="50800" dist="38100" dir="2700000" algn="tl" rotWithShape="0">
                <a:prstClr val="black">
                  <a:alpha val="40000"/>
                </a:prstClr>
              </a:outerShdw>
            </a:effectLst>
            <a:latin typeface="Times New Roman" pitchFamily="18" charset="0"/>
            <a:cs typeface="Times New Roman" pitchFamily="18" charset="0"/>
          </a:endParaRPr>
        </a:p>
      </dsp:txBody>
      <dsp:txXfrm>
        <a:off x="4862615" y="2554358"/>
        <a:ext cx="2201890" cy="2035885"/>
      </dsp:txXfrm>
    </dsp:sp>
    <dsp:sp modelId="{F2DCE0A0-4351-4728-BA5F-A10F7A7CC910}">
      <dsp:nvSpPr>
        <dsp:cNvPr id="0" name=""/>
        <dsp:cNvSpPr/>
      </dsp:nvSpPr>
      <dsp:spPr>
        <a:xfrm>
          <a:off x="4171739" y="441540"/>
          <a:ext cx="3583641" cy="1981510"/>
        </a:xfrm>
        <a:prstGeom prst="ellipse">
          <a:avLst/>
        </a:prstGeom>
        <a:solidFill>
          <a:schemeClr val="accent2">
            <a:alpha val="50000"/>
            <a:hueOff val="-898490"/>
            <a:satOff val="6181"/>
            <a:lumOff val="686"/>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z-Latn-AZ" sz="2000" b="1" i="1" kern="1200" dirty="0" smtClean="0">
              <a:effectLst>
                <a:outerShdw blurRad="50800" dist="38100" dir="2700000" algn="tl" rotWithShape="0">
                  <a:prstClr val="black">
                    <a:alpha val="40000"/>
                  </a:prstClr>
                </a:outerShdw>
              </a:effectLst>
              <a:latin typeface="Times New Roman" pitchFamily="18" charset="0"/>
              <a:cs typeface="Times New Roman" pitchFamily="18" charset="0"/>
            </a:rPr>
            <a:t>Volframkobaltlı</a:t>
          </a:r>
          <a:endParaRPr lang="ru-RU" sz="2000" b="1" i="1" kern="1200" dirty="0">
            <a:effectLst>
              <a:outerShdw blurRad="50800" dist="38100" dir="2700000" algn="tl" rotWithShape="0">
                <a:prstClr val="black">
                  <a:alpha val="40000"/>
                </a:prstClr>
              </a:outerShdw>
            </a:effectLst>
            <a:latin typeface="Times New Roman" pitchFamily="18" charset="0"/>
            <a:cs typeface="Times New Roman" pitchFamily="18" charset="0"/>
          </a:endParaRPr>
        </a:p>
      </dsp:txBody>
      <dsp:txXfrm>
        <a:off x="4696551" y="731725"/>
        <a:ext cx="2534017" cy="1401140"/>
      </dsp:txXfrm>
    </dsp:sp>
    <dsp:sp modelId="{AE4D850A-A046-44BB-978B-57EE74BD8BEB}">
      <dsp:nvSpPr>
        <dsp:cNvPr id="0" name=""/>
        <dsp:cNvSpPr/>
      </dsp:nvSpPr>
      <dsp:spPr>
        <a:xfrm>
          <a:off x="6980726" y="2581546"/>
          <a:ext cx="3923688" cy="1981510"/>
        </a:xfrm>
        <a:prstGeom prst="ellipse">
          <a:avLst/>
        </a:prstGeom>
        <a:solidFill>
          <a:schemeClr val="accent2">
            <a:alpha val="50000"/>
            <a:hueOff val="-1796981"/>
            <a:satOff val="12361"/>
            <a:lumOff val="1372"/>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z-Latn-AZ" sz="2000" b="1" i="1" kern="1200" dirty="0" smtClean="0">
              <a:effectLst>
                <a:outerShdw blurRad="50800" dist="38100" dir="2700000" algn="tl" rotWithShape="0">
                  <a:prstClr val="black">
                    <a:alpha val="40000"/>
                  </a:prstClr>
                </a:outerShdw>
              </a:effectLst>
              <a:latin typeface="Times New Roman" pitchFamily="18" charset="0"/>
              <a:cs typeface="Times New Roman" pitchFamily="18" charset="0"/>
            </a:rPr>
            <a:t>Volframvanadiumlu</a:t>
          </a:r>
          <a:endParaRPr lang="ru-RU" sz="2000" b="1" i="1" kern="1200" dirty="0">
            <a:effectLst>
              <a:outerShdw blurRad="50800" dist="38100" dir="2700000" algn="tl" rotWithShape="0">
                <a:prstClr val="black">
                  <a:alpha val="40000"/>
                </a:prstClr>
              </a:outerShdw>
            </a:effectLst>
            <a:latin typeface="Times New Roman" pitchFamily="18" charset="0"/>
            <a:cs typeface="Times New Roman" pitchFamily="18" charset="0"/>
          </a:endParaRPr>
        </a:p>
      </dsp:txBody>
      <dsp:txXfrm>
        <a:off x="7555337" y="2871731"/>
        <a:ext cx="2774466" cy="1401140"/>
      </dsp:txXfrm>
    </dsp:sp>
    <dsp:sp modelId="{5A8E45D0-E57B-4D0A-B282-54153BA46987}">
      <dsp:nvSpPr>
        <dsp:cNvPr id="0" name=""/>
        <dsp:cNvSpPr/>
      </dsp:nvSpPr>
      <dsp:spPr>
        <a:xfrm>
          <a:off x="3837864" y="4707331"/>
          <a:ext cx="4251391" cy="1981510"/>
        </a:xfrm>
        <a:prstGeom prst="ellipse">
          <a:avLst/>
        </a:prstGeom>
        <a:solidFill>
          <a:schemeClr val="accent2">
            <a:alpha val="50000"/>
            <a:hueOff val="-2695471"/>
            <a:satOff val="18542"/>
            <a:lumOff val="2058"/>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z-Latn-AZ" sz="2000" b="1" i="1" kern="1200" dirty="0" smtClean="0">
              <a:effectLst>
                <a:outerShdw blurRad="50800" dist="38100" dir="2700000" algn="tl" rotWithShape="0">
                  <a:prstClr val="black">
                    <a:alpha val="40000"/>
                  </a:prstClr>
                </a:outerShdw>
              </a:effectLst>
              <a:latin typeface="Times New Roman" pitchFamily="18" charset="0"/>
              <a:cs typeface="Times New Roman" pitchFamily="18" charset="0"/>
            </a:rPr>
            <a:t>Volframkobaltvanadiumlu</a:t>
          </a:r>
          <a:endParaRPr lang="ru-RU" sz="2000" b="1" i="1" kern="1200" dirty="0">
            <a:effectLst>
              <a:outerShdw blurRad="50800" dist="38100" dir="2700000" algn="tl" rotWithShape="0">
                <a:prstClr val="black">
                  <a:alpha val="40000"/>
                </a:prstClr>
              </a:outerShdw>
            </a:effectLst>
            <a:latin typeface="Times New Roman" pitchFamily="18" charset="0"/>
            <a:cs typeface="Times New Roman" pitchFamily="18" charset="0"/>
          </a:endParaRPr>
        </a:p>
      </dsp:txBody>
      <dsp:txXfrm>
        <a:off x="4460466" y="4997516"/>
        <a:ext cx="3006187" cy="1401140"/>
      </dsp:txXfrm>
    </dsp:sp>
    <dsp:sp modelId="{F8802B6A-606A-4653-AB4C-9AAAC2D21B64}">
      <dsp:nvSpPr>
        <dsp:cNvPr id="0" name=""/>
        <dsp:cNvSpPr/>
      </dsp:nvSpPr>
      <dsp:spPr>
        <a:xfrm>
          <a:off x="1007821" y="2581546"/>
          <a:ext cx="3925016" cy="1981510"/>
        </a:xfrm>
        <a:prstGeom prst="ellipse">
          <a:avLst/>
        </a:prstGeom>
        <a:solidFill>
          <a:schemeClr val="accent2">
            <a:alpha val="50000"/>
            <a:hueOff val="-3593961"/>
            <a:satOff val="24722"/>
            <a:lumOff val="2744"/>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z-Latn-AZ" sz="2000" b="1" i="1" kern="1200" dirty="0" smtClean="0">
              <a:effectLst>
                <a:outerShdw blurRad="50800" dist="38100" dir="2700000" algn="tl" rotWithShape="0">
                  <a:prstClr val="black">
                    <a:alpha val="40000"/>
                  </a:prstClr>
                </a:outerShdw>
              </a:effectLst>
              <a:latin typeface="Times New Roman" pitchFamily="18" charset="0"/>
              <a:cs typeface="Times New Roman" pitchFamily="18" charset="0"/>
            </a:rPr>
            <a:t>Volframkobaltmolibdenli </a:t>
          </a:r>
          <a:endParaRPr lang="ru-RU" sz="2000" b="1" i="1" kern="1200" dirty="0">
            <a:effectLst>
              <a:outerShdw blurRad="50800" dist="38100" dir="2700000" algn="tl" rotWithShape="0">
                <a:prstClr val="black">
                  <a:alpha val="40000"/>
                </a:prstClr>
              </a:outerShdw>
            </a:effectLst>
            <a:latin typeface="Times New Roman" pitchFamily="18" charset="0"/>
            <a:cs typeface="Times New Roman" pitchFamily="18" charset="0"/>
          </a:endParaRPr>
        </a:p>
      </dsp:txBody>
      <dsp:txXfrm>
        <a:off x="1582626" y="2871731"/>
        <a:ext cx="2775406" cy="14011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B9555-D7EB-4030-8C95-DC4CEAC7F30B}">
      <dsp:nvSpPr>
        <dsp:cNvPr id="0" name=""/>
        <dsp:cNvSpPr/>
      </dsp:nvSpPr>
      <dsp:spPr>
        <a:xfrm>
          <a:off x="4591391" y="2794933"/>
          <a:ext cx="2914087" cy="1532423"/>
        </a:xfrm>
        <a:prstGeom prst="ellipse">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Volframlı alət poladları</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5018149" y="3019351"/>
        <a:ext cx="2060571" cy="1083587"/>
      </dsp:txXfrm>
    </dsp:sp>
    <dsp:sp modelId="{36D4FDAC-A25B-423F-8A43-3F0F66019D55}">
      <dsp:nvSpPr>
        <dsp:cNvPr id="0" name=""/>
        <dsp:cNvSpPr/>
      </dsp:nvSpPr>
      <dsp:spPr>
        <a:xfrm rot="16200000">
          <a:off x="5834155" y="2066767"/>
          <a:ext cx="428559" cy="671988"/>
        </a:xfrm>
        <a:prstGeom prst="rightArrow">
          <a:avLst>
            <a:gd name="adj1" fmla="val 60000"/>
            <a:gd name="adj2" fmla="val 50000"/>
          </a:avLst>
        </a:prstGeom>
        <a:gradFill rotWithShape="0">
          <a:gsLst>
            <a:gs pos="0">
              <a:schemeClr val="accent2">
                <a:shade val="90000"/>
                <a:hueOff val="0"/>
                <a:satOff val="0"/>
                <a:lumOff val="0"/>
                <a:alphaOff val="0"/>
                <a:shade val="51000"/>
                <a:satMod val="130000"/>
              </a:schemeClr>
            </a:gs>
            <a:gs pos="80000">
              <a:schemeClr val="accent2">
                <a:shade val="90000"/>
                <a:hueOff val="0"/>
                <a:satOff val="0"/>
                <a:lumOff val="0"/>
                <a:alphaOff val="0"/>
                <a:shade val="93000"/>
                <a:satMod val="130000"/>
              </a:schemeClr>
            </a:gs>
            <a:gs pos="100000">
              <a:schemeClr val="accent2">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5898439" y="2265449"/>
        <a:ext cx="299991" cy="403192"/>
      </dsp:txXfrm>
    </dsp:sp>
    <dsp:sp modelId="{436E1AA9-EB7A-4992-80E1-BD0FFC24F5F6}">
      <dsp:nvSpPr>
        <dsp:cNvPr id="0" name=""/>
        <dsp:cNvSpPr/>
      </dsp:nvSpPr>
      <dsp:spPr>
        <a:xfrm>
          <a:off x="4985187" y="207537"/>
          <a:ext cx="2126494" cy="1778793"/>
        </a:xfrm>
        <a:prstGeom prst="ellipse">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dirty="0" smtClean="0">
              <a:effectLst>
                <a:outerShdw blurRad="38100" dist="38100" dir="2700000" algn="tl">
                  <a:srgbClr val="000000">
                    <a:alpha val="43137"/>
                  </a:srgbClr>
                </a:outerShdw>
                <a:reflection blurRad="6350" stA="55000" endA="300" endPos="45500" dir="5400000" sy="-100000" algn="bl" rotWithShape="0"/>
              </a:effectLst>
            </a:rPr>
            <a:t>Р9K5</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5296605" y="468035"/>
        <a:ext cx="1503658" cy="1257797"/>
      </dsp:txXfrm>
    </dsp:sp>
    <dsp:sp modelId="{0D463706-D237-4F01-8B5F-FFFA87D36031}">
      <dsp:nvSpPr>
        <dsp:cNvPr id="0" name=""/>
        <dsp:cNvSpPr/>
      </dsp:nvSpPr>
      <dsp:spPr>
        <a:xfrm rot="19401135">
          <a:off x="6977912" y="2393161"/>
          <a:ext cx="377700" cy="671988"/>
        </a:xfrm>
        <a:prstGeom prst="rightArrow">
          <a:avLst>
            <a:gd name="adj1" fmla="val 60000"/>
            <a:gd name="adj2" fmla="val 50000"/>
          </a:avLst>
        </a:prstGeom>
        <a:gradFill rotWithShape="0">
          <a:gsLst>
            <a:gs pos="0">
              <a:schemeClr val="accent2">
                <a:shade val="90000"/>
                <a:hueOff val="0"/>
                <a:satOff val="-1849"/>
                <a:lumOff val="4179"/>
                <a:alphaOff val="0"/>
                <a:shade val="51000"/>
                <a:satMod val="130000"/>
              </a:schemeClr>
            </a:gs>
            <a:gs pos="80000">
              <a:schemeClr val="accent2">
                <a:shade val="90000"/>
                <a:hueOff val="0"/>
                <a:satOff val="-1849"/>
                <a:lumOff val="4179"/>
                <a:alphaOff val="0"/>
                <a:shade val="93000"/>
                <a:satMod val="130000"/>
              </a:schemeClr>
            </a:gs>
            <a:gs pos="100000">
              <a:schemeClr val="accent2">
                <a:shade val="90000"/>
                <a:hueOff val="0"/>
                <a:satOff val="-1849"/>
                <a:lumOff val="417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6989112" y="2561376"/>
        <a:ext cx="264390" cy="403192"/>
      </dsp:txXfrm>
    </dsp:sp>
    <dsp:sp modelId="{F10BFF86-9892-4CFA-9FD7-D51F22AAD429}">
      <dsp:nvSpPr>
        <dsp:cNvPr id="0" name=""/>
        <dsp:cNvSpPr/>
      </dsp:nvSpPr>
      <dsp:spPr>
        <a:xfrm>
          <a:off x="7185291" y="1025856"/>
          <a:ext cx="2150970" cy="1778793"/>
        </a:xfrm>
        <a:prstGeom prst="ellipse">
          <a:avLst/>
        </a:prstGeom>
        <a:gradFill rotWithShape="0">
          <a:gsLst>
            <a:gs pos="0">
              <a:schemeClr val="accent2">
                <a:shade val="80000"/>
                <a:hueOff val="0"/>
                <a:satOff val="-1882"/>
                <a:lumOff val="4578"/>
                <a:alphaOff val="0"/>
                <a:shade val="51000"/>
                <a:satMod val="130000"/>
              </a:schemeClr>
            </a:gs>
            <a:gs pos="80000">
              <a:schemeClr val="accent2">
                <a:shade val="80000"/>
                <a:hueOff val="0"/>
                <a:satOff val="-1882"/>
                <a:lumOff val="4578"/>
                <a:alphaOff val="0"/>
                <a:shade val="93000"/>
                <a:satMod val="130000"/>
              </a:schemeClr>
            </a:gs>
            <a:gs pos="100000">
              <a:schemeClr val="accent2">
                <a:shade val="80000"/>
                <a:hueOff val="0"/>
                <a:satOff val="-1882"/>
                <a:lumOff val="45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dirty="0" smtClean="0">
              <a:effectLst>
                <a:outerShdw blurRad="38100" dist="38100" dir="2700000" algn="tl">
                  <a:srgbClr val="000000">
                    <a:alpha val="43137"/>
                  </a:srgbClr>
                </a:outerShdw>
                <a:reflection blurRad="6350" stA="55000" endA="300" endPos="45500" dir="5400000" sy="-100000" algn="bl" rotWithShape="0"/>
              </a:effectLst>
            </a:rPr>
            <a:t>Р9K10</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7500293" y="1286354"/>
        <a:ext cx="1520966" cy="1257797"/>
      </dsp:txXfrm>
    </dsp:sp>
    <dsp:sp modelId="{F0460B8F-50C6-4250-9E60-A3F49E0BA53C}">
      <dsp:nvSpPr>
        <dsp:cNvPr id="0" name=""/>
        <dsp:cNvSpPr/>
      </dsp:nvSpPr>
      <dsp:spPr>
        <a:xfrm rot="691354">
          <a:off x="7482211" y="3536781"/>
          <a:ext cx="189703" cy="671988"/>
        </a:xfrm>
        <a:prstGeom prst="rightArrow">
          <a:avLst>
            <a:gd name="adj1" fmla="val 60000"/>
            <a:gd name="adj2" fmla="val 50000"/>
          </a:avLst>
        </a:prstGeom>
        <a:gradFill rotWithShape="0">
          <a:gsLst>
            <a:gs pos="0">
              <a:schemeClr val="accent2">
                <a:shade val="90000"/>
                <a:hueOff val="0"/>
                <a:satOff val="-3698"/>
                <a:lumOff val="8358"/>
                <a:alphaOff val="0"/>
                <a:shade val="51000"/>
                <a:satMod val="130000"/>
              </a:schemeClr>
            </a:gs>
            <a:gs pos="80000">
              <a:schemeClr val="accent2">
                <a:shade val="90000"/>
                <a:hueOff val="0"/>
                <a:satOff val="-3698"/>
                <a:lumOff val="8358"/>
                <a:alphaOff val="0"/>
                <a:shade val="93000"/>
                <a:satMod val="130000"/>
              </a:schemeClr>
            </a:gs>
            <a:gs pos="100000">
              <a:schemeClr val="accent2">
                <a:shade val="90000"/>
                <a:hueOff val="0"/>
                <a:satOff val="-3698"/>
                <a:lumOff val="83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7482784" y="3665495"/>
        <a:ext cx="132792" cy="403192"/>
      </dsp:txXfrm>
    </dsp:sp>
    <dsp:sp modelId="{1FDBC637-B04D-47C8-9080-BE2939AD2866}">
      <dsp:nvSpPr>
        <dsp:cNvPr id="0" name=""/>
        <dsp:cNvSpPr/>
      </dsp:nvSpPr>
      <dsp:spPr>
        <a:xfrm>
          <a:off x="7723971" y="3238336"/>
          <a:ext cx="2207447" cy="1778793"/>
        </a:xfrm>
        <a:prstGeom prst="ellipse">
          <a:avLst/>
        </a:prstGeom>
        <a:gradFill rotWithShape="0">
          <a:gsLst>
            <a:gs pos="0">
              <a:schemeClr val="accent2">
                <a:shade val="80000"/>
                <a:hueOff val="0"/>
                <a:satOff val="-3763"/>
                <a:lumOff val="9155"/>
                <a:alphaOff val="0"/>
                <a:shade val="51000"/>
                <a:satMod val="130000"/>
              </a:schemeClr>
            </a:gs>
            <a:gs pos="80000">
              <a:schemeClr val="accent2">
                <a:shade val="80000"/>
                <a:hueOff val="0"/>
                <a:satOff val="-3763"/>
                <a:lumOff val="9155"/>
                <a:alphaOff val="0"/>
                <a:shade val="93000"/>
                <a:satMod val="130000"/>
              </a:schemeClr>
            </a:gs>
            <a:gs pos="100000">
              <a:schemeClr val="accent2">
                <a:shade val="80000"/>
                <a:hueOff val="0"/>
                <a:satOff val="-3763"/>
                <a:lumOff val="915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dirty="0" smtClean="0">
              <a:effectLst>
                <a:outerShdw blurRad="38100" dist="38100" dir="2700000" algn="tl">
                  <a:srgbClr val="000000">
                    <a:alpha val="43137"/>
                  </a:srgbClr>
                </a:outerShdw>
                <a:reflection blurRad="6350" stA="55000" endA="300" endPos="45500" dir="5400000" sy="-100000" algn="bl" rotWithShape="0"/>
              </a:effectLst>
            </a:rPr>
            <a:t>Р12Ф3</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8047244" y="3498834"/>
        <a:ext cx="1560901" cy="1257797"/>
      </dsp:txXfrm>
    </dsp:sp>
    <dsp:sp modelId="{D1B99E3E-6B89-49E3-8E04-655E48E57C9C}">
      <dsp:nvSpPr>
        <dsp:cNvPr id="0" name=""/>
        <dsp:cNvSpPr/>
      </dsp:nvSpPr>
      <dsp:spPr>
        <a:xfrm rot="3540749">
          <a:off x="6474018" y="4314915"/>
          <a:ext cx="457779" cy="671988"/>
        </a:xfrm>
        <a:prstGeom prst="rightArrow">
          <a:avLst>
            <a:gd name="adj1" fmla="val 60000"/>
            <a:gd name="adj2" fmla="val 50000"/>
          </a:avLst>
        </a:prstGeom>
        <a:gradFill rotWithShape="0">
          <a:gsLst>
            <a:gs pos="0">
              <a:schemeClr val="accent2">
                <a:shade val="90000"/>
                <a:hueOff val="0"/>
                <a:satOff val="-5546"/>
                <a:lumOff val="12538"/>
                <a:alphaOff val="0"/>
                <a:shade val="51000"/>
                <a:satMod val="130000"/>
              </a:schemeClr>
            </a:gs>
            <a:gs pos="80000">
              <a:schemeClr val="accent2">
                <a:shade val="90000"/>
                <a:hueOff val="0"/>
                <a:satOff val="-5546"/>
                <a:lumOff val="12538"/>
                <a:alphaOff val="0"/>
                <a:shade val="93000"/>
                <a:satMod val="130000"/>
              </a:schemeClr>
            </a:gs>
            <a:gs pos="100000">
              <a:schemeClr val="accent2">
                <a:shade val="90000"/>
                <a:hueOff val="0"/>
                <a:satOff val="-5546"/>
                <a:lumOff val="125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b="1" i="1" kern="120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6507332" y="4390446"/>
        <a:ext cx="320445" cy="403192"/>
      </dsp:txXfrm>
    </dsp:sp>
    <dsp:sp modelId="{2F6CF7FB-78BA-49DA-B589-FC9ACE00B3C2}">
      <dsp:nvSpPr>
        <dsp:cNvPr id="0" name=""/>
        <dsp:cNvSpPr/>
      </dsp:nvSpPr>
      <dsp:spPr>
        <a:xfrm>
          <a:off x="6394126" y="4929067"/>
          <a:ext cx="2019944" cy="1778793"/>
        </a:xfrm>
        <a:prstGeom prst="ellipse">
          <a:avLst/>
        </a:prstGeom>
        <a:gradFill rotWithShape="0">
          <a:gsLst>
            <a:gs pos="0">
              <a:schemeClr val="accent2">
                <a:shade val="80000"/>
                <a:hueOff val="0"/>
                <a:satOff val="-5645"/>
                <a:lumOff val="13733"/>
                <a:alphaOff val="0"/>
                <a:shade val="51000"/>
                <a:satMod val="130000"/>
              </a:schemeClr>
            </a:gs>
            <a:gs pos="80000">
              <a:schemeClr val="accent2">
                <a:shade val="80000"/>
                <a:hueOff val="0"/>
                <a:satOff val="-5645"/>
                <a:lumOff val="13733"/>
                <a:alphaOff val="0"/>
                <a:shade val="93000"/>
                <a:satMod val="130000"/>
              </a:schemeClr>
            </a:gs>
            <a:gs pos="100000">
              <a:schemeClr val="accent2">
                <a:shade val="80000"/>
                <a:hueOff val="0"/>
                <a:satOff val="-5645"/>
                <a:lumOff val="137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dirty="0" smtClean="0">
              <a:effectLst>
                <a:outerShdw blurRad="38100" dist="38100" dir="2700000" algn="tl">
                  <a:srgbClr val="000000">
                    <a:alpha val="43137"/>
                  </a:srgbClr>
                </a:outerShdw>
                <a:reflection blurRad="6350" stA="55000" endA="300" endPos="45500" dir="5400000" sy="-100000" algn="bl" rotWithShape="0"/>
              </a:effectLst>
            </a:rPr>
            <a:t>Р10Ф5K5</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6689940" y="5189565"/>
        <a:ext cx="1428316" cy="1257797"/>
      </dsp:txXfrm>
    </dsp:sp>
    <dsp:sp modelId="{AA6AAA90-0B4D-46DF-AC0F-9C2AE7ECD453}">
      <dsp:nvSpPr>
        <dsp:cNvPr id="0" name=""/>
        <dsp:cNvSpPr/>
      </dsp:nvSpPr>
      <dsp:spPr>
        <a:xfrm rot="7071655">
          <a:off x="5251481" y="4318090"/>
          <a:ext cx="438452" cy="671988"/>
        </a:xfrm>
        <a:prstGeom prst="rightArrow">
          <a:avLst>
            <a:gd name="adj1" fmla="val 60000"/>
            <a:gd name="adj2" fmla="val 50000"/>
          </a:avLst>
        </a:prstGeom>
        <a:gradFill rotWithShape="0">
          <a:gsLst>
            <a:gs pos="0">
              <a:schemeClr val="accent2">
                <a:shade val="90000"/>
                <a:hueOff val="0"/>
                <a:satOff val="-7395"/>
                <a:lumOff val="16717"/>
                <a:alphaOff val="0"/>
                <a:shade val="51000"/>
                <a:satMod val="130000"/>
              </a:schemeClr>
            </a:gs>
            <a:gs pos="80000">
              <a:schemeClr val="accent2">
                <a:shade val="90000"/>
                <a:hueOff val="0"/>
                <a:satOff val="-7395"/>
                <a:lumOff val="16717"/>
                <a:alphaOff val="0"/>
                <a:shade val="93000"/>
                <a:satMod val="130000"/>
              </a:schemeClr>
            </a:gs>
            <a:gs pos="100000">
              <a:schemeClr val="accent2">
                <a:shade val="90000"/>
                <a:hueOff val="0"/>
                <a:satOff val="-7395"/>
                <a:lumOff val="1671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ru-RU" sz="1800" b="1" i="1" kern="1200">
            <a:effectLst>
              <a:outerShdw blurRad="38100" dist="38100" dir="2700000" algn="tl">
                <a:srgbClr val="000000">
                  <a:alpha val="43137"/>
                </a:srgbClr>
              </a:outerShdw>
              <a:reflection blurRad="6350" stA="55000" endA="300" endPos="45500" dir="5400000" sy="-100000" algn="bl" rotWithShape="0"/>
            </a:effectLst>
          </a:endParaRPr>
        </a:p>
      </dsp:txBody>
      <dsp:txXfrm rot="10800000">
        <a:off x="5347984" y="4394344"/>
        <a:ext cx="306916" cy="403192"/>
      </dsp:txXfrm>
    </dsp:sp>
    <dsp:sp modelId="{3A49A2D1-D9FA-46D6-A0A4-8F36B59C08EF}">
      <dsp:nvSpPr>
        <dsp:cNvPr id="0" name=""/>
        <dsp:cNvSpPr/>
      </dsp:nvSpPr>
      <dsp:spPr>
        <a:xfrm>
          <a:off x="3891809" y="4939742"/>
          <a:ext cx="1915529" cy="1778793"/>
        </a:xfrm>
        <a:prstGeom prst="ellipse">
          <a:avLst/>
        </a:prstGeom>
        <a:gradFill rotWithShape="0">
          <a:gsLst>
            <a:gs pos="0">
              <a:schemeClr val="accent2">
                <a:shade val="80000"/>
                <a:hueOff val="0"/>
                <a:satOff val="-7526"/>
                <a:lumOff val="18311"/>
                <a:alphaOff val="0"/>
                <a:shade val="51000"/>
                <a:satMod val="130000"/>
              </a:schemeClr>
            </a:gs>
            <a:gs pos="80000">
              <a:schemeClr val="accent2">
                <a:shade val="80000"/>
                <a:hueOff val="0"/>
                <a:satOff val="-7526"/>
                <a:lumOff val="18311"/>
                <a:alphaOff val="0"/>
                <a:shade val="93000"/>
                <a:satMod val="130000"/>
              </a:schemeClr>
            </a:gs>
            <a:gs pos="100000">
              <a:schemeClr val="accent2">
                <a:shade val="80000"/>
                <a:hueOff val="0"/>
                <a:satOff val="-7526"/>
                <a:lumOff val="1831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dirty="0" smtClean="0">
              <a:effectLst>
                <a:outerShdw blurRad="38100" dist="38100" dir="2700000" algn="tl">
                  <a:srgbClr val="000000">
                    <a:alpha val="43137"/>
                  </a:srgbClr>
                </a:outerShdw>
                <a:reflection blurRad="6350" stA="55000" endA="300" endPos="45500" dir="5400000" sy="-100000" algn="bl" rotWithShape="0"/>
              </a:effectLst>
            </a:rPr>
            <a:t>Р18Ф2K5</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4172332" y="5200240"/>
        <a:ext cx="1354483" cy="1257797"/>
      </dsp:txXfrm>
    </dsp:sp>
    <dsp:sp modelId="{B6325584-8FE7-4ABC-A81D-A1A53A3258DD}">
      <dsp:nvSpPr>
        <dsp:cNvPr id="0" name=""/>
        <dsp:cNvSpPr/>
      </dsp:nvSpPr>
      <dsp:spPr>
        <a:xfrm rot="10163525">
          <a:off x="4338235" y="3522860"/>
          <a:ext cx="241243" cy="671988"/>
        </a:xfrm>
        <a:prstGeom prst="rightArrow">
          <a:avLst>
            <a:gd name="adj1" fmla="val 60000"/>
            <a:gd name="adj2" fmla="val 50000"/>
          </a:avLst>
        </a:prstGeom>
        <a:gradFill rotWithShape="0">
          <a:gsLst>
            <a:gs pos="0">
              <a:schemeClr val="accent2">
                <a:shade val="90000"/>
                <a:hueOff val="0"/>
                <a:satOff val="-9244"/>
                <a:lumOff val="20896"/>
                <a:alphaOff val="0"/>
                <a:shade val="51000"/>
                <a:satMod val="130000"/>
              </a:schemeClr>
            </a:gs>
            <a:gs pos="80000">
              <a:schemeClr val="accent2">
                <a:shade val="90000"/>
                <a:hueOff val="0"/>
                <a:satOff val="-9244"/>
                <a:lumOff val="20896"/>
                <a:alphaOff val="0"/>
                <a:shade val="93000"/>
                <a:satMod val="130000"/>
              </a:schemeClr>
            </a:gs>
            <a:gs pos="100000">
              <a:schemeClr val="accent2">
                <a:shade val="90000"/>
                <a:hueOff val="0"/>
                <a:satOff val="-9244"/>
                <a:lumOff val="208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ru-RU" sz="1800" b="1" i="1" kern="1200">
            <a:effectLst>
              <a:outerShdw blurRad="38100" dist="38100" dir="2700000" algn="tl">
                <a:srgbClr val="000000">
                  <a:alpha val="43137"/>
                </a:srgbClr>
              </a:outerShdw>
              <a:reflection blurRad="6350" stA="55000" endA="300" endPos="45500" dir="5400000" sy="-100000" algn="bl" rotWithShape="0"/>
            </a:effectLst>
          </a:endParaRPr>
        </a:p>
      </dsp:txBody>
      <dsp:txXfrm rot="10800000">
        <a:off x="4409990" y="3650597"/>
        <a:ext cx="168870" cy="403192"/>
      </dsp:txXfrm>
    </dsp:sp>
    <dsp:sp modelId="{011B164E-8ADE-4C30-BA34-E2B7CCC607B4}">
      <dsp:nvSpPr>
        <dsp:cNvPr id="0" name=""/>
        <dsp:cNvSpPr/>
      </dsp:nvSpPr>
      <dsp:spPr>
        <a:xfrm>
          <a:off x="2233266" y="3197386"/>
          <a:ext cx="2017187" cy="1778793"/>
        </a:xfrm>
        <a:prstGeom prst="ellipse">
          <a:avLst/>
        </a:prstGeom>
        <a:gradFill rotWithShape="0">
          <a:gsLst>
            <a:gs pos="0">
              <a:schemeClr val="accent2">
                <a:shade val="80000"/>
                <a:hueOff val="0"/>
                <a:satOff val="-9408"/>
                <a:lumOff val="22888"/>
                <a:alphaOff val="0"/>
                <a:shade val="51000"/>
                <a:satMod val="130000"/>
              </a:schemeClr>
            </a:gs>
            <a:gs pos="80000">
              <a:schemeClr val="accent2">
                <a:shade val="80000"/>
                <a:hueOff val="0"/>
                <a:satOff val="-9408"/>
                <a:lumOff val="22888"/>
                <a:alphaOff val="0"/>
                <a:shade val="93000"/>
                <a:satMod val="130000"/>
              </a:schemeClr>
            </a:gs>
            <a:gs pos="100000">
              <a:schemeClr val="accent2">
                <a:shade val="80000"/>
                <a:hueOff val="0"/>
                <a:satOff val="-9408"/>
                <a:lumOff val="228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dirty="0" smtClean="0">
              <a:effectLst>
                <a:outerShdw blurRad="38100" dist="38100" dir="2700000" algn="tl">
                  <a:srgbClr val="000000">
                    <a:alpha val="43137"/>
                  </a:srgbClr>
                </a:outerShdw>
                <a:reflection blurRad="6350" stA="55000" endA="300" endPos="45500" dir="5400000" sy="-100000" algn="bl" rotWithShape="0"/>
              </a:effectLst>
            </a:rPr>
            <a:t>Р6M5K5</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2528676" y="3457884"/>
        <a:ext cx="1426367" cy="1257797"/>
      </dsp:txXfrm>
    </dsp:sp>
    <dsp:sp modelId="{06360D90-5CAE-4E68-8186-322DDFE1490D}">
      <dsp:nvSpPr>
        <dsp:cNvPr id="0" name=""/>
        <dsp:cNvSpPr/>
      </dsp:nvSpPr>
      <dsp:spPr>
        <a:xfrm rot="13141610">
          <a:off x="4808577" y="2369728"/>
          <a:ext cx="369019" cy="671988"/>
        </a:xfrm>
        <a:prstGeom prst="rightArrow">
          <a:avLst>
            <a:gd name="adj1" fmla="val 60000"/>
            <a:gd name="adj2" fmla="val 50000"/>
          </a:avLst>
        </a:prstGeom>
        <a:gradFill rotWithShape="0">
          <a:gsLst>
            <a:gs pos="0">
              <a:schemeClr val="accent2">
                <a:shade val="90000"/>
                <a:hueOff val="0"/>
                <a:satOff val="-11093"/>
                <a:lumOff val="25075"/>
                <a:alphaOff val="0"/>
                <a:shade val="51000"/>
                <a:satMod val="130000"/>
              </a:schemeClr>
            </a:gs>
            <a:gs pos="80000">
              <a:schemeClr val="accent2">
                <a:shade val="90000"/>
                <a:hueOff val="0"/>
                <a:satOff val="-11093"/>
                <a:lumOff val="25075"/>
                <a:alphaOff val="0"/>
                <a:shade val="93000"/>
                <a:satMod val="130000"/>
              </a:schemeClr>
            </a:gs>
            <a:gs pos="100000">
              <a:schemeClr val="accent2">
                <a:shade val="90000"/>
                <a:hueOff val="0"/>
                <a:satOff val="-11093"/>
                <a:lumOff val="2507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ru-RU" sz="1800" b="1" i="1" kern="1200">
            <a:effectLst>
              <a:outerShdw blurRad="38100" dist="38100" dir="2700000" algn="tl">
                <a:srgbClr val="000000">
                  <a:alpha val="43137"/>
                </a:srgbClr>
              </a:outerShdw>
              <a:reflection blurRad="6350" stA="55000" endA="300" endPos="45500" dir="5400000" sy="-100000" algn="bl" rotWithShape="0"/>
            </a:effectLst>
          </a:endParaRPr>
        </a:p>
      </dsp:txBody>
      <dsp:txXfrm rot="10800000">
        <a:off x="4906931" y="2538981"/>
        <a:ext cx="258313" cy="403192"/>
      </dsp:txXfrm>
    </dsp:sp>
    <dsp:sp modelId="{1CD81803-1767-4BCF-97E0-88CB565043B3}">
      <dsp:nvSpPr>
        <dsp:cNvPr id="0" name=""/>
        <dsp:cNvSpPr/>
      </dsp:nvSpPr>
      <dsp:spPr>
        <a:xfrm>
          <a:off x="2927644" y="980492"/>
          <a:ext cx="2068523" cy="1778793"/>
        </a:xfrm>
        <a:prstGeom prst="ellipse">
          <a:avLst/>
        </a:prstGeom>
        <a:gradFill rotWithShape="0">
          <a:gsLst>
            <a:gs pos="0">
              <a:schemeClr val="accent2">
                <a:shade val="80000"/>
                <a:hueOff val="0"/>
                <a:satOff val="-11289"/>
                <a:lumOff val="27466"/>
                <a:alphaOff val="0"/>
                <a:shade val="51000"/>
                <a:satMod val="130000"/>
              </a:schemeClr>
            </a:gs>
            <a:gs pos="80000">
              <a:schemeClr val="accent2">
                <a:shade val="80000"/>
                <a:hueOff val="0"/>
                <a:satOff val="-11289"/>
                <a:lumOff val="27466"/>
                <a:alphaOff val="0"/>
                <a:shade val="93000"/>
                <a:satMod val="130000"/>
              </a:schemeClr>
            </a:gs>
            <a:gs pos="100000">
              <a:schemeClr val="accent2">
                <a:shade val="80000"/>
                <a:hueOff val="0"/>
                <a:satOff val="-11289"/>
                <a:lumOff val="2746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z-Latn-AZ" sz="2400" b="1" i="1" kern="1200" smtClean="0">
              <a:effectLst>
                <a:outerShdw blurRad="38100" dist="38100" dir="2700000" algn="tl">
                  <a:srgbClr val="000000">
                    <a:alpha val="43137"/>
                  </a:srgbClr>
                </a:outerShdw>
                <a:reflection blurRad="6350" stA="55000" endA="300" endPos="45500" dir="5400000" sy="-100000" algn="bl" rotWithShape="0"/>
              </a:effectLst>
            </a:rPr>
            <a:t>Р9M4K8</a:t>
          </a:r>
          <a:endParaRPr lang="ru-RU" sz="2400" b="1" i="1" kern="1200"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dsp:txBody>
      <dsp:txXfrm>
        <a:off x="3230572" y="1240990"/>
        <a:ext cx="1462667" cy="125779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88E0D0-7C4D-45A7-8480-D966B30EDB57}">
      <dsp:nvSpPr>
        <dsp:cNvPr id="0" name=""/>
        <dsp:cNvSpPr/>
      </dsp:nvSpPr>
      <dsp:spPr>
        <a:xfrm>
          <a:off x="3126289" y="1091"/>
          <a:ext cx="2387962" cy="1193981"/>
        </a:xfrm>
        <a:prstGeom prst="roundRect">
          <a:avLst>
            <a:gd name="adj" fmla="val 10000"/>
          </a:avLst>
        </a:prstGeom>
        <a:solidFill>
          <a:schemeClr val="accent2">
            <a:hueOff val="0"/>
            <a:satOff val="0"/>
            <a:lumOff val="0"/>
            <a:alphaOff val="0"/>
          </a:schemeClr>
        </a:solidFill>
        <a:ln>
          <a:noFill/>
        </a:ln>
        <a:effectLst>
          <a:outerShdw blurRad="65500" dist="38100" dir="5400000" rotWithShape="0">
            <a:srgbClr val="000000">
              <a:alpha val="40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Termal</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şok</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ucluğun</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fərqli</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nöqtələrində</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soyuqdan</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istiyə</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və</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ya</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əksinə</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istiqamətdə</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sürətli</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temperatur</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dəyişikliyi</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16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3161260" y="36062"/>
        <a:ext cx="2318020" cy="1124039"/>
      </dsp:txXfrm>
    </dsp:sp>
    <dsp:sp modelId="{90DE4C67-F42E-42B5-9D5F-235195E50C8B}">
      <dsp:nvSpPr>
        <dsp:cNvPr id="0" name=""/>
        <dsp:cNvSpPr/>
      </dsp:nvSpPr>
      <dsp:spPr>
        <a:xfrm rot="3600000">
          <a:off x="4684196" y="2095950"/>
          <a:ext cx="1243008" cy="417893"/>
        </a:xfrm>
        <a:prstGeom prst="leftRightArrow">
          <a:avLst>
            <a:gd name="adj1" fmla="val 60000"/>
            <a:gd name="adj2" fmla="val 50000"/>
          </a:avLst>
        </a:prstGeom>
        <a:solidFill>
          <a:schemeClr val="accent2">
            <a:hueOff val="0"/>
            <a:satOff val="0"/>
            <a:lumOff val="0"/>
            <a:alphaOff val="0"/>
          </a:schemeClr>
        </a:solidFill>
        <a:ln w="9525"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b="1" i="1" kern="1200">
            <a:effectLst>
              <a:outerShdw blurRad="38100" dist="38100" dir="2700000" algn="tl">
                <a:srgbClr val="000000">
                  <a:alpha val="43137"/>
                </a:srgbClr>
              </a:outerShdw>
            </a:effectLst>
            <a:latin typeface="Times New Roman" pitchFamily="18" charset="0"/>
            <a:cs typeface="Times New Roman" pitchFamily="18" charset="0"/>
          </a:endParaRPr>
        </a:p>
      </dsp:txBody>
      <dsp:txXfrm>
        <a:off x="4809564" y="2179529"/>
        <a:ext cx="992272" cy="250735"/>
      </dsp:txXfrm>
    </dsp:sp>
    <dsp:sp modelId="{1654BC2B-3C08-434F-8E60-8EFE1CC01782}">
      <dsp:nvSpPr>
        <dsp:cNvPr id="0" name=""/>
        <dsp:cNvSpPr/>
      </dsp:nvSpPr>
      <dsp:spPr>
        <a:xfrm>
          <a:off x="5097150" y="3414722"/>
          <a:ext cx="2387962" cy="1193981"/>
        </a:xfrm>
        <a:prstGeom prst="roundRect">
          <a:avLst>
            <a:gd name="adj" fmla="val 10000"/>
          </a:avLst>
        </a:prstGeom>
        <a:solidFill>
          <a:schemeClr val="accent2">
            <a:hueOff val="-4533601"/>
            <a:satOff val="2618"/>
            <a:lumOff val="-4804"/>
            <a:alphaOff val="0"/>
          </a:schemeClr>
        </a:solidFill>
        <a:ln>
          <a:noFill/>
        </a:ln>
        <a:effectLst>
          <a:outerShdw blurRad="65500" dist="38100" dir="5400000" rotWithShape="0">
            <a:srgbClr val="000000">
              <a:alpha val="40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Mexaniki</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şok</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ucluğun</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müxtəlif</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nöqtələrinin</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dəyişən</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yüklər</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altındakı</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gərilmə</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fərqi</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16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5132121" y="3449693"/>
        <a:ext cx="2318020" cy="1124039"/>
      </dsp:txXfrm>
    </dsp:sp>
    <dsp:sp modelId="{7FF6788C-5339-461E-99E2-7DE1390F4EFF}">
      <dsp:nvSpPr>
        <dsp:cNvPr id="0" name=""/>
        <dsp:cNvSpPr/>
      </dsp:nvSpPr>
      <dsp:spPr>
        <a:xfrm rot="10800000">
          <a:off x="3698766" y="3802766"/>
          <a:ext cx="1243008" cy="417893"/>
        </a:xfrm>
        <a:prstGeom prst="leftRightArrow">
          <a:avLst>
            <a:gd name="adj1" fmla="val 60000"/>
            <a:gd name="adj2" fmla="val 50000"/>
          </a:avLst>
        </a:prstGeom>
        <a:solidFill>
          <a:schemeClr val="accent2">
            <a:hueOff val="-4533601"/>
            <a:satOff val="2618"/>
            <a:lumOff val="-4804"/>
            <a:alphaOff val="0"/>
          </a:schemeClr>
        </a:solidFill>
        <a:ln w="9525"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b="1" i="1" kern="1200">
            <a:effectLst>
              <a:outerShdw blurRad="38100" dist="38100" dir="2700000" algn="tl">
                <a:srgbClr val="000000">
                  <a:alpha val="43137"/>
                </a:srgbClr>
              </a:outerShdw>
            </a:effectLst>
            <a:latin typeface="Times New Roman" pitchFamily="18" charset="0"/>
            <a:cs typeface="Times New Roman" pitchFamily="18" charset="0"/>
          </a:endParaRPr>
        </a:p>
      </dsp:txBody>
      <dsp:txXfrm rot="10800000">
        <a:off x="3824134" y="3886345"/>
        <a:ext cx="992272" cy="250735"/>
      </dsp:txXfrm>
    </dsp:sp>
    <dsp:sp modelId="{FB5DF6AB-2BC6-4D22-8F7B-FFE10B428DCE}">
      <dsp:nvSpPr>
        <dsp:cNvPr id="0" name=""/>
        <dsp:cNvSpPr/>
      </dsp:nvSpPr>
      <dsp:spPr>
        <a:xfrm>
          <a:off x="1155428" y="3414722"/>
          <a:ext cx="2387962" cy="1193981"/>
        </a:xfrm>
        <a:prstGeom prst="roundRect">
          <a:avLst>
            <a:gd name="adj" fmla="val 10000"/>
          </a:avLst>
        </a:prstGeom>
        <a:solidFill>
          <a:schemeClr val="accent2">
            <a:hueOff val="-9067202"/>
            <a:satOff val="5236"/>
            <a:lumOff val="-9607"/>
            <a:alphaOff val="0"/>
          </a:schemeClr>
        </a:solidFill>
        <a:ln>
          <a:noFill/>
        </a:ln>
        <a:effectLst>
          <a:outerShdw blurRad="65500" dist="38100" dir="5400000" rotWithShape="0">
            <a:srgbClr val="000000">
              <a:alpha val="40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Termal</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tezlik</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ucluğun</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çalışma</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temperaturunun</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ani</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dəyişmə</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1600" b="1" i="1" kern="1200" dirty="0" err="1" smtClean="0">
              <a:effectLst>
                <a:outerShdw blurRad="38100" dist="38100" dir="2700000" algn="tl">
                  <a:srgbClr val="000000">
                    <a:alpha val="43137"/>
                  </a:srgbClr>
                </a:outerShdw>
              </a:effectLst>
              <a:latin typeface="Times New Roman" pitchFamily="18" charset="0"/>
              <a:cs typeface="Times New Roman" pitchFamily="18" charset="0"/>
            </a:rPr>
            <a:t>tezliyi</a:t>
          </a:r>
          <a:r>
            <a:rPr lang="ru-RU" sz="1600" b="1" i="1" kern="12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ru-RU" sz="1600" b="1" i="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1190399" y="3449693"/>
        <a:ext cx="2318020" cy="1124039"/>
      </dsp:txXfrm>
    </dsp:sp>
    <dsp:sp modelId="{4B8F27F6-8441-4A0C-AB3F-860485240331}">
      <dsp:nvSpPr>
        <dsp:cNvPr id="0" name=""/>
        <dsp:cNvSpPr/>
      </dsp:nvSpPr>
      <dsp:spPr>
        <a:xfrm rot="18000000">
          <a:off x="2713335" y="2095950"/>
          <a:ext cx="1243008" cy="417893"/>
        </a:xfrm>
        <a:prstGeom prst="leftRightArrow">
          <a:avLst>
            <a:gd name="adj1" fmla="val 60000"/>
            <a:gd name="adj2" fmla="val 50000"/>
          </a:avLst>
        </a:prstGeom>
        <a:solidFill>
          <a:schemeClr val="accent2">
            <a:hueOff val="-9067202"/>
            <a:satOff val="5236"/>
            <a:lumOff val="-9607"/>
            <a:alphaOff val="0"/>
          </a:schemeClr>
        </a:solidFill>
        <a:ln w="9525"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b="1" i="1" kern="1200">
            <a:effectLst>
              <a:outerShdw blurRad="38100" dist="38100" dir="2700000" algn="tl">
                <a:srgbClr val="000000">
                  <a:alpha val="43137"/>
                </a:srgbClr>
              </a:outerShdw>
            </a:effectLst>
            <a:latin typeface="Times New Roman" pitchFamily="18" charset="0"/>
            <a:cs typeface="Times New Roman" pitchFamily="18" charset="0"/>
          </a:endParaRPr>
        </a:p>
      </dsp:txBody>
      <dsp:txXfrm>
        <a:off x="2838703" y="2179529"/>
        <a:ext cx="992272" cy="2507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9BDB2B-5371-4CA1-8FF3-D5FD12782F53}">
      <dsp:nvSpPr>
        <dsp:cNvPr id="0" name=""/>
        <dsp:cNvSpPr/>
      </dsp:nvSpPr>
      <dsp:spPr>
        <a:xfrm>
          <a:off x="2738641" y="-37004"/>
          <a:ext cx="6714717" cy="6714717"/>
        </a:xfrm>
        <a:prstGeom prst="circularArrow">
          <a:avLst>
            <a:gd name="adj1" fmla="val 5544"/>
            <a:gd name="adj2" fmla="val 330680"/>
            <a:gd name="adj3" fmla="val 14474186"/>
            <a:gd name="adj4" fmla="val 16974052"/>
            <a:gd name="adj5" fmla="val 5757"/>
          </a:avLst>
        </a:prstGeom>
        <a:solidFill>
          <a:schemeClr val="accent4">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58C4EFC2-5593-4A5D-814E-9A817B6A17FE}">
      <dsp:nvSpPr>
        <dsp:cNvPr id="0" name=""/>
        <dsp:cNvSpPr/>
      </dsp:nvSpPr>
      <dsp:spPr>
        <a:xfrm>
          <a:off x="5019972" y="5582"/>
          <a:ext cx="2152054" cy="1076027"/>
        </a:xfrm>
        <a:prstGeom prst="round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z-Latn-AZ" sz="2400" b="1" i="1" kern="12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yüksək temperaturda sərtlik</a:t>
          </a:r>
          <a:endParaRPr lang="ru-RU" sz="2400" b="1" i="1" kern="1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5072499" y="58109"/>
        <a:ext cx="2047000" cy="970973"/>
      </dsp:txXfrm>
    </dsp:sp>
    <dsp:sp modelId="{F43C1B79-A43C-43CF-985B-3DF79B9DD0E1}">
      <dsp:nvSpPr>
        <dsp:cNvPr id="0" name=""/>
        <dsp:cNvSpPr/>
      </dsp:nvSpPr>
      <dsp:spPr>
        <a:xfrm>
          <a:off x="7258683" y="1083689"/>
          <a:ext cx="2152054" cy="1076027"/>
        </a:xfrm>
        <a:prstGeom prst="roundRect">
          <a:avLst/>
        </a:prstGeom>
        <a:solidFill>
          <a:schemeClr val="accent4">
            <a:hueOff val="185828"/>
            <a:satOff val="3944"/>
            <a:lumOff val="13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z-Latn-AZ" sz="2400" b="1" i="1" kern="12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möhkəmlik</a:t>
          </a:r>
          <a:endParaRPr lang="ru-RU" sz="2400" b="1" i="1" kern="1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7311210" y="1136216"/>
        <a:ext cx="2047000" cy="970973"/>
      </dsp:txXfrm>
    </dsp:sp>
    <dsp:sp modelId="{830AB104-F88E-45BC-BAD9-DEC20641C552}">
      <dsp:nvSpPr>
        <dsp:cNvPr id="0" name=""/>
        <dsp:cNvSpPr/>
      </dsp:nvSpPr>
      <dsp:spPr>
        <a:xfrm>
          <a:off x="7811599" y="3506172"/>
          <a:ext cx="2152054" cy="1076027"/>
        </a:xfrm>
        <a:prstGeom prst="roundRect">
          <a:avLst/>
        </a:prstGeom>
        <a:solidFill>
          <a:schemeClr val="accent4">
            <a:hueOff val="371656"/>
            <a:satOff val="7887"/>
            <a:lumOff val="262"/>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z-Latn-AZ" sz="2400" b="1" i="1" kern="12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zərbələrə qarşı müqavimət</a:t>
          </a:r>
          <a:endParaRPr lang="ru-RU" sz="2400" b="1" i="1" kern="1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7864126" y="3558699"/>
        <a:ext cx="2047000" cy="970973"/>
      </dsp:txXfrm>
    </dsp:sp>
    <dsp:sp modelId="{8A6893D3-B46F-4B4E-B0FA-2BA64A0AC590}">
      <dsp:nvSpPr>
        <dsp:cNvPr id="0" name=""/>
        <dsp:cNvSpPr/>
      </dsp:nvSpPr>
      <dsp:spPr>
        <a:xfrm>
          <a:off x="6262363" y="5448852"/>
          <a:ext cx="2152054" cy="1076027"/>
        </a:xfrm>
        <a:prstGeom prst="roundRect">
          <a:avLst/>
        </a:prstGeom>
        <a:solidFill>
          <a:schemeClr val="accent4">
            <a:hueOff val="557484"/>
            <a:satOff val="11831"/>
            <a:lumOff val="392"/>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z-Latn-AZ" sz="2400" b="1" i="1" kern="12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aşınmaya qarşı müqavimət</a:t>
          </a:r>
          <a:endParaRPr lang="ru-RU" sz="2400" b="1" i="1" kern="1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6314890" y="5501379"/>
        <a:ext cx="2047000" cy="970973"/>
      </dsp:txXfrm>
    </dsp:sp>
    <dsp:sp modelId="{48B3700E-958B-4FEF-8D2A-777F4CE7F079}">
      <dsp:nvSpPr>
        <dsp:cNvPr id="0" name=""/>
        <dsp:cNvSpPr/>
      </dsp:nvSpPr>
      <dsp:spPr>
        <a:xfrm>
          <a:off x="3777581" y="5448852"/>
          <a:ext cx="2152054" cy="1076027"/>
        </a:xfrm>
        <a:prstGeom prst="roundRect">
          <a:avLst/>
        </a:prstGeom>
        <a:solidFill>
          <a:schemeClr val="accent4">
            <a:hueOff val="743312"/>
            <a:satOff val="15775"/>
            <a:lumOff val="523"/>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z-Latn-AZ" sz="2400" b="1" i="1" kern="12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kimyəvi sabitlik</a:t>
          </a:r>
          <a:endParaRPr lang="ru-RU" sz="2400" b="1" i="1" kern="1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3830108" y="5501379"/>
        <a:ext cx="2047000" cy="970973"/>
      </dsp:txXfrm>
    </dsp:sp>
    <dsp:sp modelId="{8CFEE2AA-2201-4EA7-91E6-0F2664449947}">
      <dsp:nvSpPr>
        <dsp:cNvPr id="0" name=""/>
        <dsp:cNvSpPr/>
      </dsp:nvSpPr>
      <dsp:spPr>
        <a:xfrm>
          <a:off x="2228345" y="3506172"/>
          <a:ext cx="2152054" cy="1076027"/>
        </a:xfrm>
        <a:prstGeom prst="roundRect">
          <a:avLst/>
        </a:prstGeom>
        <a:solidFill>
          <a:schemeClr val="accent4">
            <a:hueOff val="929140"/>
            <a:satOff val="19718"/>
            <a:lumOff val="65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z-Latn-AZ" sz="2400" b="1" i="1" kern="12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aşağı sürtünmə əmsalı</a:t>
          </a:r>
          <a:endParaRPr lang="ru-RU" sz="2400" b="1" i="1" kern="1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2280872" y="3558699"/>
        <a:ext cx="2047000" cy="970973"/>
      </dsp:txXfrm>
    </dsp:sp>
    <dsp:sp modelId="{60D1AA30-268F-42CD-86E2-7CB0093F2A3D}">
      <dsp:nvSpPr>
        <dsp:cNvPr id="0" name=""/>
        <dsp:cNvSpPr/>
      </dsp:nvSpPr>
      <dsp:spPr>
        <a:xfrm>
          <a:off x="2781261" y="1083689"/>
          <a:ext cx="2152054" cy="1076027"/>
        </a:xfrm>
        <a:prstGeom prst="roundRect">
          <a:avLst/>
        </a:prstGeom>
        <a:solidFill>
          <a:schemeClr val="accent4">
            <a:hueOff val="1114968"/>
            <a:satOff val="23662"/>
            <a:lumOff val="785"/>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z-Latn-AZ" sz="2400" b="1" i="1" kern="120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iqtisadi ucuz</a:t>
          </a:r>
          <a:endParaRPr lang="ru-RU" sz="2400" b="1" i="1" kern="1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2833788" y="1136216"/>
        <a:ext cx="2047000" cy="970973"/>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1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3.xml"/></Relationships>
</file>

<file path=ppt/slideLayouts/_rels/slideLayout20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4.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4.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5.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5.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1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2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Master" Target="../slideMasters/slideMaster40.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2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2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2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3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3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3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3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3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3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3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3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3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42.xml"/></Relationships>
</file>

<file path=ppt/slideLayouts/_rels/slideLayout5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42.xml"/></Relationships>
</file>

<file path=ppt/slideLayouts/_rels/slideLayout5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4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42.xml"/></Relationships>
</file>

<file path=ppt/slideLayouts/_rels/slideLayout55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42.xml"/></Relationships>
</file>

<file path=ppt/slideLayouts/_rels/slideLayout55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42.xml"/></Relationships>
</file>

<file path=ppt/slideLayouts/_rels/slideLayout55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5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5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5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5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6" y="2514601"/>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6" y="4777407"/>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3" y="4323838"/>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24" y="4529568"/>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51785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6"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6"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8" y="3178178"/>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24" y="3244167"/>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89967038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74"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6" y="685800"/>
            <a:ext cx="8019743"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57619947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91" y="802299"/>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7"/>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2416501" y="329311"/>
            <a:ext cx="4973915" cy="309201"/>
          </a:xfrm>
        </p:spPr>
        <p:txBody>
          <a:bodyPr/>
          <a:lstStyle/>
          <a:p>
            <a:endParaRPr lang="ru-RU"/>
          </a:p>
        </p:txBody>
      </p:sp>
      <p:sp>
        <p:nvSpPr>
          <p:cNvPr id="6" name="Slide Number Placeholder 5"/>
          <p:cNvSpPr>
            <a:spLocks noGrp="1"/>
          </p:cNvSpPr>
          <p:nvPr>
            <p:ph type="sldNum" sz="quarter" idx="12"/>
          </p:nvPr>
        </p:nvSpPr>
        <p:spPr>
          <a:xfrm>
            <a:off x="1437665" y="798973"/>
            <a:ext cx="811019" cy="503578"/>
          </a:xfrm>
        </p:spPr>
        <p:txBody>
          <a:bodyPr/>
          <a:lstStyle/>
          <a:p>
            <a:fld id="{203A4FEE-EFD4-4F25-8B51-434BD8FC1D7B}" type="slidenum">
              <a:rPr lang="ru-RU" smtClean="0"/>
              <a:t>‹#›</a:t>
            </a:fld>
            <a:endParaRPr lang="ru-RU"/>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083272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33" name="Straight Connector 32"/>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796524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8" y="1756130"/>
            <a:ext cx="8643155"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57" y="3806198"/>
            <a:ext cx="8630447"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5" name="Straight Connector 14"/>
          <p:cNvCxnSpPr/>
          <p:nvPr/>
        </p:nvCxnSpPr>
        <p:spPr>
          <a:xfrm>
            <a:off x="1454257" y="3804985"/>
            <a:ext cx="8630447"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34482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35" name="Straight Connector 34"/>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7834234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2"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53"/>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75"/>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3" y="2023007"/>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3"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cxnSp>
        <p:nvCxnSpPr>
          <p:cNvPr id="29" name="Straight Connector 28"/>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9045160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cxnSp>
        <p:nvCxnSpPr>
          <p:cNvPr id="25" name="Straight Connector 24"/>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5928642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96071442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3"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6" y="798974"/>
            <a:ext cx="6012471"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5"/>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17" name="Straight Connector 16"/>
          <p:cNvCxnSpPr/>
          <p:nvPr/>
        </p:nvCxnSpPr>
        <p:spPr>
          <a:xfrm>
            <a:off x="1448280" y="3205491"/>
            <a:ext cx="326949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4574780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8"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7"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5"/>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31"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92" y="5469884"/>
            <a:ext cx="5527351" cy="320123"/>
          </a:xfrm>
        </p:spPr>
        <p:txBody>
          <a:bodyPr/>
          <a:lstStyle>
            <a:lvl1pPr algn="l">
              <a:defRPr/>
            </a:lvl1p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a:xfrm>
            <a:off x="1447383" y="318642"/>
            <a:ext cx="5541004" cy="320931"/>
          </a:xfrm>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31" name="Straight Connector 30"/>
          <p:cNvCxnSpPr/>
          <p:nvPr/>
        </p:nvCxnSpPr>
        <p:spPr>
          <a:xfrm>
            <a:off x="144739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41121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52" y="609600"/>
            <a:ext cx="839392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6"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8" y="3178178"/>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24" y="3244167"/>
            <a:ext cx="779767" cy="365125"/>
          </a:xfrm>
        </p:spPr>
        <p:txBody>
          <a:bodyPr/>
          <a:lstStyle/>
          <a:p>
            <a:fld id="{203A4FEE-EFD4-4F25-8B51-434BD8FC1D7B}"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0131268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26" name="Straight Connector 25"/>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471195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29" y="798973"/>
            <a:ext cx="1615743"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1"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7312476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7" y="1447800"/>
            <a:ext cx="8825659"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7" y="4777380"/>
            <a:ext cx="8825659"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35149554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01644240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9" y="2861736"/>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51869660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3" y="2060576"/>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6"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3185951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3"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7"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7"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5686731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5682645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9105695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71" y="3129287"/>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888089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3"/>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19177443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6" y="1854192"/>
            <a:ext cx="5092907"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7"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7"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09851052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9"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7" y="685800"/>
            <a:ext cx="8825659"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53349545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7"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7"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62068409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3"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7"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1"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1103519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5"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60201280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8" y="1981200"/>
            <a:ext cx="294686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80" y="2667000"/>
            <a:ext cx="292735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78"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5" y="2667000"/>
            <a:ext cx="2946795"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18"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7535826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2" y="4250949"/>
            <a:ext cx="294005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2" y="2209800"/>
            <a:ext cx="2940051"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2" y="4827239"/>
            <a:ext cx="294005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6"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6"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36" y="4827238"/>
            <a:ext cx="293440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718"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6" y="4827236"/>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0663856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45606607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30"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4"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2478182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3"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400" y="1871132"/>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400"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3" y="5037663"/>
            <a:ext cx="897467" cy="279400"/>
          </a:xfrm>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19" y="5037663"/>
            <a:ext cx="551167" cy="279400"/>
          </a:xfrm>
        </p:spPr>
        <p:txBody>
          <a:bodyPr/>
          <a:lstStyle/>
          <a:p>
            <a:fld id="{203A4FEE-EFD4-4F25-8B51-434BD8FC1D7B}"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5234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52" y="609600"/>
            <a:ext cx="839392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8438433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1456700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6" y="3846054"/>
            <a:ext cx="8158691"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792619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35456855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70"/>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1" y="3243270"/>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cxnSp>
        <p:nvCxnSpPr>
          <p:cNvPr id="18" name="Straight Connector 17"/>
          <p:cNvCxnSpPr/>
          <p:nvPr/>
        </p:nvCxnSpPr>
        <p:spPr>
          <a:xfrm>
            <a:off x="1396169" y="2421466"/>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323636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cxnSp>
        <p:nvCxnSpPr>
          <p:cNvPr id="14" name="Straight Connector 13"/>
          <p:cNvCxnSpPr/>
          <p:nvPr/>
        </p:nvCxnSpPr>
        <p:spPr>
          <a:xfrm>
            <a:off x="1396169" y="2421466"/>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710488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5212106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6"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3"/>
            <a:ext cx="5469467"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6"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16" name="Straight Connector 15"/>
          <p:cNvCxnSpPr/>
          <p:nvPr/>
        </p:nvCxnSpPr>
        <p:spPr>
          <a:xfrm>
            <a:off x="1396169" y="2912533"/>
            <a:ext cx="35144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32894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3"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679103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7"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401"/>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7"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7659876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71"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71" y="4343427"/>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5" name="Straight Connector 14"/>
          <p:cNvCxnSpPr/>
          <p:nvPr/>
        </p:nvCxnSpPr>
        <p:spPr>
          <a:xfrm>
            <a:off x="1396169" y="4140199"/>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1830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6"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7326777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982132"/>
            <a:ext cx="9296399"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3" y="3352800"/>
            <a:ext cx="8839203"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427"/>
            <a:ext cx="9609667"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141832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3"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3"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89367502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2" y="982132"/>
            <a:ext cx="9296399"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3"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3"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489230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7"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3"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4" y="4470427"/>
            <a:ext cx="9609671"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5" name="Straight Connector 14"/>
          <p:cNvCxnSpPr/>
          <p:nvPr/>
        </p:nvCxnSpPr>
        <p:spPr>
          <a:xfrm>
            <a:off x="1396169" y="3429000"/>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486083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4" name="Straight Connector 13"/>
          <p:cNvCxnSpPr/>
          <p:nvPr/>
        </p:nvCxnSpPr>
        <p:spPr>
          <a:xfrm>
            <a:off x="1396169" y="2421466"/>
            <a:ext cx="940729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801782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75" y="982133"/>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403"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4" name="Straight Connector 13"/>
          <p:cNvCxnSpPr/>
          <p:nvPr/>
        </p:nvCxnSpPr>
        <p:spPr>
          <a:xfrm>
            <a:off x="8863891"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9851938"/>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1371600" y="4323873"/>
            <a:ext cx="6400800" cy="365125"/>
          </a:xfrm>
        </p:spPr>
        <p:txBody>
          <a:bodyPr/>
          <a:lstStyle/>
          <a:p>
            <a:endParaRPr lang="ru-RU"/>
          </a:p>
        </p:txBody>
      </p:sp>
      <p:sp>
        <p:nvSpPr>
          <p:cNvPr id="6" name="Slide Number Placeholder 5"/>
          <p:cNvSpPr>
            <a:spLocks noGrp="1"/>
          </p:cNvSpPr>
          <p:nvPr>
            <p:ph type="sldNum" sz="quarter" idx="12"/>
          </p:nvPr>
        </p:nvSpPr>
        <p:spPr>
          <a:xfrm>
            <a:off x="8077200" y="1430894"/>
            <a:ext cx="2743200"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7182786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96235359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8"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6"/>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4"/>
            <a:ext cx="2910840" cy="365125"/>
          </a:xfrm>
        </p:spPr>
        <p:txBody>
          <a:bodyPr/>
          <a:lstStyle>
            <a:lvl1pPr algn="r">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685802" y="381004"/>
            <a:ext cx="6991492" cy="364065"/>
          </a:xfrm>
        </p:spPr>
        <p:txBody>
          <a:bodyPr/>
          <a:lstStyle/>
          <a:p>
            <a:endParaRPr lang="ru-RU"/>
          </a:p>
        </p:txBody>
      </p:sp>
      <p:sp>
        <p:nvSpPr>
          <p:cNvPr id="6" name="Slide Number Placeholder 5"/>
          <p:cNvSpPr>
            <a:spLocks noGrp="1"/>
          </p:cNvSpPr>
          <p:nvPr>
            <p:ph type="sldNum" sz="quarter" idx="12"/>
          </p:nvPr>
        </p:nvSpPr>
        <p:spPr>
          <a:xfrm>
            <a:off x="10862455" y="381004"/>
            <a:ext cx="643748"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2172834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60"/>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66268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39489238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24"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8"/>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8"/>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7497390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64678836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14025087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1" y="746762"/>
            <a:ext cx="6510619"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204"/>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3580963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7" y="751246"/>
            <a:ext cx="3644963"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204"/>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61706487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6" y="4697388"/>
            <a:ext cx="10822035"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40"/>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43"/>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29916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5"/>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4"/>
            <a:ext cx="2910840" cy="365125"/>
          </a:xfrm>
        </p:spPr>
        <p:txBody>
          <a:bodyPr/>
          <a:lstStyle>
            <a:lvl1pPr algn="r">
              <a:defRPr/>
            </a:lvl1p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a:xfrm>
            <a:off x="685802" y="379945"/>
            <a:ext cx="6991492" cy="365125"/>
          </a:xfrm>
        </p:spPr>
        <p:txBody>
          <a:bodyPr/>
          <a:lstStyle/>
          <a:p>
            <a:endParaRPr lang="ru-RU"/>
          </a:p>
        </p:txBody>
      </p:sp>
      <p:sp>
        <p:nvSpPr>
          <p:cNvPr id="7" name="Slide Number Placeholder 6"/>
          <p:cNvSpPr>
            <a:spLocks noGrp="1"/>
          </p:cNvSpPr>
          <p:nvPr>
            <p:ph type="sldNum" sz="quarter" idx="12"/>
          </p:nvPr>
        </p:nvSpPr>
        <p:spPr>
          <a:xfrm>
            <a:off x="10862455" y="381004"/>
            <a:ext cx="643748"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87933611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8" y="753534"/>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60"/>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8" y="3959866"/>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4"/>
            <a:ext cx="2910840" cy="365125"/>
          </a:xfrm>
        </p:spPr>
        <p:txBody>
          <a:bodyPr/>
          <a:lstStyle>
            <a:lvl1pPr algn="r">
              <a:defRPr/>
            </a:lvl1p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a:xfrm>
            <a:off x="685802" y="379945"/>
            <a:ext cx="6991492" cy="365125"/>
          </a:xfrm>
        </p:spPr>
        <p:txBody>
          <a:bodyPr/>
          <a:lstStyle/>
          <a:p>
            <a:endParaRPr lang="ru-RU"/>
          </a:p>
        </p:txBody>
      </p:sp>
      <p:sp>
        <p:nvSpPr>
          <p:cNvPr id="7" name="Slide Number Placeholder 6"/>
          <p:cNvSpPr>
            <a:spLocks noGrp="1"/>
          </p:cNvSpPr>
          <p:nvPr>
            <p:ph type="sldNum" sz="quarter" idx="12"/>
          </p:nvPr>
        </p:nvSpPr>
        <p:spPr>
          <a:xfrm>
            <a:off x="10862455" y="381004"/>
            <a:ext cx="643748" cy="365125"/>
          </a:xfrm>
        </p:spPr>
        <p:txBody>
          <a:bodyPr/>
          <a:lstStyle/>
          <a:p>
            <a:fld id="{203A4FEE-EFD4-4F25-8B51-434BD8FC1D7B}" type="slidenum">
              <a:rPr lang="ru-RU" smtClean="0"/>
              <a:t>‹#›</a:t>
            </a:fld>
            <a:endParaRPr lang="ru-RU"/>
          </a:p>
        </p:txBody>
      </p:sp>
      <p:sp>
        <p:nvSpPr>
          <p:cNvPr id="9" name="TextBox 8"/>
          <p:cNvSpPr txBox="1"/>
          <p:nvPr/>
        </p:nvSpPr>
        <p:spPr>
          <a:xfrm>
            <a:off x="476249"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1"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8002481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4" y="1124703"/>
            <a:ext cx="10146187"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76" y="3648322"/>
            <a:ext cx="10144655"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5"/>
            <a:ext cx="2910840" cy="365125"/>
          </a:xfrm>
        </p:spPr>
        <p:txBody>
          <a:bodyPr/>
          <a:lstStyle>
            <a:lvl1pPr algn="r">
              <a:defRPr/>
            </a:lvl1p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a:xfrm>
            <a:off x="685802" y="378885"/>
            <a:ext cx="6991492" cy="365125"/>
          </a:xfrm>
        </p:spPr>
        <p:txBody>
          <a:bodyPr/>
          <a:lstStyle/>
          <a:p>
            <a:endParaRPr lang="ru-RU"/>
          </a:p>
        </p:txBody>
      </p:sp>
      <p:sp>
        <p:nvSpPr>
          <p:cNvPr id="7" name="Slide Number Placeholder 6"/>
          <p:cNvSpPr>
            <a:spLocks noGrp="1"/>
          </p:cNvSpPr>
          <p:nvPr>
            <p:ph type="sldNum" sz="quarter" idx="12"/>
          </p:nvPr>
        </p:nvSpPr>
        <p:spPr>
          <a:xfrm>
            <a:off x="10862455" y="381004"/>
            <a:ext cx="643748"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6893231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2002"/>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9"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111953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30" y="627408"/>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8"/>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9596051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20" y="4191004"/>
            <a:ext cx="3451583"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20" y="2362200"/>
            <a:ext cx="345158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20" y="4873792"/>
            <a:ext cx="3451583"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8" y="4191004"/>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8" y="4873791"/>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2" y="4191004"/>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73" y="2362200"/>
            <a:ext cx="344787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2" y="4873789"/>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4094610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60"/>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5556689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79"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5"/>
            <a:ext cx="2910840" cy="365125"/>
          </a:xfrm>
        </p:spPr>
        <p:txBody>
          <a:bodyPr/>
          <a:lstStyle>
            <a:lvl1pPr algn="r">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685802" y="381004"/>
            <a:ext cx="6991492" cy="365125"/>
          </a:xfrm>
        </p:spPr>
        <p:txBody>
          <a:bodyPr/>
          <a:lstStyle/>
          <a:p>
            <a:endParaRPr lang="ru-RU"/>
          </a:p>
        </p:txBody>
      </p:sp>
      <p:sp>
        <p:nvSpPr>
          <p:cNvPr id="6" name="Slide Number Placeholder 5"/>
          <p:cNvSpPr>
            <a:spLocks noGrp="1"/>
          </p:cNvSpPr>
          <p:nvPr>
            <p:ph type="sldNum" sz="quarter" idx="12"/>
          </p:nvPr>
        </p:nvSpPr>
        <p:spPr>
          <a:xfrm>
            <a:off x="10862455" y="381004"/>
            <a:ext cx="643748"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4045095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6" y="91547"/>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40" y="32279"/>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45"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031366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43078679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826303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6"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51"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36063523"/>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6"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83" y="685800"/>
            <a:ext cx="4665135"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7"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88803185"/>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44594951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9411589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7" y="1447800"/>
            <a:ext cx="8825659"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7" y="4777380"/>
            <a:ext cx="8825659"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01839052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5"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827"/>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849739477"/>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28" y="914400"/>
            <a:ext cx="3280975"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5" y="2777067"/>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00566930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2"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1" y="3843867"/>
            <a:ext cx="8304211"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390847049"/>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4"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73841361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95"/>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9143492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5132981"/>
            <a:ext cx="8535991"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85977913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9"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75049584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60"/>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6745693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50218532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786665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87523242"/>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6" y="0"/>
            <a:ext cx="11683811"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3" y="4282285"/>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797"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4" y="3505212"/>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4" y="4578463"/>
            <a:ext cx="6143653" cy="1163112"/>
          </a:xfrm>
        </p:spPr>
        <p:txBody>
          <a:bodyPr/>
          <a:lstStyle>
            <a:lvl1pPr algn="ctr">
              <a:defRPr sz="5400">
                <a:solidFill>
                  <a:schemeClr val="accent1">
                    <a:lumMod val="5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rot="21420000">
            <a:off x="-5552"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7" y="3832648"/>
            <a:ext cx="907187" cy="498470"/>
          </a:xfrm>
        </p:spPr>
        <p:txBody>
          <a:bodyPr/>
          <a:lstStyle>
            <a:lvl1pPr>
              <a:defRPr sz="2400">
                <a:solidFill>
                  <a:schemeClr val="tx1">
                    <a:lumMod val="75000"/>
                    <a:lumOff val="25000"/>
                  </a:schemeClr>
                </a:solidFill>
              </a:defRPr>
            </a:lvl1pPr>
          </a:lstStyle>
          <a:p>
            <a:fld id="{203A4FEE-EFD4-4F25-8B51-434BD8FC1D7B}" type="slidenum">
              <a:rPr lang="ru-RU" smtClean="0"/>
              <a:t>‹#›</a:t>
            </a:fld>
            <a:endParaRPr lang="ru-RU"/>
          </a:p>
        </p:txBody>
      </p:sp>
      <p:sp>
        <p:nvSpPr>
          <p:cNvPr id="25" name="5-Point Star 24"/>
          <p:cNvSpPr/>
          <p:nvPr/>
        </p:nvSpPr>
        <p:spPr>
          <a:xfrm rot="21420000">
            <a:off x="4221385" y="5111356"/>
            <a:ext cx="515387"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23132281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1"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6970343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2"/>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2949245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3"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1" y="2063396"/>
            <a:ext cx="5088715"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3" y="2063396"/>
            <a:ext cx="5086539"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08561971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60" y="2063396"/>
            <a:ext cx="4856159"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803" y="2861733"/>
            <a:ext cx="5088712"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3"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5993988" y="2861733"/>
            <a:ext cx="5088713"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6155622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07249933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7216323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6" y="685802"/>
            <a:ext cx="6034375" cy="4688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3" y="2709056"/>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3387930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4" y="685800"/>
            <a:ext cx="6345303"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1" y="1"/>
            <a:ext cx="3598147"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4" y="2709054"/>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37861822"/>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2"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7" y="685802"/>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296445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9" y="2861736"/>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6161696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16" y="685802"/>
            <a:ext cx="10396903"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83"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023006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5"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7"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1" y="4106334"/>
            <a:ext cx="10396883"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8347241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1" y="1723855"/>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1"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65183768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1" y="685801"/>
            <a:ext cx="10394707"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1"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80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234623"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217174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1"/>
            <a:ext cx="10396883"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780" y="2063396"/>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315"/>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237411"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235999" y="2063397"/>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34071568"/>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1" y="2063396"/>
            <a:ext cx="10394707" cy="331119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7299655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79" y="685802"/>
            <a:ext cx="2264647"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4" y="685802"/>
            <a:ext cx="7904431" cy="468878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4599004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3912084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9"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6"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4" y="2733709"/>
            <a:ext cx="8144135"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4" y="4394067"/>
            <a:ext cx="8144135"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255347" y="2750337"/>
            <a:ext cx="1171888" cy="1356442"/>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561485028"/>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17" name="Rectangle 16"/>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2988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32"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9523254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3" y="2060576"/>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6"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26132553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8"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99"/>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729474" y="2869923"/>
            <a:ext cx="1154151" cy="1090789"/>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76957197"/>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10" name="Rectangle 9"/>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4" y="2336873"/>
            <a:ext cx="4698359"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5" y="2336873"/>
            <a:ext cx="4700059"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05580772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12" name="Rectangle 11"/>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0" y="753232"/>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60" y="2336901"/>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5" y="3030011"/>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5"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5" y="3030011"/>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38063357"/>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8" name="Rectangle 7"/>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775327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6" name="Rectangle 5"/>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12113800"/>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10" name="Rectangle 9"/>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7" y="2336880"/>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4" y="2336878"/>
            <a:ext cx="3790079"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346063613"/>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10" name="Rectangle 9"/>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52"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9"/>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7694032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5929622"/>
            <a:ext cx="1602997" cy="144270"/>
          </a:xfrm>
          <a:prstGeom prst="rect">
            <a:avLst/>
          </a:prstGeom>
        </p:spPr>
      </p:pic>
      <p:sp>
        <p:nvSpPr>
          <p:cNvPr id="10" name="Rectangle 9"/>
          <p:cNvSpPr/>
          <p:nvPr/>
        </p:nvSpPr>
        <p:spPr bwMode="ltGray">
          <a:xfrm>
            <a:off x="3"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44"/>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600"/>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0" y="5169611"/>
            <a:ext cx="9613863"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74" y="4711337"/>
            <a:ext cx="1154151" cy="1090789"/>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716582657"/>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5929622"/>
            <a:ext cx="1602997" cy="144270"/>
          </a:xfrm>
          <a:prstGeom prst="rect">
            <a:avLst/>
          </a:prstGeom>
        </p:spPr>
      </p:pic>
      <p:sp>
        <p:nvSpPr>
          <p:cNvPr id="10" name="Rectangle 9"/>
          <p:cNvSpPr/>
          <p:nvPr/>
        </p:nvSpPr>
        <p:spPr bwMode="ltGray">
          <a:xfrm>
            <a:off x="3"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8"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609597"/>
            <a:ext cx="9613859"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43"/>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74" y="4711643"/>
            <a:ext cx="1154151" cy="1090789"/>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40469985"/>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5929622"/>
            <a:ext cx="1602997" cy="144270"/>
          </a:xfrm>
          <a:prstGeom prst="rect">
            <a:avLst/>
          </a:prstGeom>
        </p:spPr>
      </p:pic>
      <p:sp>
        <p:nvSpPr>
          <p:cNvPr id="14" name="Rectangle 13"/>
          <p:cNvSpPr/>
          <p:nvPr/>
        </p:nvSpPr>
        <p:spPr bwMode="ltGray">
          <a:xfrm>
            <a:off x="3"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8"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9"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43"/>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74" y="4709953"/>
            <a:ext cx="1154151" cy="1090789"/>
          </a:xfrm>
        </p:spPr>
        <p:txBody>
          <a:bodyPr/>
          <a:lstStyle/>
          <a:p>
            <a:fld id="{203A4FEE-EFD4-4F25-8B51-434BD8FC1D7B}" type="slidenum">
              <a:rPr lang="ru-RU" smtClean="0"/>
              <a:t>‹#›</a:t>
            </a:fld>
            <a:endParaRPr lang="ru-RU"/>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4941302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3"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7"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7"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65424450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5929622"/>
            <a:ext cx="1602997" cy="144270"/>
          </a:xfrm>
          <a:prstGeom prst="rect">
            <a:avLst/>
          </a:prstGeom>
        </p:spPr>
      </p:pic>
      <p:sp>
        <p:nvSpPr>
          <p:cNvPr id="11" name="Rectangle 10"/>
          <p:cNvSpPr/>
          <p:nvPr/>
        </p:nvSpPr>
        <p:spPr bwMode="ltGray">
          <a:xfrm>
            <a:off x="3"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8"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0" y="4711643"/>
            <a:ext cx="9613863"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77"/>
            <a:ext cx="9613863"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74" y="4709953"/>
            <a:ext cx="1154151" cy="1090789"/>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75177707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16" name="Rectangle 15"/>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1"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5" y="2336873"/>
            <a:ext cx="307003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39" y="3022674"/>
            <a:ext cx="3049703"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1" y="3022674"/>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74"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74" y="3022674"/>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37555801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17" name="Rectangle 16"/>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37"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37"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37"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1"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36"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97"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95"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28287494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8" y="1971234"/>
            <a:ext cx="1602997" cy="144270"/>
          </a:xfrm>
          <a:prstGeom prst="rect">
            <a:avLst/>
          </a:prstGeom>
        </p:spPr>
      </p:pic>
      <p:sp>
        <p:nvSpPr>
          <p:cNvPr id="9" name="Rectangle 8"/>
          <p:cNvSpPr/>
          <p:nvPr/>
        </p:nvSpPr>
        <p:spPr bwMode="ltGray">
          <a:xfrm>
            <a:off x="3"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8"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26651617"/>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20" y="5372430"/>
            <a:ext cx="1602997" cy="1368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3" y="609597"/>
            <a:ext cx="1073803"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9"/>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5" y="5936215"/>
            <a:ext cx="2743200" cy="365125"/>
          </a:xfrm>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680321" y="5936216"/>
            <a:ext cx="6126805" cy="365125"/>
          </a:xfrm>
        </p:spPr>
        <p:txBody>
          <a:bodyPr/>
          <a:lstStyle/>
          <a:p>
            <a:endParaRPr lang="ru-RU"/>
          </a:p>
        </p:txBody>
      </p:sp>
      <p:sp>
        <p:nvSpPr>
          <p:cNvPr id="6" name="Slide Number Placeholder 5"/>
          <p:cNvSpPr>
            <a:spLocks noGrp="1"/>
          </p:cNvSpPr>
          <p:nvPr>
            <p:ph type="sldNum" sz="quarter" idx="12"/>
          </p:nvPr>
        </p:nvSpPr>
        <p:spPr>
          <a:xfrm>
            <a:off x="10097569" y="5398661"/>
            <a:ext cx="1154151" cy="1090789"/>
          </a:xfrm>
        </p:spPr>
        <p:txBody>
          <a:bodyPr anchor="t"/>
          <a:lstStyle>
            <a:lvl1pPr algn="ctr">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2026065492"/>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7"/>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551296598"/>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3" y="2367099"/>
            <a:ext cx="10363827"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26138324"/>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3"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3" y="3657459"/>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98606787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7" y="618521"/>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3" y="2367099"/>
            <a:ext cx="5106027"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9"/>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12485581"/>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7" y="618521"/>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9" y="2371018"/>
            <a:ext cx="4873475"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6" y="3051019"/>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18" y="3051019"/>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2173645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660366790"/>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39835258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79517223"/>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5" y="609602"/>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9"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76119853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83"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21" y="609601"/>
            <a:ext cx="3255359"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76246278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3"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6"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5"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694367049"/>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322955893"/>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5" y="4372824"/>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9"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06052763"/>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49"/>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943218744"/>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5"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5"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5" y="2943358"/>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9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67" y="2943358"/>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9"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9" y="2943358"/>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186674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5"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3"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93"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3"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108"/>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317"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9"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6" y="4781106"/>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93363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184579537"/>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9"/>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322861899"/>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18" y="609602"/>
            <a:ext cx="2553327"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2"/>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781479562"/>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75063033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7" y="1447800"/>
            <a:ext cx="8825659"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7" y="4777380"/>
            <a:ext cx="8825659"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47724505"/>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614101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9" y="2861736"/>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336361847"/>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3" y="2060576"/>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6"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64204945"/>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3"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7"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7"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86088984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904686492"/>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8920047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71" y="3129287"/>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124150536"/>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71" y="3129287"/>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672379207"/>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6" y="1854192"/>
            <a:ext cx="5092907"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7"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7"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99984868"/>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9"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7" y="685800"/>
            <a:ext cx="8825659"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607001938"/>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7"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7"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478055377"/>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3"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7"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1"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426177270"/>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5"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90501161"/>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8" y="1981200"/>
            <a:ext cx="294686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80" y="2667000"/>
            <a:ext cx="292735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78"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5" y="2667000"/>
            <a:ext cx="2946795"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18"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663419482"/>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2" y="4250949"/>
            <a:ext cx="294005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2" y="2209800"/>
            <a:ext cx="2940051"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2" y="4827239"/>
            <a:ext cx="294005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6"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6"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36" y="4827238"/>
            <a:ext cx="293440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718"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6" y="4827236"/>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128075080"/>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13590479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30"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4"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231843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6" y="1854192"/>
            <a:ext cx="5092907"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7"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7"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23679796"/>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4" y="1380072"/>
            <a:ext cx="8574623"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80"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5332414" y="5883303"/>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5527453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75" y="5867159"/>
            <a:ext cx="5511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918344559"/>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81"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9"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55914550"/>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3"/>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31" y="2667005"/>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75395502"/>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506"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0566297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165294846"/>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934273277"/>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30"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44" y="685799"/>
            <a:ext cx="6240991"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30"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0341526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99" y="914400"/>
            <a:ext cx="3280975"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603847668"/>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2"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914878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9"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7" y="685800"/>
            <a:ext cx="8825659"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625375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27"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642601698"/>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5"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20"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2"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5296816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10974161"/>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5"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2" y="3886200"/>
            <a:ext cx="10018711"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1"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540447649"/>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2"/>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27"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70379387"/>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991779043"/>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74"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6" y="685800"/>
            <a:ext cx="8019743"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995659675"/>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6" y="2514601"/>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6" y="4777407"/>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3" y="4323838"/>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24" y="4529568"/>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74334112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32"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91459047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6"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6"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8" y="3178178"/>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24" y="3244167"/>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460788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7"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7"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50068794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12"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24" y="78778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307486808"/>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5"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48"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5"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24" y="78778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20552046"/>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8645714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93899225"/>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30"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9"/>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30"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762442514"/>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8246815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6"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6"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8" y="3178178"/>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24" y="3244167"/>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08766792"/>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52" y="609600"/>
            <a:ext cx="839392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6"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8" y="3178178"/>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24" y="3244167"/>
            <a:ext cx="779767" cy="365125"/>
          </a:xfrm>
        </p:spPr>
        <p:txBody>
          <a:bodyPr/>
          <a:lstStyle/>
          <a:p>
            <a:fld id="{203A4FEE-EFD4-4F25-8B51-434BD8FC1D7B}"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44471757"/>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3"/>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59678637"/>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52" y="609600"/>
            <a:ext cx="839392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700804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3"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7"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1"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88769200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6"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72167406"/>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425361439"/>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30" y="627408"/>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8"/>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84664974"/>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1" y="3869642"/>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03A4FEE-EFD4-4F25-8B51-434BD8FC1D7B}" type="slidenum">
              <a:rPr lang="ru-RU" smtClean="0"/>
              <a:t>‹#›</a:t>
            </a:fld>
            <a:endParaRPr lang="ru-RU"/>
          </a:p>
        </p:txBody>
      </p:sp>
      <p:cxnSp>
        <p:nvCxnSpPr>
          <p:cNvPr id="8" name="Straight Connector 7"/>
          <p:cNvCxnSpPr/>
          <p:nvPr/>
        </p:nvCxnSpPr>
        <p:spPr>
          <a:xfrm>
            <a:off x="1978675"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4214684"/>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05466061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7" name="Straight Connector 6"/>
          <p:cNvCxnSpPr/>
          <p:nvPr/>
        </p:nvCxnSpPr>
        <p:spPr>
          <a:xfrm>
            <a:off x="1981207"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507866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188083448"/>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79468067"/>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16090737"/>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7133650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5"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51230107"/>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87355692"/>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65628769"/>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659815292"/>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3"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3"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157564937"/>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Slide Number Placeholder 7"/>
          <p:cNvSpPr>
            <a:spLocks noGrp="1"/>
          </p:cNvSpPr>
          <p:nvPr>
            <p:ph type="sldNum" sz="quarter" idx="11"/>
          </p:nvPr>
        </p:nvSpPr>
        <p:spPr/>
        <p:txBody>
          <a:bodyPr/>
          <a:lstStyle/>
          <a:p>
            <a:fld id="{203A4FEE-EFD4-4F25-8B51-434BD8FC1D7B}"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4"/>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3"/>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728972"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4"/>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17"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56"/>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6"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6"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8" y="3178178"/>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24" y="3244167"/>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4806599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8" y="1981200"/>
            <a:ext cx="294686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80" y="2667000"/>
            <a:ext cx="292735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78"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5" y="2667000"/>
            <a:ext cx="2946795"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18"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65287254"/>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9"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6" y="273052"/>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9" y="2438406"/>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4"/>
            <a:ext cx="104648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963084" y="4626889"/>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2" y="4250949"/>
            <a:ext cx="294005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2" y="2209800"/>
            <a:ext cx="2940051"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2" y="4827239"/>
            <a:ext cx="294005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6"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6"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36" y="4827238"/>
            <a:ext cx="293440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718"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6" y="4827236"/>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116265836"/>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601" y="2130559"/>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9" name="Straight Connector 8"/>
          <p:cNvCxnSpPr/>
          <p:nvPr/>
        </p:nvCxnSpPr>
        <p:spPr>
          <a:xfrm rot="5400000">
            <a:off x="912152" y="3579944"/>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792480"/>
            <a:ext cx="2856907"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10387979" y="5038591"/>
            <a:ext cx="1892949" cy="1725637"/>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720728" y="776289"/>
            <a:ext cx="10750549"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720728" y="2250280"/>
            <a:ext cx="10750549"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828800" y="6012681"/>
            <a:ext cx="7721600" cy="365125"/>
          </a:xfrm>
        </p:spPr>
        <p:txBody>
          <a:bodyPr tIns="0" bIns="0" anchor="t"/>
          <a:lstStyle>
            <a:lvl1pPr algn="r">
              <a:defRPr sz="1000"/>
            </a:lvl1pPr>
          </a:lstStyle>
          <a:p>
            <a:fld id="{47FC60AC-2971-49F3-BD76-B5FBDF1C1E8F}" type="datetimeFigureOut">
              <a:rPr lang="ru-RU" smtClean="0"/>
              <a:t>02.07.2023</a:t>
            </a:fld>
            <a:endParaRPr lang="ru-RU"/>
          </a:p>
        </p:txBody>
      </p:sp>
      <p:sp>
        <p:nvSpPr>
          <p:cNvPr id="17" name="Нижний колонтитул 16"/>
          <p:cNvSpPr>
            <a:spLocks noGrp="1"/>
          </p:cNvSpPr>
          <p:nvPr>
            <p:ph type="ftr" sz="quarter" idx="11"/>
          </p:nvPr>
        </p:nvSpPr>
        <p:spPr>
          <a:xfrm>
            <a:off x="1828800" y="5650729"/>
            <a:ext cx="77216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11189663" y="5752332"/>
            <a:ext cx="670560" cy="365125"/>
          </a:xfrm>
        </p:spPr>
        <p:txBody>
          <a:bodyPr anchor="ctr"/>
          <a:lstStyle>
            <a:lvl1pPr algn="ctr">
              <a:defRPr sz="1300">
                <a:solidFill>
                  <a:srgbClr val="FFFFFF"/>
                </a:solidFill>
              </a:defRPr>
            </a:lvl1pPr>
          </a:lstStyle>
          <a:p>
            <a:fld id="{203A4FEE-EFD4-4F25-8B51-434BD8FC1D7B}" type="slidenum">
              <a:rPr lang="ru-RU" smtClean="0"/>
              <a:t>‹#›</a:t>
            </a:fld>
            <a:endParaRPr lang="ru-RU"/>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67494"/>
            <a:ext cx="109728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609600" y="1882808"/>
            <a:ext cx="10972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388608" y="6480048"/>
            <a:ext cx="2844800" cy="301752"/>
          </a:xfrm>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a:xfrm>
            <a:off x="609600" y="6480994"/>
            <a:ext cx="5680075" cy="300831"/>
          </a:xfrm>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9381" y="7034"/>
            <a:ext cx="12173243"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10387979" y="93785"/>
            <a:ext cx="1892949" cy="1725637"/>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9274176" y="6477000"/>
            <a:ext cx="2844800" cy="304800"/>
          </a:xfrm>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a:xfrm>
            <a:off x="3492501" y="6480994"/>
            <a:ext cx="5680075" cy="300831"/>
          </a:xfrm>
        </p:spPr>
        <p:txBody>
          <a:bodyPr/>
          <a:lstStyle/>
          <a:p>
            <a:endParaRPr lang="ru-RU"/>
          </a:p>
        </p:txBody>
      </p:sp>
      <p:sp>
        <p:nvSpPr>
          <p:cNvPr id="6" name="Номер слайда 5"/>
          <p:cNvSpPr>
            <a:spLocks noGrp="1"/>
          </p:cNvSpPr>
          <p:nvPr>
            <p:ph type="sldNum" sz="quarter" idx="12"/>
          </p:nvPr>
        </p:nvSpPr>
        <p:spPr>
          <a:xfrm>
            <a:off x="11268075" y="809625"/>
            <a:ext cx="670560" cy="300831"/>
          </a:xfrm>
        </p:spPr>
        <p:txBody>
          <a:bodyPr/>
          <a:lstStyle/>
          <a:p>
            <a:fld id="{203A4FEE-EFD4-4F25-8B51-434BD8FC1D7B}" type="slidenum">
              <a:rPr lang="ru-RU" smtClean="0"/>
              <a:t>‹#›</a:t>
            </a:fld>
            <a:endParaRPr lang="ru-RU"/>
          </a:p>
        </p:txBody>
      </p:sp>
      <p:cxnSp>
        <p:nvCxnSpPr>
          <p:cNvPr id="11" name="Прямая соединительная линия 10"/>
          <p:cNvCxnSpPr/>
          <p:nvPr/>
        </p:nvCxnSpPr>
        <p:spPr>
          <a:xfrm rot="10800000">
            <a:off x="8625075" y="9381"/>
            <a:ext cx="3563815"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12182621"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508000" y="271466"/>
            <a:ext cx="9652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508000" y="1633536"/>
            <a:ext cx="51816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609600" y="1722439"/>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6197600" y="1722439"/>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388608" y="6480969"/>
            <a:ext cx="2844800" cy="301752"/>
          </a:xfrm>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a:xfrm>
            <a:off x="609600" y="6480969"/>
            <a:ext cx="5680075" cy="301752"/>
          </a:xfrm>
        </p:spPr>
        <p:txBody>
          <a:bodyPr/>
          <a:lstStyle/>
          <a:p>
            <a:endParaRPr lang="ru-RU"/>
          </a:p>
        </p:txBody>
      </p:sp>
      <p:sp>
        <p:nvSpPr>
          <p:cNvPr id="7" name="Номер слайда 6"/>
          <p:cNvSpPr>
            <a:spLocks noGrp="1"/>
          </p:cNvSpPr>
          <p:nvPr>
            <p:ph type="sldNum" sz="quarter" idx="12"/>
          </p:nvPr>
        </p:nvSpPr>
        <p:spPr>
          <a:xfrm>
            <a:off x="10119360" y="6480969"/>
            <a:ext cx="670560" cy="301752"/>
          </a:xfrm>
        </p:spPr>
        <p:txBody>
          <a:bodyPr/>
          <a:lstStyle/>
          <a:p>
            <a:fld id="{203A4FEE-EFD4-4F25-8B51-434BD8FC1D7B}" type="slidenum">
              <a:rPr lang="ru-RU" smtClean="0"/>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18423976"/>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0931" y="290732"/>
            <a:ext cx="14224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820009" y="290732"/>
            <a:ext cx="774699"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820009" y="3427124"/>
            <a:ext cx="774699"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696307" y="290732"/>
            <a:ext cx="9144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696307" y="3427124"/>
            <a:ext cx="9144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6388608" y="6480969"/>
            <a:ext cx="2840736" cy="301752"/>
          </a:xfrm>
        </p:spPr>
        <p:txBody>
          <a:bodyPr/>
          <a:lstStyle/>
          <a:p>
            <a:fld id="{47FC60AC-2971-49F3-BD76-B5FBDF1C1E8F}" type="datetimeFigureOut">
              <a:rPr lang="ru-RU" smtClean="0"/>
              <a:t>02.07.2023</a:t>
            </a:fld>
            <a:endParaRPr lang="ru-RU"/>
          </a:p>
        </p:txBody>
      </p:sp>
      <p:sp>
        <p:nvSpPr>
          <p:cNvPr id="8" name="Нижний колонтитул 7"/>
          <p:cNvSpPr>
            <a:spLocks noGrp="1"/>
          </p:cNvSpPr>
          <p:nvPr>
            <p:ph type="ftr" sz="quarter" idx="11"/>
          </p:nvPr>
        </p:nvSpPr>
        <p:spPr>
          <a:xfrm>
            <a:off x="609600" y="6480969"/>
            <a:ext cx="5681472" cy="301752"/>
          </a:xfrm>
        </p:spPr>
        <p:txBody>
          <a:bodyPr/>
          <a:lstStyle/>
          <a:p>
            <a:endParaRPr lang="ru-RU"/>
          </a:p>
        </p:txBody>
      </p:sp>
      <p:sp>
        <p:nvSpPr>
          <p:cNvPr id="9" name="Номер слайда 8"/>
          <p:cNvSpPr>
            <a:spLocks noGrp="1"/>
          </p:cNvSpPr>
          <p:nvPr>
            <p:ph type="sldNum" sz="quarter" idx="12"/>
          </p:nvPr>
        </p:nvSpPr>
        <p:spPr>
          <a:xfrm>
            <a:off x="10119360" y="6483096"/>
            <a:ext cx="670560" cy="301752"/>
          </a:xfrm>
        </p:spPr>
        <p:txBody>
          <a:bodyPr/>
          <a:lstStyle>
            <a:lvl1pPr algn="ctr">
              <a:defRPr/>
            </a:lvl1pPr>
          </a:lstStyle>
          <a:p>
            <a:fld id="{203A4FEE-EFD4-4F25-8B51-434BD8FC1D7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6388608" y="6480969"/>
            <a:ext cx="2844800" cy="301752"/>
          </a:xfrm>
        </p:spPr>
        <p:txBody>
          <a:body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a:xfrm>
            <a:off x="609600" y="6481915"/>
            <a:ext cx="5680075" cy="300831"/>
          </a:xfrm>
        </p:spPr>
        <p:txBody>
          <a:bodyPr/>
          <a:lstStyle/>
          <a:p>
            <a:endParaRPr lang="ru-RU"/>
          </a:p>
        </p:txBody>
      </p:sp>
      <p:sp>
        <p:nvSpPr>
          <p:cNvPr id="4" name="Номер слайда 3"/>
          <p:cNvSpPr>
            <a:spLocks noGrp="1"/>
          </p:cNvSpPr>
          <p:nvPr>
            <p:ph type="sldNum" sz="quarter" idx="12"/>
          </p:nvPr>
        </p:nvSpPr>
        <p:spPr>
          <a:xfrm>
            <a:off x="10119360" y="6480969"/>
            <a:ext cx="670560" cy="301752"/>
          </a:xfrm>
        </p:spPr>
        <p:txBody>
          <a:bodyPr/>
          <a:lstStyle/>
          <a:p>
            <a:fld id="{203A4FEE-EFD4-4F25-8B51-434BD8FC1D7B}" type="slidenum">
              <a:rPr lang="ru-RU" smtClean="0"/>
              <a:t>‹#›</a:t>
            </a:fld>
            <a:endParaRPr lang="ru-RU"/>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608" y="367664"/>
            <a:ext cx="12192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514475" y="367664"/>
            <a:ext cx="32512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4868333" y="320040"/>
            <a:ext cx="7034784"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8371968" y="6556248"/>
            <a:ext cx="2844800" cy="301752"/>
          </a:xfrm>
        </p:spPr>
        <p:txBody>
          <a:bodyPr/>
          <a:lstStyle>
            <a:lvl1pPr>
              <a:defRPr sz="900"/>
            </a:lvl1p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a:xfrm>
            <a:off x="1514476" y="6556248"/>
            <a:ext cx="6857493"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11214101" y="6556248"/>
            <a:ext cx="670560" cy="301752"/>
          </a:xfrm>
        </p:spPr>
        <p:txBody>
          <a:bodyPr/>
          <a:lstStyle>
            <a:lvl1pPr>
              <a:defRPr sz="900"/>
            </a:lvl1pPr>
          </a:lstStyle>
          <a:p>
            <a:fld id="{203A4FEE-EFD4-4F25-8B51-434BD8FC1D7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608" y="150896"/>
            <a:ext cx="12192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517649" y="373966"/>
            <a:ext cx="9777984"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524000" y="5867400"/>
            <a:ext cx="9777984"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8144256" y="6556248"/>
            <a:ext cx="2804160" cy="301752"/>
          </a:xfrm>
        </p:spPr>
        <p:txBody>
          <a:bodyPr/>
          <a:lstStyle>
            <a:lvl1pPr>
              <a:defRPr sz="900"/>
            </a:lvl1p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a:xfrm>
            <a:off x="1560576" y="6557169"/>
            <a:ext cx="6597429"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10956256" y="6556248"/>
            <a:ext cx="487680" cy="301752"/>
          </a:xfrm>
        </p:spPr>
        <p:txBody>
          <a:bodyPr/>
          <a:lstStyle>
            <a:lvl1pPr algn="ctr">
              <a:defRPr sz="900"/>
            </a:lvl1pPr>
          </a:lstStyle>
          <a:p>
            <a:fld id="{203A4FEE-EFD4-4F25-8B51-434BD8FC1D7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42400" y="381000"/>
            <a:ext cx="2540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381000"/>
            <a:ext cx="83312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30"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4"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328731155"/>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4947821" y="457200"/>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16003"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10" name="Straight Connector 9"/>
          <p:cNvCxnSpPr/>
          <p:nvPr/>
        </p:nvCxnSpPr>
        <p:spPr>
          <a:xfrm rot="5400000">
            <a:off x="2871259" y="2514348"/>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3"/>
            <a:ext cx="24384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965060" y="5052570"/>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2" name="Title 1"/>
          <p:cNvSpPr>
            <a:spLocks noGrp="1"/>
          </p:cNvSpPr>
          <p:nvPr>
            <p:ph type="ctrTitle"/>
          </p:nvPr>
        </p:nvSpPr>
        <p:spPr>
          <a:xfrm>
            <a:off x="1090108" y="3132290"/>
            <a:ext cx="9567135"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4" y="1380072"/>
            <a:ext cx="8574623"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80"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5332414" y="5883303"/>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31508808"/>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10929" y="2172648"/>
            <a:ext cx="7955555"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34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4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4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8795" y="2209825"/>
            <a:ext cx="4848113"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6124704"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34353"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34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7"/>
            <a:ext cx="27432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4432151" y="731519"/>
            <a:ext cx="6439049"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87084" y="69755"/>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47FC60AC-2971-49F3-BD76-B5FBDF1C1E8F}" type="datetimeFigureOut">
              <a:rPr lang="ru-RU" smtClean="0"/>
              <a:t>02.07.2023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203A4FEE-EFD4-4F25-8B51-434BD8FC1D7B}" type="slidenum">
              <a:rPr lang="ru-RU" smtClean="0"/>
              <a:t>‹#›</a:t>
            </a:fld>
            <a:endParaRPr lang="ru-RU"/>
          </a:p>
        </p:txBody>
      </p:sp>
      <p:sp>
        <p:nvSpPr>
          <p:cNvPr id="7" name="Прямоугольник 6"/>
          <p:cNvSpPr/>
          <p:nvPr/>
        </p:nvSpPr>
        <p:spPr>
          <a:xfrm>
            <a:off x="83910" y="1449307"/>
            <a:ext cx="12028716"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83910"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83910"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609600" y="1505933"/>
            <a:ext cx="109728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75" y="5867159"/>
            <a:ext cx="5511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09155530"/>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
        <p:nvSpPr>
          <p:cNvPr id="8" name="Объект 7"/>
          <p:cNvSpPr>
            <a:spLocks noGrp="1"/>
          </p:cNvSpPr>
          <p:nvPr>
            <p:ph sz="quarter" idx="1"/>
          </p:nvPr>
        </p:nvSpPr>
        <p:spPr>
          <a:xfrm>
            <a:off x="1219200" y="1447800"/>
            <a:ext cx="103632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87084" y="69755"/>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63084" y="952504"/>
            <a:ext cx="103632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963084" y="2547938"/>
            <a:ext cx="103632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a:xfrm>
            <a:off x="1066800" y="6172200"/>
            <a:ext cx="5334000" cy="457200"/>
          </a:xfrm>
        </p:spPr>
        <p:txBody>
          <a:bodyPr/>
          <a:lstStyle/>
          <a:p>
            <a:endParaRPr lang="ru-RU"/>
          </a:p>
        </p:txBody>
      </p:sp>
      <p:sp>
        <p:nvSpPr>
          <p:cNvPr id="7" name="Прямоугольник 6"/>
          <p:cNvSpPr/>
          <p:nvPr/>
        </p:nvSpPr>
        <p:spPr>
          <a:xfrm flipV="1">
            <a:off x="92551" y="2376830"/>
            <a:ext cx="120180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2204" y="2341500"/>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084"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95072" y="6208776"/>
            <a:ext cx="609600" cy="457200"/>
          </a:xfrm>
        </p:spPr>
        <p:txBody>
          <a:bodyPr/>
          <a:lstStyle/>
          <a:p>
            <a:fld id="{203A4FEE-EFD4-4F25-8B51-434BD8FC1D7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
        <p:nvSpPr>
          <p:cNvPr id="9" name="Объект 8"/>
          <p:cNvSpPr>
            <a:spLocks noGrp="1"/>
          </p:cNvSpPr>
          <p:nvPr>
            <p:ph sz="quarter" idx="1"/>
          </p:nvPr>
        </p:nvSpPr>
        <p:spPr>
          <a:xfrm>
            <a:off x="1219200" y="1447800"/>
            <a:ext cx="499872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6578600" y="1447800"/>
            <a:ext cx="499872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73050"/>
            <a:ext cx="103632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2192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6040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03A4FEE-EFD4-4F25-8B51-434BD8FC1D7B}" type="slidenum">
              <a:rPr lang="ru-RU" smtClean="0"/>
              <a:t>‹#›</a:t>
            </a:fld>
            <a:endParaRPr lang="ru-RU"/>
          </a:p>
        </p:txBody>
      </p:sp>
      <p:sp>
        <p:nvSpPr>
          <p:cNvPr id="11" name="Объект 10"/>
          <p:cNvSpPr>
            <a:spLocks noGrp="1"/>
          </p:cNvSpPr>
          <p:nvPr>
            <p:ph sz="half" idx="2"/>
          </p:nvPr>
        </p:nvSpPr>
        <p:spPr>
          <a:xfrm>
            <a:off x="1219200" y="2247900"/>
            <a:ext cx="49784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6604000" y="2247900"/>
            <a:ext cx="49784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219200" y="273050"/>
            <a:ext cx="103632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
        <p:nvSpPr>
          <p:cNvPr id="11" name="Объект 10"/>
          <p:cNvSpPr>
            <a:spLocks noGrp="1"/>
          </p:cNvSpPr>
          <p:nvPr>
            <p:ph sz="quarter" idx="1"/>
          </p:nvPr>
        </p:nvSpPr>
        <p:spPr>
          <a:xfrm>
            <a:off x="3962400" y="1600200"/>
            <a:ext cx="7620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4900550"/>
            <a:ext cx="97536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a:xfrm>
            <a:off x="1219200" y="6172200"/>
            <a:ext cx="5181600" cy="457200"/>
          </a:xfrm>
        </p:spPr>
        <p:txBody>
          <a:bodyPr/>
          <a:lstStyle/>
          <a:p>
            <a:endParaRPr lang="ru-RU"/>
          </a:p>
        </p:txBody>
      </p:sp>
      <p:sp>
        <p:nvSpPr>
          <p:cNvPr id="7" name="Номер слайда 6"/>
          <p:cNvSpPr>
            <a:spLocks noGrp="1"/>
          </p:cNvSpPr>
          <p:nvPr>
            <p:ph type="sldNum" sz="quarter" idx="12"/>
          </p:nvPr>
        </p:nvSpPr>
        <p:spPr>
          <a:xfrm>
            <a:off x="195072" y="6208776"/>
            <a:ext cx="609600" cy="457200"/>
          </a:xfrm>
        </p:spPr>
        <p:txBody>
          <a:bodyPr/>
          <a:lstStyle/>
          <a:p>
            <a:fld id="{203A4FEE-EFD4-4F25-8B51-434BD8FC1D7B}" type="slidenum">
              <a:rPr lang="ru-RU" smtClean="0"/>
              <a:t>‹#›</a:t>
            </a:fld>
            <a:endParaRPr lang="ru-RU"/>
          </a:p>
        </p:txBody>
      </p:sp>
      <p:sp>
        <p:nvSpPr>
          <p:cNvPr id="11" name="Прямоугольник 10"/>
          <p:cNvSpPr/>
          <p:nvPr/>
        </p:nvSpPr>
        <p:spPr>
          <a:xfrm flipV="1">
            <a:off x="91076" y="4683555"/>
            <a:ext cx="120091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91347" y="4650499"/>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91351" y="4773249"/>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91079" y="66675"/>
            <a:ext cx="12002497"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43"/>
            <a:ext cx="268224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219200" y="274640"/>
            <a:ext cx="7416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81"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9"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67688631"/>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4"/>
            <a:ext cx="100584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6" y="5486400"/>
            <a:ext cx="10212916"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963087"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406399"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9" name="Content Placeholder 8"/>
          <p:cNvSpPr>
            <a:spLocks noGrp="1"/>
          </p:cNvSpPr>
          <p:nvPr>
            <p:ph sz="quarter" idx="13"/>
          </p:nvPr>
        </p:nvSpPr>
        <p:spPr>
          <a:xfrm>
            <a:off x="406400" y="381000"/>
            <a:ext cx="103632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47FC60AC-2971-49F3-BD76-B5FBDF1C1E8F}" type="datetimeFigureOut">
              <a:rPr lang="ru-RU" smtClean="0"/>
              <a:t>02.07.2023</a:t>
            </a:fld>
            <a:endParaRPr lang="ru-RU"/>
          </a:p>
        </p:txBody>
      </p:sp>
      <p:sp>
        <p:nvSpPr>
          <p:cNvPr id="9" name="Slide Number Placeholder 8"/>
          <p:cNvSpPr>
            <a:spLocks noGrp="1"/>
          </p:cNvSpPr>
          <p:nvPr>
            <p:ph type="sldNum" sz="quarter" idx="11"/>
          </p:nvPr>
        </p:nvSpPr>
        <p:spPr/>
        <p:txBody>
          <a:bodyPr/>
          <a:lstStyle/>
          <a:p>
            <a:fld id="{203A4FEE-EFD4-4F25-8B51-434BD8FC1D7B}"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3"/>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31" y="2667005"/>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617644889"/>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4"/>
            <a:ext cx="120904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13" name="Rectangle 112"/>
          <p:cNvSpPr/>
          <p:nvPr/>
        </p:nvSpPr>
        <p:spPr>
          <a:xfrm>
            <a:off x="0" y="1905000"/>
            <a:ext cx="6604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1" y="2057400"/>
            <a:ext cx="6401859"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304800" y="2130450"/>
            <a:ext cx="58928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304800" y="3733800"/>
            <a:ext cx="58928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4" y="-30478"/>
            <a:ext cx="120903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12192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609600" y="5621389"/>
            <a:ext cx="110744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609600" y="4463568"/>
            <a:ext cx="110744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203A4FEE-EFD4-4F25-8B51-434BD8FC1D7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609600"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6197600"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6193384" y="1535113"/>
            <a:ext cx="5389033"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84"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273052"/>
            <a:ext cx="7315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37" name="Rectangle 36"/>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2007129" y="3221219"/>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3200" y="1901952"/>
            <a:ext cx="316992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203200" y="3273552"/>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267200" y="381000"/>
            <a:ext cx="74168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33" name="Rectangle 32"/>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2007129" y="3221219"/>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7264" y="1905000"/>
            <a:ext cx="316992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203200" y="3276600"/>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506"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78567235"/>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47FC60AC-2971-49F3-BD76-B5FBDF1C1E8F}" type="datetimeFigureOut">
              <a:rPr lang="ru-RU" smtClean="0"/>
              <a:t>02.07.2023</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203A4FEE-EFD4-4F25-8B51-434BD8FC1D7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6193384" y="1859761"/>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6193384"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63385249"/>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812800" y="1176999"/>
            <a:ext cx="2950464"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69600" y="6356375"/>
            <a:ext cx="812800" cy="365125"/>
          </a:xfrm>
        </p:spPr>
        <p:txBody>
          <a:bodyPr/>
          <a:lstStyle/>
          <a:p>
            <a:fld id="{203A4FEE-EFD4-4F25-8B51-434BD8FC1D7B}" type="slidenum">
              <a:rPr lang="ru-RU" smtClean="0"/>
              <a:t>‹#›</a:t>
            </a:fld>
            <a:endParaRPr lang="ru-RU"/>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5842000" y="6219850"/>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1"/>
            <a:ext cx="27432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609600" y="914401"/>
            <a:ext cx="80264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910080" y="359898"/>
            <a:ext cx="987552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203A4FEE-EFD4-4F25-8B51-434BD8FC1D7B}" type="slidenum">
              <a:rPr lang="ru-RU" smtClean="0"/>
              <a:t>‹#›</a:t>
            </a:fld>
            <a:endParaRPr lang="ru-RU"/>
          </a:p>
        </p:txBody>
      </p:sp>
      <p:sp>
        <p:nvSpPr>
          <p:cNvPr id="8" name="Овал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
        <p:nvSpPr>
          <p:cNvPr id="10" name="Прямоугольник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4144" y="274320"/>
            <a:ext cx="999744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4144" y="274320"/>
            <a:ext cx="999744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03A4FEE-EFD4-4F25-8B51-434BD8FC1D7B}" type="slidenum">
              <a:rPr lang="ru-RU" smtClean="0"/>
              <a:t>‹#›</a:t>
            </a:fld>
            <a:endParaRPr lang="ru-RU"/>
          </a:p>
        </p:txBody>
      </p:sp>
      <p:sp>
        <p:nvSpPr>
          <p:cNvPr id="6" name="Прямоугольник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24" y="78778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569796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128388912"/>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609600" y="2133603"/>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
        <p:nvSpPr>
          <p:cNvPr id="8" name="Прямоугольник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1117600" y="1143005"/>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44000" y="274639"/>
            <a:ext cx="24384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524000" y="274640"/>
            <a:ext cx="7416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7213587" y="3810008"/>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7213617"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7213617"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7" y="3675533"/>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609600" y="2401912"/>
            <a:ext cx="112776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8940800" y="4206240"/>
            <a:ext cx="1280160" cy="457200"/>
          </a:xfrm>
        </p:spPr>
        <p:txBody>
          <a:bodyPr/>
          <a:lstStyle/>
          <a:p>
            <a:fld id="{47FC60AC-2971-49F3-BD76-B5FBDF1C1E8F}" type="datetimeFigureOut">
              <a:rPr lang="ru-RU" smtClean="0"/>
              <a:t>02.07.2023</a:t>
            </a:fld>
            <a:endParaRPr lang="ru-RU"/>
          </a:p>
        </p:txBody>
      </p:sp>
      <p:sp>
        <p:nvSpPr>
          <p:cNvPr id="17" name="Нижний колонтитул 16"/>
          <p:cNvSpPr>
            <a:spLocks noGrp="1"/>
          </p:cNvSpPr>
          <p:nvPr>
            <p:ph type="ftr" sz="quarter" idx="11"/>
          </p:nvPr>
        </p:nvSpPr>
        <p:spPr>
          <a:xfrm>
            <a:off x="7213600" y="4205288"/>
            <a:ext cx="1727200" cy="457200"/>
          </a:xfrm>
        </p:spPr>
        <p:txBody>
          <a:bodyPr/>
          <a:lstStyle/>
          <a:p>
            <a:endParaRPr lang="ru-RU"/>
          </a:p>
        </p:txBody>
      </p:sp>
      <p:sp>
        <p:nvSpPr>
          <p:cNvPr id="29" name="Номер слайда 28"/>
          <p:cNvSpPr>
            <a:spLocks noGrp="1"/>
          </p:cNvSpPr>
          <p:nvPr>
            <p:ph type="sldNum" sz="quarter" idx="12"/>
          </p:nvPr>
        </p:nvSpPr>
        <p:spPr>
          <a:xfrm>
            <a:off x="11093452" y="1136"/>
            <a:ext cx="996949" cy="365760"/>
          </a:xfrm>
        </p:spPr>
        <p:txBody>
          <a:bodyPr/>
          <a:lstStyle>
            <a:lvl1pPr algn="r">
              <a:defRPr sz="1800">
                <a:solidFill>
                  <a:schemeClr val="bg1"/>
                </a:solidFill>
              </a:defRPr>
            </a:lvl1pPr>
          </a:lstStyle>
          <a:p>
            <a:fld id="{203A4FEE-EFD4-4F25-8B51-434BD8FC1D7B}" type="slidenum">
              <a:rPr lang="ru-RU" smtClean="0"/>
              <a:t>‹#›</a:t>
            </a:fld>
            <a:endParaRPr lang="ru-RU"/>
          </a:p>
        </p:txBody>
      </p:sp>
    </p:spTree>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1981202"/>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609600" y="2249431"/>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6197600" y="2249431"/>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1143000"/>
            <a:ext cx="11176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294984"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6291089"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47FC60AC-2971-49F3-BD76-B5FBDF1C1E8F}" type="datetimeFigureOut">
              <a:rPr lang="ru-RU" smtClean="0"/>
              <a:t>02.07.2023</a:t>
            </a:fld>
            <a:endParaRPr lang="ru-RU"/>
          </a:p>
        </p:txBody>
      </p:sp>
      <p:sp>
        <p:nvSpPr>
          <p:cNvPr id="27" name="Номер слайда 26"/>
          <p:cNvSpPr>
            <a:spLocks noGrp="1"/>
          </p:cNvSpPr>
          <p:nvPr>
            <p:ph type="sldNum" sz="quarter" idx="11"/>
          </p:nvPr>
        </p:nvSpPr>
        <p:spPr/>
        <p:txBody>
          <a:bodyPr rtlCol="0"/>
          <a:lstStyle/>
          <a:p>
            <a:fld id="{203A4FEE-EFD4-4F25-8B51-434BD8FC1D7B}"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8778240" y="612648"/>
            <a:ext cx="1276352" cy="457200"/>
          </a:xfrm>
        </p:spPr>
        <p:txBody>
          <a:bodyPr/>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11"/>
          </p:nvPr>
        </p:nvSpPr>
        <p:spPr>
          <a:xfrm>
            <a:off x="7010400" y="612648"/>
            <a:ext cx="1767840" cy="457200"/>
          </a:xfrm>
        </p:spPr>
        <p:txBody>
          <a:bodyPr/>
          <a:lstStyle/>
          <a:p>
            <a:endParaRPr lang="ru-RU"/>
          </a:p>
        </p:txBody>
      </p:sp>
      <p:sp>
        <p:nvSpPr>
          <p:cNvPr id="5" name="Номер слайда 4"/>
          <p:cNvSpPr>
            <a:spLocks noGrp="1"/>
          </p:cNvSpPr>
          <p:nvPr>
            <p:ph type="sldNum" sz="quarter" idx="12"/>
          </p:nvPr>
        </p:nvSpPr>
        <p:spPr>
          <a:xfrm>
            <a:off x="10899648" y="2272"/>
            <a:ext cx="1016000" cy="365760"/>
          </a:xfrm>
        </p:spPr>
        <p:txBody>
          <a:bodyPr/>
          <a:lstStyle/>
          <a:p>
            <a:fld id="{203A4FEE-EFD4-4F25-8B51-434BD8FC1D7B}" type="slidenum">
              <a:rPr lang="ru-RU" smtClean="0"/>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30"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44" y="685799"/>
            <a:ext cx="6240991"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30"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78844192"/>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37995" y="1101970"/>
            <a:ext cx="451104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53915" y="1109161"/>
            <a:ext cx="782404"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42400" y="1143000"/>
            <a:ext cx="2540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1143000"/>
            <a:ext cx="83312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460596" y="2942602"/>
            <a:ext cx="9530575"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0096869" y="2944634"/>
            <a:ext cx="1587131"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0283619" y="3136658"/>
            <a:ext cx="1213632"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93987" y="3055625"/>
            <a:ext cx="926379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10382435" y="4625268"/>
            <a:ext cx="1016000" cy="457200"/>
          </a:xfrm>
        </p:spPr>
        <p:txBody>
          <a:bodyPr/>
          <a:lstStyle>
            <a:lvl1pPr algn="ctr">
              <a:defRPr sz="2800">
                <a:solidFill>
                  <a:schemeClr val="accent1">
                    <a:lumMod val="50000"/>
                  </a:schemeClr>
                </a:solidFill>
              </a:defRPr>
            </a:lvl1pPr>
          </a:lstStyle>
          <a:p>
            <a:fld id="{203A4FEE-EFD4-4F25-8B51-434BD8FC1D7B}" type="slidenum">
              <a:rPr lang="ru-RU" smtClean="0"/>
              <a:t>‹#›</a:t>
            </a:fld>
            <a:endParaRPr lang="ru-RU"/>
          </a:p>
        </p:txBody>
      </p:sp>
      <p:sp>
        <p:nvSpPr>
          <p:cNvPr id="11" name="Rectangle 10"/>
          <p:cNvSpPr/>
          <p:nvPr/>
        </p:nvSpPr>
        <p:spPr>
          <a:xfrm>
            <a:off x="722429" y="4559297"/>
            <a:ext cx="9006888"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18629" y="3139440"/>
            <a:ext cx="9014491"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857073" y="4648200"/>
            <a:ext cx="87376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06273" y="3227040"/>
            <a:ext cx="88392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13" name="Rectangle 12"/>
          <p:cNvSpPr/>
          <p:nvPr/>
        </p:nvSpPr>
        <p:spPr>
          <a:xfrm>
            <a:off x="602635" y="2946400"/>
            <a:ext cx="11020213"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56875" y="3048000"/>
            <a:ext cx="1071173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2" name="Title 1"/>
          <p:cNvSpPr>
            <a:spLocks noGrp="1"/>
          </p:cNvSpPr>
          <p:nvPr>
            <p:ph type="title"/>
          </p:nvPr>
        </p:nvSpPr>
        <p:spPr>
          <a:xfrm>
            <a:off x="981941" y="3200403"/>
            <a:ext cx="102616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900661" y="4541541"/>
            <a:ext cx="1042416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981941" y="4607531"/>
            <a:ext cx="102616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901011" y="3124200"/>
            <a:ext cx="10423465"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568171"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568171" y="1722438"/>
            <a:ext cx="5386917"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68171" y="2438400"/>
            <a:ext cx="5386917"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3381" y="1722438"/>
            <a:ext cx="5389033"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81" y="2438400"/>
            <a:ext cx="5389033"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99" y="914400"/>
            <a:ext cx="3280975"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006002787"/>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181600" y="685800"/>
            <a:ext cx="6096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8" name="Rectangle 7"/>
          <p:cNvSpPr/>
          <p:nvPr/>
        </p:nvSpPr>
        <p:spPr>
          <a:xfrm>
            <a:off x="746712" y="1505712"/>
            <a:ext cx="3622088"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2255" y="1642472"/>
            <a:ext cx="3311005"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1025335" y="2971800"/>
            <a:ext cx="3064845"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1025335" y="1734312"/>
            <a:ext cx="3064845"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914400" y="621437"/>
            <a:ext cx="103632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10" name="Rectangle 9"/>
          <p:cNvSpPr/>
          <p:nvPr/>
        </p:nvSpPr>
        <p:spPr>
          <a:xfrm>
            <a:off x="914400" y="4953000"/>
            <a:ext cx="103632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016003" y="5029200"/>
            <a:ext cx="10134353"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1219200" y="5638800"/>
            <a:ext cx="9771352"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07452" y="5074920"/>
            <a:ext cx="10594848"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1275052" y="5656577"/>
            <a:ext cx="9659648"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1219200" y="5105421"/>
            <a:ext cx="9771352"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9148936" y="228600"/>
            <a:ext cx="247904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9273647" y="351412"/>
            <a:ext cx="2229647"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9398103" y="395430"/>
            <a:ext cx="1980708"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381002"/>
            <a:ext cx="82296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406407" y="329184"/>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558135" y="434162"/>
            <a:ext cx="11075745"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963168" y="1820206"/>
            <a:ext cx="103632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963168" y="3685032"/>
            <a:ext cx="103632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670560" y="530352"/>
            <a:ext cx="1091184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406407" y="329184"/>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558135" y="434162"/>
            <a:ext cx="11075745"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624459" y="4928616"/>
            <a:ext cx="1091184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24459" y="5624484"/>
            <a:ext cx="1091184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685803"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6340480"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2"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933757468"/>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809632" y="579438"/>
            <a:ext cx="524256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202892" y="579438"/>
            <a:ext cx="524256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80963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620289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406407" y="329184"/>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85045" y="533400"/>
            <a:ext cx="39624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7385129" y="1447802"/>
            <a:ext cx="39624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1015163" y="930144"/>
            <a:ext cx="6168212"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406407" y="329184"/>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8534414" y="434162"/>
            <a:ext cx="3099473"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609600" y="5012056"/>
            <a:ext cx="109728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8616949" y="533400"/>
            <a:ext cx="298704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
        <p:nvSpPr>
          <p:cNvPr id="3" name="Рисунок 2"/>
          <p:cNvSpPr>
            <a:spLocks noGrp="1"/>
          </p:cNvSpPr>
          <p:nvPr>
            <p:ph type="pic" idx="1"/>
          </p:nvPr>
        </p:nvSpPr>
        <p:spPr>
          <a:xfrm>
            <a:off x="561973" y="435768"/>
            <a:ext cx="7900416"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70560" y="530352"/>
            <a:ext cx="1091184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533404"/>
            <a:ext cx="26416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711200" y="533403"/>
            <a:ext cx="79248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27"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522449248"/>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4947821" y="457200"/>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16003"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10" name="Straight Connector 9"/>
          <p:cNvCxnSpPr/>
          <p:nvPr/>
        </p:nvCxnSpPr>
        <p:spPr>
          <a:xfrm rot="5400000">
            <a:off x="2871259" y="2514343"/>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3"/>
            <a:ext cx="24384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4"/>
            <a:ext cx="100584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5"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20"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2"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192358721"/>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6" y="5486400"/>
            <a:ext cx="10212916"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963087"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406399"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9" name="Content Placeholder 8"/>
          <p:cNvSpPr>
            <a:spLocks noGrp="1"/>
          </p:cNvSpPr>
          <p:nvPr>
            <p:ph sz="quarter" idx="13"/>
          </p:nvPr>
        </p:nvSpPr>
        <p:spPr>
          <a:xfrm>
            <a:off x="406400" y="381000"/>
            <a:ext cx="103632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47FC60AC-2971-49F3-BD76-B5FBDF1C1E8F}" type="datetimeFigureOut">
              <a:rPr lang="ru-RU" smtClean="0"/>
              <a:t>02.07.2023</a:t>
            </a:fld>
            <a:endParaRPr lang="ru-RU"/>
          </a:p>
        </p:txBody>
      </p:sp>
      <p:sp>
        <p:nvSpPr>
          <p:cNvPr id="9" name="Slide Number Placeholder 8"/>
          <p:cNvSpPr>
            <a:spLocks noGrp="1"/>
          </p:cNvSpPr>
          <p:nvPr>
            <p:ph type="sldNum" sz="quarter" idx="11"/>
          </p:nvPr>
        </p:nvSpPr>
        <p:spPr/>
        <p:txBody>
          <a:bodyPr/>
          <a:lstStyle/>
          <a:p>
            <a:fld id="{203A4FEE-EFD4-4F25-8B51-434BD8FC1D7B}"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3048000" y="3124200"/>
            <a:ext cx="82296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10733828" y="1110597"/>
            <a:ext cx="2286000" cy="508000"/>
          </a:xfrm>
        </p:spPr>
        <p:txBody>
          <a:bodyPr/>
          <a:lstStyle/>
          <a:p>
            <a:fld id="{47FC60AC-2971-49F3-BD76-B5FBDF1C1E8F}" type="datetimeFigureOut">
              <a:rPr lang="ru-RU" smtClean="0"/>
              <a:t>02.07.2023</a:t>
            </a:fld>
            <a:endParaRPr lang="ru-RU"/>
          </a:p>
        </p:txBody>
      </p:sp>
      <p:sp>
        <p:nvSpPr>
          <p:cNvPr id="17" name="Нижний колонтитул 16"/>
          <p:cNvSpPr>
            <a:spLocks noGrp="1"/>
          </p:cNvSpPr>
          <p:nvPr>
            <p:ph type="ftr" sz="quarter" idx="11"/>
          </p:nvPr>
        </p:nvSpPr>
        <p:spPr bwMode="auto">
          <a:xfrm rot="5400000">
            <a:off x="10045959" y="4117661"/>
            <a:ext cx="3657600" cy="512064"/>
          </a:xfrm>
        </p:spPr>
        <p:txBody>
          <a:bodyPr/>
          <a:lstStyle/>
          <a:p>
            <a:endParaRPr lang="ru-RU"/>
          </a:p>
        </p:txBody>
      </p:sp>
      <p:sp>
        <p:nvSpPr>
          <p:cNvPr id="10" name="Прямоугольник 9"/>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767392" y="4928702"/>
            <a:ext cx="812800" cy="517524"/>
          </a:xfrm>
        </p:spPr>
        <p:txBody>
          <a:bodyPr/>
          <a:lstStyle/>
          <a:p>
            <a:fld id="{203A4FEE-EFD4-4F25-8B51-434BD8FC1D7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45268782"/>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609600" y="1600200"/>
            <a:ext cx="99568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47FC60AC-2971-49F3-BD76-B5FBDF1C1E8F}" type="datetimeFigureOut">
              <a:rPr lang="ru-RU" smtClean="0"/>
              <a:t>02.07.2023</a:t>
            </a:fld>
            <a:endParaRPr lang="ru-RU"/>
          </a:p>
        </p:txBody>
      </p:sp>
      <p:sp>
        <p:nvSpPr>
          <p:cNvPr id="9" name="Номер слайда 8"/>
          <p:cNvSpPr>
            <a:spLocks noGrp="1"/>
          </p:cNvSpPr>
          <p:nvPr>
            <p:ph type="sldNum" sz="quarter" idx="15"/>
          </p:nvPr>
        </p:nvSpPr>
        <p:spPr/>
        <p:txBody>
          <a:bodyPr rtlCol="0"/>
          <a:lstStyle/>
          <a:p>
            <a:fld id="{203A4FEE-EFD4-4F25-8B51-434BD8FC1D7B}"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0" y="2895600"/>
            <a:ext cx="82296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10732008" y="1106932"/>
            <a:ext cx="2286000" cy="508000"/>
          </a:xfrm>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bwMode="auto">
          <a:xfrm rot="5400000">
            <a:off x="10046208" y="4114800"/>
            <a:ext cx="3657600" cy="512064"/>
          </a:xfrm>
        </p:spPr>
        <p:txBody>
          <a:bodyPr/>
          <a:lstStyle/>
          <a:p>
            <a:endParaRPr lang="ru-RU"/>
          </a:p>
        </p:txBody>
      </p:sp>
      <p:sp>
        <p:nvSpPr>
          <p:cNvPr id="9" name="Прямоугольник 8"/>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787488" y="4928702"/>
            <a:ext cx="812800" cy="517524"/>
          </a:xfrm>
        </p:spPr>
        <p:txBody>
          <a:bodyPr/>
          <a:lstStyle/>
          <a:p>
            <a:fld id="{203A4FEE-EFD4-4F25-8B51-434BD8FC1D7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
        <p:nvSpPr>
          <p:cNvPr id="9" name="Объект 8"/>
          <p:cNvSpPr>
            <a:spLocks noGrp="1"/>
          </p:cNvSpPr>
          <p:nvPr>
            <p:ph sz="quarter" idx="1"/>
          </p:nvPr>
        </p:nvSpPr>
        <p:spPr>
          <a:xfrm>
            <a:off x="609600" y="1600200"/>
            <a:ext cx="4876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5693664" y="1600200"/>
            <a:ext cx="4876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100584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03A4FEE-EFD4-4F25-8B51-434BD8FC1D7B}" type="slidenum">
              <a:rPr lang="ru-RU" smtClean="0"/>
              <a:t>‹#›</a:t>
            </a:fld>
            <a:endParaRPr lang="ru-RU"/>
          </a:p>
        </p:txBody>
      </p:sp>
      <p:sp>
        <p:nvSpPr>
          <p:cNvPr id="11" name="Объект 10"/>
          <p:cNvSpPr>
            <a:spLocks noGrp="1"/>
          </p:cNvSpPr>
          <p:nvPr>
            <p:ph sz="quarter" idx="2"/>
          </p:nvPr>
        </p:nvSpPr>
        <p:spPr>
          <a:xfrm>
            <a:off x="609600" y="2362200"/>
            <a:ext cx="48768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5829300" y="2362200"/>
            <a:ext cx="48768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47FC60AC-2971-49F3-BD76-B5FBDF1C1E8F}" type="datetimeFigureOut">
              <a:rPr lang="ru-RU" smtClean="0"/>
              <a:t>02.07.2023</a:t>
            </a:fld>
            <a:endParaRPr lang="ru-RU"/>
          </a:p>
        </p:txBody>
      </p:sp>
      <p:sp>
        <p:nvSpPr>
          <p:cNvPr id="7" name="Номер слайда 6"/>
          <p:cNvSpPr>
            <a:spLocks noGrp="1"/>
          </p:cNvSpPr>
          <p:nvPr>
            <p:ph type="sldNum" sz="quarter" idx="11"/>
          </p:nvPr>
        </p:nvSpPr>
        <p:spPr/>
        <p:txBody>
          <a:bodyPr rtlCol="0"/>
          <a:lstStyle/>
          <a:p>
            <a:fld id="{203A4FEE-EFD4-4F25-8B51-434BD8FC1D7B}"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406400" y="274320"/>
            <a:ext cx="75184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47FC60AC-2971-49F3-BD76-B5FBDF1C1E8F}" type="datetimeFigureOut">
              <a:rPr lang="ru-RU" smtClean="0"/>
              <a:t>02.07.2023</a:t>
            </a:fld>
            <a:endParaRPr lang="ru-RU"/>
          </a:p>
        </p:txBody>
      </p:sp>
      <p:sp>
        <p:nvSpPr>
          <p:cNvPr id="22" name="Номер слайда 21"/>
          <p:cNvSpPr>
            <a:spLocks noGrp="1"/>
          </p:cNvSpPr>
          <p:nvPr>
            <p:ph type="sldNum" sz="quarter" idx="15"/>
          </p:nvPr>
        </p:nvSpPr>
        <p:spPr/>
        <p:txBody>
          <a:bodyPr rtlCol="0"/>
          <a:lstStyle/>
          <a:p>
            <a:fld id="{203A4FEE-EFD4-4F25-8B51-434BD8FC1D7B}"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5518404" y="3124200"/>
            <a:ext cx="6309360" cy="6096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47FC60AC-2971-49F3-BD76-B5FBDF1C1E8F}" type="datetimeFigureOut">
              <a:rPr lang="ru-RU" smtClean="0"/>
              <a:t>02.07.2023</a:t>
            </a:fld>
            <a:endParaRPr lang="ru-RU"/>
          </a:p>
        </p:txBody>
      </p:sp>
      <p:sp>
        <p:nvSpPr>
          <p:cNvPr id="18" name="Номер слайда 17"/>
          <p:cNvSpPr>
            <a:spLocks noGrp="1"/>
          </p:cNvSpPr>
          <p:nvPr>
            <p:ph type="sldNum" sz="quarter" idx="11"/>
          </p:nvPr>
        </p:nvSpPr>
        <p:spPr/>
        <p:txBody>
          <a:bodyPr rtlCol="0"/>
          <a:lstStyle/>
          <a:p>
            <a:fld id="{203A4FEE-EFD4-4F25-8B51-434BD8FC1D7B}"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2352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5"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2" y="3886200"/>
            <a:ext cx="10018711"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1"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52314513"/>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9133832" y="0"/>
            <a:ext cx="3058168" cy="6858000"/>
          </a:xfrm>
          <a:prstGeom prst="rect">
            <a:avLst/>
          </a:prstGeom>
        </p:spPr>
      </p:pic>
      <p:sp>
        <p:nvSpPr>
          <p:cNvPr id="3" name="Subtitle 2"/>
          <p:cNvSpPr>
            <a:spLocks noGrp="1"/>
          </p:cNvSpPr>
          <p:nvPr>
            <p:ph type="subTitle" idx="1"/>
          </p:nvPr>
        </p:nvSpPr>
        <p:spPr>
          <a:xfrm>
            <a:off x="3251200" y="3581400"/>
            <a:ext cx="52832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6" name="Title 15"/>
          <p:cNvSpPr>
            <a:spLocks noGrp="1"/>
          </p:cNvSpPr>
          <p:nvPr>
            <p:ph type="title"/>
          </p:nvPr>
        </p:nvSpPr>
        <p:spPr>
          <a:xfrm>
            <a:off x="3251200" y="1447800"/>
            <a:ext cx="5283200" cy="2133600"/>
          </a:xfrm>
        </p:spPr>
        <p:txBody>
          <a:bodyPr anchor="b"/>
          <a:lstStyle/>
          <a:p>
            <a:r>
              <a:rPr lang="ru-RU" smtClean="0"/>
              <a:t>Образец заголовка</a:t>
            </a:r>
            <a:endParaRPr lang="en-US" dirty="0"/>
          </a:p>
        </p:txBody>
      </p:sp>
      <p:sp>
        <p:nvSpPr>
          <p:cNvPr id="13" name="Date Placeholder 12"/>
          <p:cNvSpPr>
            <a:spLocks noGrp="1"/>
          </p:cNvSpPr>
          <p:nvPr>
            <p:ph type="dt" sz="half" idx="10"/>
          </p:nvPr>
        </p:nvSpPr>
        <p:spPr>
          <a:xfrm>
            <a:off x="4777324" y="6426214"/>
            <a:ext cx="3759199" cy="126999"/>
          </a:xfrm>
        </p:spPr>
        <p:txBody>
          <a:bodyPr/>
          <a:lstStyle/>
          <a:p>
            <a:fld id="{47FC60AC-2971-49F3-BD76-B5FBDF1C1E8F}" type="datetimeFigureOut">
              <a:rPr lang="ru-RU" smtClean="0"/>
              <a:t>02.07.2023</a:t>
            </a:fld>
            <a:endParaRPr lang="ru-RU"/>
          </a:p>
        </p:txBody>
      </p:sp>
      <p:sp>
        <p:nvSpPr>
          <p:cNvPr id="14" name="Slide Number Placeholder 13"/>
          <p:cNvSpPr>
            <a:spLocks noGrp="1"/>
          </p:cNvSpPr>
          <p:nvPr>
            <p:ph type="sldNum" sz="quarter" idx="11"/>
          </p:nvPr>
        </p:nvSpPr>
        <p:spPr>
          <a:xfrm>
            <a:off x="8553301" y="6400800"/>
            <a:ext cx="609600" cy="152400"/>
          </a:xfrm>
        </p:spPr>
        <p:txBody>
          <a:bodyPr/>
          <a:lstStyle>
            <a:lvl1pPr algn="r">
              <a:defRPr/>
            </a:lvl1pPr>
          </a:lstStyle>
          <a:p>
            <a:fld id="{203A4FEE-EFD4-4F25-8B51-434BD8FC1D7B}" type="slidenum">
              <a:rPr lang="ru-RU" smtClean="0"/>
              <a:t>‹#›</a:t>
            </a:fld>
            <a:endParaRPr lang="ru-RU"/>
          </a:p>
        </p:txBody>
      </p:sp>
      <p:sp>
        <p:nvSpPr>
          <p:cNvPr id="15" name="Footer Placeholder 14"/>
          <p:cNvSpPr>
            <a:spLocks noGrp="1"/>
          </p:cNvSpPr>
          <p:nvPr>
            <p:ph type="ftr" sz="quarter" idx="12"/>
          </p:nvPr>
        </p:nvSpPr>
        <p:spPr>
          <a:xfrm>
            <a:off x="4775203" y="6296248"/>
            <a:ext cx="3761316" cy="152400"/>
          </a:xfrm>
        </p:spPr>
        <p:txBody>
          <a:bodyPr/>
          <a:lstStyle/>
          <a:p>
            <a:endParaRPr lang="ru-RU"/>
          </a:p>
        </p:txBody>
      </p:sp>
    </p:spTree>
  </p:cSld>
  <p:clrMapOvr>
    <a:masterClrMapping/>
  </p:clrMapOvr>
  <p:timing>
    <p:tnLst>
      <p:par>
        <p:cTn id="1" dur="indefinite" restart="never" nodeType="tmRoot"/>
      </p:par>
    </p:tnLst>
  </p:timing>
</p:sldLayout>
</file>

<file path=ppt/slideLayouts/slideLayout47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57201"/>
            <a:ext cx="4876800" cy="5714999"/>
          </a:xfrm>
        </p:spPr>
        <p:txBody>
          <a:bodyPr/>
          <a:lstStyle>
            <a:lvl5pPr>
              <a:defRPr/>
            </a:lvl5pPr>
            <a:lvl6pPr>
              <a:defRPr/>
            </a:lvl6pPr>
            <a:lvl7pPr>
              <a:defRPr/>
            </a:lvl7pPr>
            <a:lvl8pPr>
              <a:defRPr/>
            </a:lvl8pPr>
            <a:lvl9pP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6" name="Title 15"/>
          <p:cNvSpPr>
            <a:spLocks noGrp="1"/>
          </p:cNvSpPr>
          <p:nvPr>
            <p:ph type="title"/>
          </p:nvPr>
        </p:nvSpPr>
        <p:spPr/>
        <p:txBody>
          <a:bodyPr/>
          <a:lstStyle/>
          <a:p>
            <a:r>
              <a:rPr lang="ru-RU" smtClean="0"/>
              <a:t>Образец заголовка</a:t>
            </a:r>
            <a:endParaRPr lang="en-US"/>
          </a:p>
        </p:txBody>
      </p:sp>
      <p:sp>
        <p:nvSpPr>
          <p:cNvPr id="10" name="Date Placeholder 9"/>
          <p:cNvSpPr>
            <a:spLocks noGrp="1"/>
          </p:cNvSpPr>
          <p:nvPr>
            <p:ph type="dt" sz="half" idx="10"/>
          </p:nvPr>
        </p:nvSpPr>
        <p:spPr/>
        <p:txBody>
          <a:bodyPr/>
          <a:lstStyle/>
          <a:p>
            <a:fld id="{47FC60AC-2971-49F3-BD76-B5FBDF1C1E8F}" type="datetimeFigureOut">
              <a:rPr lang="ru-RU" smtClean="0"/>
              <a:t>02.07.2023</a:t>
            </a:fld>
            <a:endParaRPr lang="ru-RU"/>
          </a:p>
        </p:txBody>
      </p:sp>
      <p:sp>
        <p:nvSpPr>
          <p:cNvPr id="11" name="Slide Number Placeholder 10"/>
          <p:cNvSpPr>
            <a:spLocks noGrp="1"/>
          </p:cNvSpPr>
          <p:nvPr>
            <p:ph type="sldNum" sz="quarter" idx="11"/>
          </p:nvPr>
        </p:nvSpPr>
        <p:spPr/>
        <p:txBody>
          <a:bodyPr/>
          <a:lstStyle/>
          <a:p>
            <a:fld id="{203A4FEE-EFD4-4F25-8B51-434BD8FC1D7B}" type="slidenum">
              <a:rPr lang="ru-RU" smtClean="0"/>
              <a:t>‹#›</a:t>
            </a:fld>
            <a:endParaRPr lang="ru-RU"/>
          </a:p>
        </p:txBody>
      </p:sp>
      <p:sp>
        <p:nvSpPr>
          <p:cNvPr id="12" name="Footer Placeholder 11"/>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72.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9144000" y="0"/>
            <a:ext cx="3058168" cy="6858000"/>
          </a:xfrm>
          <a:prstGeom prst="rect">
            <a:avLst/>
          </a:prstGeom>
        </p:spPr>
      </p:pic>
      <p:sp>
        <p:nvSpPr>
          <p:cNvPr id="12" name="Date Placeholder 11"/>
          <p:cNvSpPr>
            <a:spLocks noGrp="1"/>
          </p:cNvSpPr>
          <p:nvPr>
            <p:ph type="dt" sz="half" idx="10"/>
          </p:nvPr>
        </p:nvSpPr>
        <p:spPr>
          <a:xfrm>
            <a:off x="1119726" y="6426214"/>
            <a:ext cx="3759199" cy="126999"/>
          </a:xfrm>
        </p:spPr>
        <p:txBody>
          <a:bodyPr/>
          <a:lstStyle/>
          <a:p>
            <a:fld id="{47FC60AC-2971-49F3-BD76-B5FBDF1C1E8F}" type="datetimeFigureOut">
              <a:rPr lang="ru-RU" smtClean="0"/>
              <a:t>02.07.2023</a:t>
            </a:fld>
            <a:endParaRPr lang="ru-RU"/>
          </a:p>
        </p:txBody>
      </p:sp>
      <p:sp>
        <p:nvSpPr>
          <p:cNvPr id="13" name="Slide Number Placeholder 12"/>
          <p:cNvSpPr>
            <a:spLocks noGrp="1"/>
          </p:cNvSpPr>
          <p:nvPr>
            <p:ph type="sldNum" sz="quarter" idx="11"/>
          </p:nvPr>
        </p:nvSpPr>
        <p:spPr>
          <a:xfrm>
            <a:off x="5488517" y="6400800"/>
            <a:ext cx="711200" cy="152400"/>
          </a:xfrm>
        </p:spPr>
        <p:txBody>
          <a:bodyPr/>
          <a:lstStyle/>
          <a:p>
            <a:fld id="{203A4FEE-EFD4-4F25-8B51-434BD8FC1D7B}" type="slidenum">
              <a:rPr lang="ru-RU" smtClean="0"/>
              <a:t>‹#›</a:t>
            </a:fld>
            <a:endParaRPr lang="ru-RU"/>
          </a:p>
        </p:txBody>
      </p:sp>
      <p:sp>
        <p:nvSpPr>
          <p:cNvPr id="14" name="Footer Placeholder 13"/>
          <p:cNvSpPr>
            <a:spLocks noGrp="1"/>
          </p:cNvSpPr>
          <p:nvPr>
            <p:ph type="ftr" sz="quarter" idx="12"/>
          </p:nvPr>
        </p:nvSpPr>
        <p:spPr>
          <a:xfrm>
            <a:off x="1117603" y="6296248"/>
            <a:ext cx="3761316" cy="152400"/>
          </a:xfrm>
        </p:spPr>
        <p:txBody>
          <a:bodyPr/>
          <a:lstStyle/>
          <a:p>
            <a:endParaRPr lang="ru-RU"/>
          </a:p>
        </p:txBody>
      </p:sp>
      <p:sp>
        <p:nvSpPr>
          <p:cNvPr id="15" name="Title 14"/>
          <p:cNvSpPr>
            <a:spLocks noGrp="1"/>
          </p:cNvSpPr>
          <p:nvPr>
            <p:ph type="title"/>
          </p:nvPr>
        </p:nvSpPr>
        <p:spPr>
          <a:xfrm>
            <a:off x="609600" y="1828800"/>
            <a:ext cx="4267200" cy="1752600"/>
          </a:xfrm>
        </p:spPr>
        <p:txBody>
          <a:bodyPr anchor="b"/>
          <a:lstStyle/>
          <a:p>
            <a:r>
              <a:rPr lang="ru-RU" smtClean="0"/>
              <a:t>Образец заголовка</a:t>
            </a:r>
            <a:endParaRPr lang="en-US"/>
          </a:p>
        </p:txBody>
      </p:sp>
      <p:sp>
        <p:nvSpPr>
          <p:cNvPr id="3" name="Text Placeholder 2"/>
          <p:cNvSpPr>
            <a:spLocks noGrp="1"/>
          </p:cNvSpPr>
          <p:nvPr>
            <p:ph type="body" sz="quarter" idx="13"/>
          </p:nvPr>
        </p:nvSpPr>
        <p:spPr>
          <a:xfrm>
            <a:off x="609600" y="3578224"/>
            <a:ext cx="4267527"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ru-RU" smtClean="0"/>
              <a:t>Образец текста</a:t>
            </a:r>
          </a:p>
        </p:txBody>
      </p:sp>
    </p:spTree>
  </p:cSld>
  <p:clrMapOvr>
    <a:masterClrMapping/>
  </p:clrMapOvr>
  <p:timing>
    <p:tnLst>
      <p:par>
        <p:cTn id="1" dur="indefinite" restart="never" nodeType="tmRoot"/>
      </p:par>
    </p:tnLst>
  </p:timing>
</p:sldLayout>
</file>

<file path=ppt/slideLayouts/slideLayout47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3429000"/>
            <a:ext cx="41656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09600" y="457200"/>
            <a:ext cx="41656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Title 1"/>
          <p:cNvSpPr>
            <a:spLocks noGrp="1"/>
          </p:cNvSpPr>
          <p:nvPr>
            <p:ph type="title"/>
          </p:nvPr>
        </p:nvSpPr>
        <p:spPr>
          <a:xfrm>
            <a:off x="6502400" y="457201"/>
            <a:ext cx="3759200" cy="5714999"/>
          </a:xfrm>
        </p:spPr>
        <p:txBody>
          <a:bodyPr/>
          <a:lstStyle/>
          <a:p>
            <a:r>
              <a:rPr lang="ru-RU" smtClean="0"/>
              <a:t>Образец заголовка</a:t>
            </a:r>
            <a:endParaRPr lang="en-US"/>
          </a:p>
        </p:txBody>
      </p:sp>
      <p:sp>
        <p:nvSpPr>
          <p:cNvPr id="9" name="Date Placeholder 8"/>
          <p:cNvSpPr>
            <a:spLocks noGrp="1"/>
          </p:cNvSpPr>
          <p:nvPr>
            <p:ph type="dt" sz="half" idx="10"/>
          </p:nvPr>
        </p:nvSpPr>
        <p:spPr/>
        <p:txBody>
          <a:bodyPr/>
          <a:lstStyle/>
          <a:p>
            <a:fld id="{47FC60AC-2971-49F3-BD76-B5FBDF1C1E8F}" type="datetimeFigureOut">
              <a:rPr lang="ru-RU" smtClean="0"/>
              <a:t>02.07.2023</a:t>
            </a:fld>
            <a:endParaRPr lang="ru-RU"/>
          </a:p>
        </p:txBody>
      </p:sp>
      <p:sp>
        <p:nvSpPr>
          <p:cNvPr id="13" name="Slide Number Placeholder 12"/>
          <p:cNvSpPr>
            <a:spLocks noGrp="1"/>
          </p:cNvSpPr>
          <p:nvPr>
            <p:ph type="sldNum" sz="quarter" idx="11"/>
          </p:nvPr>
        </p:nvSpPr>
        <p:spPr/>
        <p:txBody>
          <a:bodyPr/>
          <a:lstStyle/>
          <a:p>
            <a:fld id="{203A4FEE-EFD4-4F25-8B51-434BD8FC1D7B}"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7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275238"/>
            <a:ext cx="47752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675288"/>
            <a:ext cx="47752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Text Placeholder 4"/>
          <p:cNvSpPr>
            <a:spLocks noGrp="1"/>
          </p:cNvSpPr>
          <p:nvPr>
            <p:ph type="body" sz="quarter" idx="3"/>
          </p:nvPr>
        </p:nvSpPr>
        <p:spPr>
          <a:xfrm>
            <a:off x="609599" y="3429000"/>
            <a:ext cx="47752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09599" y="3840162"/>
            <a:ext cx="47752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Title 1"/>
          <p:cNvSpPr>
            <a:spLocks noGrp="1"/>
          </p:cNvSpPr>
          <p:nvPr>
            <p:ph type="title"/>
          </p:nvPr>
        </p:nvSpPr>
        <p:spPr>
          <a:xfrm>
            <a:off x="6502400" y="457201"/>
            <a:ext cx="3759200" cy="5714999"/>
          </a:xfrm>
        </p:spPr>
        <p:txBody>
          <a:bodyPr/>
          <a:lstStyle/>
          <a:p>
            <a:r>
              <a:rPr lang="ru-RU" smtClean="0"/>
              <a:t>Образец заголовка</a:t>
            </a:r>
            <a:endParaRPr lang="en-US"/>
          </a:p>
        </p:txBody>
      </p:sp>
      <p:sp>
        <p:nvSpPr>
          <p:cNvPr id="12" name="Date Placeholder 11"/>
          <p:cNvSpPr>
            <a:spLocks noGrp="1"/>
          </p:cNvSpPr>
          <p:nvPr>
            <p:ph type="dt" sz="half" idx="10"/>
          </p:nvPr>
        </p:nvSpPr>
        <p:spPr/>
        <p:txBody>
          <a:bodyPr/>
          <a:lstStyle/>
          <a:p>
            <a:fld id="{47FC60AC-2971-49F3-BD76-B5FBDF1C1E8F}" type="datetimeFigureOut">
              <a:rPr lang="ru-RU" smtClean="0"/>
              <a:t>02.07.2023</a:t>
            </a:fld>
            <a:endParaRPr lang="ru-RU"/>
          </a:p>
        </p:txBody>
      </p:sp>
      <p:sp>
        <p:nvSpPr>
          <p:cNvPr id="14" name="Slide Number Placeholder 13"/>
          <p:cNvSpPr>
            <a:spLocks noGrp="1"/>
          </p:cNvSpPr>
          <p:nvPr>
            <p:ph type="sldNum" sz="quarter" idx="11"/>
          </p:nvPr>
        </p:nvSpPr>
        <p:spPr/>
        <p:txBody>
          <a:bodyPr/>
          <a:lstStyle/>
          <a:p>
            <a:fld id="{203A4FEE-EFD4-4F25-8B51-434BD8FC1D7B}"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7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978400" y="457200"/>
            <a:ext cx="5283200" cy="5715000"/>
          </a:xfrm>
        </p:spPr>
        <p:txBody>
          <a:bodyPr/>
          <a:lstStyle/>
          <a:p>
            <a:r>
              <a:rPr lang="ru-RU" smtClean="0"/>
              <a:t>Образец заголовка</a:t>
            </a:r>
            <a:endParaRPr lang="en-US" dirty="0"/>
          </a:p>
        </p:txBody>
      </p:sp>
      <p:sp>
        <p:nvSpPr>
          <p:cNvPr id="9" name="Date Placeholder 8"/>
          <p:cNvSpPr>
            <a:spLocks noGrp="1"/>
          </p:cNvSpPr>
          <p:nvPr>
            <p:ph type="dt" sz="half" idx="10"/>
          </p:nvPr>
        </p:nvSpPr>
        <p:spPr/>
        <p:txBody>
          <a:bodyPr/>
          <a:lstStyle/>
          <a:p>
            <a:fld id="{47FC60AC-2971-49F3-BD76-B5FBDF1C1E8F}" type="datetimeFigureOut">
              <a:rPr lang="ru-RU" smtClean="0"/>
              <a:t>02.07.2023</a:t>
            </a:fld>
            <a:endParaRPr lang="ru-RU"/>
          </a:p>
        </p:txBody>
      </p:sp>
      <p:sp>
        <p:nvSpPr>
          <p:cNvPr id="10" name="Slide Number Placeholder 9"/>
          <p:cNvSpPr>
            <a:spLocks noGrp="1"/>
          </p:cNvSpPr>
          <p:nvPr>
            <p:ph type="sldNum" sz="quarter" idx="11"/>
          </p:nvPr>
        </p:nvSpPr>
        <p:spPr/>
        <p:txBody>
          <a:bodyPr/>
          <a:lstStyle/>
          <a:p>
            <a:fld id="{203A4FEE-EFD4-4F25-8B51-434BD8FC1D7B}" type="slidenum">
              <a:rPr lang="ru-RU" smtClean="0"/>
              <a:t>‹#›</a:t>
            </a:fld>
            <a:endParaRPr lang="ru-RU"/>
          </a:p>
        </p:txBody>
      </p:sp>
      <p:sp>
        <p:nvSpPr>
          <p:cNvPr id="11" name="Footer Placeholder 10"/>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7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47FC60AC-2971-49F3-BD76-B5FBDF1C1E8F}" type="datetimeFigureOut">
              <a:rPr lang="ru-RU" smtClean="0"/>
              <a:t>02.07.2023</a:t>
            </a:fld>
            <a:endParaRPr lang="ru-RU"/>
          </a:p>
        </p:txBody>
      </p:sp>
      <p:sp>
        <p:nvSpPr>
          <p:cNvPr id="9" name="Slide Number Placeholder 8"/>
          <p:cNvSpPr>
            <a:spLocks noGrp="1"/>
          </p:cNvSpPr>
          <p:nvPr>
            <p:ph type="sldNum" sz="quarter" idx="11"/>
          </p:nvPr>
        </p:nvSpPr>
        <p:spPr/>
        <p:txBody>
          <a:bodyPr/>
          <a:lstStyle/>
          <a:p>
            <a:fld id="{203A4FEE-EFD4-4F25-8B51-434BD8FC1D7B}"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7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08800" y="1676401"/>
            <a:ext cx="3352800" cy="1874837"/>
          </a:xfrm>
        </p:spPr>
        <p:txBody>
          <a:bodyPr anchor="b">
            <a:normAutofit/>
          </a:bodyPr>
          <a:lstStyle>
            <a:lvl1pPr algn="r">
              <a:defRPr sz="2000" b="0">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06400" y="1676400"/>
            <a:ext cx="6266688"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4" name="Text Placeholder 3"/>
          <p:cNvSpPr>
            <a:spLocks noGrp="1"/>
          </p:cNvSpPr>
          <p:nvPr>
            <p:ph type="body" sz="half" idx="2"/>
          </p:nvPr>
        </p:nvSpPr>
        <p:spPr>
          <a:xfrm>
            <a:off x="7315200" y="3552372"/>
            <a:ext cx="29464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47FC60AC-2971-49F3-BD76-B5FBDF1C1E8F}" type="datetimeFigureOut">
              <a:rPr lang="ru-RU" smtClean="0"/>
              <a:t>02.07.2023</a:t>
            </a:fld>
            <a:endParaRPr lang="ru-RU"/>
          </a:p>
        </p:txBody>
      </p:sp>
      <p:sp>
        <p:nvSpPr>
          <p:cNvPr id="16" name="Slide Number Placeholder 15"/>
          <p:cNvSpPr>
            <a:spLocks noGrp="1"/>
          </p:cNvSpPr>
          <p:nvPr>
            <p:ph type="sldNum" sz="quarter" idx="11"/>
          </p:nvPr>
        </p:nvSpPr>
        <p:spPr/>
        <p:txBody>
          <a:bodyPr/>
          <a:lstStyle/>
          <a:p>
            <a:fld id="{203A4FEE-EFD4-4F25-8B51-434BD8FC1D7B}"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7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06404" y="1676400"/>
            <a:ext cx="6262623"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11" name="Title 1"/>
          <p:cNvSpPr>
            <a:spLocks noGrp="1"/>
          </p:cNvSpPr>
          <p:nvPr>
            <p:ph type="title"/>
          </p:nvPr>
        </p:nvSpPr>
        <p:spPr>
          <a:xfrm>
            <a:off x="6908800" y="1676400"/>
            <a:ext cx="3352800" cy="1875972"/>
          </a:xfrm>
        </p:spPr>
        <p:txBody>
          <a:bodyPr anchor="b">
            <a:normAutofit/>
          </a:bodyPr>
          <a:lstStyle>
            <a:lvl1pPr algn="r">
              <a:defRPr sz="2000" b="0">
                <a:effectLst/>
              </a:defRPr>
            </a:lvl1pPr>
          </a:lstStyle>
          <a:p>
            <a:r>
              <a:rPr lang="ru-RU" smtClean="0"/>
              <a:t>Образец заголовка</a:t>
            </a:r>
            <a:endParaRPr lang="en-US" dirty="0"/>
          </a:p>
        </p:txBody>
      </p:sp>
      <p:sp>
        <p:nvSpPr>
          <p:cNvPr id="12" name="Text Placeholder 3"/>
          <p:cNvSpPr>
            <a:spLocks noGrp="1"/>
          </p:cNvSpPr>
          <p:nvPr>
            <p:ph type="body" sz="half" idx="2"/>
          </p:nvPr>
        </p:nvSpPr>
        <p:spPr>
          <a:xfrm>
            <a:off x="7315200" y="3552372"/>
            <a:ext cx="29464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6" name="Date Placeholder 15"/>
          <p:cNvSpPr>
            <a:spLocks noGrp="1"/>
          </p:cNvSpPr>
          <p:nvPr>
            <p:ph type="dt" sz="half" idx="10"/>
          </p:nvPr>
        </p:nvSpPr>
        <p:spPr/>
        <p:txBody>
          <a:bodyPr/>
          <a:lstStyle/>
          <a:p>
            <a:fld id="{47FC60AC-2971-49F3-BD76-B5FBDF1C1E8F}" type="datetimeFigureOut">
              <a:rPr lang="ru-RU" smtClean="0"/>
              <a:t>02.07.2023</a:t>
            </a:fld>
            <a:endParaRPr lang="ru-RU"/>
          </a:p>
        </p:txBody>
      </p:sp>
      <p:sp>
        <p:nvSpPr>
          <p:cNvPr id="17" name="Slide Number Placeholder 16"/>
          <p:cNvSpPr>
            <a:spLocks noGrp="1"/>
          </p:cNvSpPr>
          <p:nvPr>
            <p:ph type="sldNum" sz="quarter" idx="11"/>
          </p:nvPr>
        </p:nvSpPr>
        <p:spPr/>
        <p:txBody>
          <a:bodyPr/>
          <a:lstStyle/>
          <a:p>
            <a:fld id="{203A4FEE-EFD4-4F25-8B51-434BD8FC1D7B}" type="slidenum">
              <a:rPr lang="ru-RU" smtClean="0"/>
              <a:t>‹#›</a:t>
            </a:fld>
            <a:endParaRPr lang="ru-RU"/>
          </a:p>
        </p:txBody>
      </p:sp>
      <p:sp>
        <p:nvSpPr>
          <p:cNvPr id="18" name="Footer Placeholder 17"/>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7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Date Placeholder 12"/>
          <p:cNvSpPr>
            <a:spLocks noGrp="1"/>
          </p:cNvSpPr>
          <p:nvPr>
            <p:ph type="dt" sz="half" idx="10"/>
          </p:nvPr>
        </p:nvSpPr>
        <p:spPr/>
        <p:txBody>
          <a:bodyPr/>
          <a:lstStyle/>
          <a:p>
            <a:fld id="{47FC60AC-2971-49F3-BD76-B5FBDF1C1E8F}" type="datetimeFigureOut">
              <a:rPr lang="ru-RU" smtClean="0"/>
              <a:t>02.07.2023</a:t>
            </a:fld>
            <a:endParaRPr lang="ru-RU"/>
          </a:p>
        </p:txBody>
      </p:sp>
      <p:sp>
        <p:nvSpPr>
          <p:cNvPr id="14" name="Slide Number Placeholder 13"/>
          <p:cNvSpPr>
            <a:spLocks noGrp="1"/>
          </p:cNvSpPr>
          <p:nvPr>
            <p:ph type="sldNum" sz="quarter" idx="11"/>
          </p:nvPr>
        </p:nvSpPr>
        <p:spPr/>
        <p:txBody>
          <a:bodyPr/>
          <a:lstStyle/>
          <a:p>
            <a:fld id="{203A4FEE-EFD4-4F25-8B51-434BD8FC1D7B}"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2"/>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27"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440918798"/>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Date Placeholder 12"/>
          <p:cNvSpPr>
            <a:spLocks noGrp="1"/>
          </p:cNvSpPr>
          <p:nvPr>
            <p:ph type="dt" sz="half" idx="10"/>
          </p:nvPr>
        </p:nvSpPr>
        <p:spPr/>
        <p:txBody>
          <a:bodyPr/>
          <a:lstStyle/>
          <a:p>
            <a:fld id="{47FC60AC-2971-49F3-BD76-B5FBDF1C1E8F}" type="datetimeFigureOut">
              <a:rPr lang="ru-RU" smtClean="0"/>
              <a:t>02.07.2023</a:t>
            </a:fld>
            <a:endParaRPr lang="ru-RU"/>
          </a:p>
        </p:txBody>
      </p:sp>
      <p:sp>
        <p:nvSpPr>
          <p:cNvPr id="14" name="Slide Number Placeholder 13"/>
          <p:cNvSpPr>
            <a:spLocks noGrp="1"/>
          </p:cNvSpPr>
          <p:nvPr>
            <p:ph type="sldNum" sz="quarter" idx="11"/>
          </p:nvPr>
        </p:nvSpPr>
        <p:spPr/>
        <p:txBody>
          <a:bodyPr/>
          <a:lstStyle/>
          <a:p>
            <a:fld id="{203A4FEE-EFD4-4F25-8B51-434BD8FC1D7B}"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8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4"/>
            <a:ext cx="104648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963084" y="462687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601" y="2130559"/>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9" name="Straight Connector 8"/>
          <p:cNvCxnSpPr/>
          <p:nvPr/>
        </p:nvCxnSpPr>
        <p:spPr>
          <a:xfrm rot="5400000">
            <a:off x="912152" y="3579944"/>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792480"/>
            <a:ext cx="2856907"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920075634"/>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965060" y="5052554"/>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2" name="Title 1"/>
          <p:cNvSpPr>
            <a:spLocks noGrp="1"/>
          </p:cNvSpPr>
          <p:nvPr>
            <p:ph type="ctrTitle"/>
          </p:nvPr>
        </p:nvSpPr>
        <p:spPr>
          <a:xfrm>
            <a:off x="1090108" y="3132290"/>
            <a:ext cx="9567135"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49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49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10929" y="2172648"/>
            <a:ext cx="7955555"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9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49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49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9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9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8795" y="2209809"/>
            <a:ext cx="4848113"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6124693"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34353"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5"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48"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5"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24" y="78778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5947851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74"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6" y="685800"/>
            <a:ext cx="8019743"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062111015"/>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50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50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7"/>
            <a:ext cx="27432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4432151" y="731519"/>
            <a:ext cx="6439049"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50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7213581" y="381000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7213605"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7213605"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5" y="3675533"/>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609600" y="2401894"/>
            <a:ext cx="112776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8940800" y="4206240"/>
            <a:ext cx="1280160" cy="457200"/>
          </a:xfrm>
        </p:spPr>
        <p:txBody>
          <a:bodyPr/>
          <a:lstStyle/>
          <a:p>
            <a:fld id="{47FC60AC-2971-49F3-BD76-B5FBDF1C1E8F}" type="datetimeFigureOut">
              <a:rPr lang="ru-RU" smtClean="0"/>
              <a:t>02.07.2023</a:t>
            </a:fld>
            <a:endParaRPr lang="ru-RU"/>
          </a:p>
        </p:txBody>
      </p:sp>
      <p:sp>
        <p:nvSpPr>
          <p:cNvPr id="17" name="Нижний колонтитул 16"/>
          <p:cNvSpPr>
            <a:spLocks noGrp="1"/>
          </p:cNvSpPr>
          <p:nvPr>
            <p:ph type="ftr" sz="quarter" idx="11"/>
          </p:nvPr>
        </p:nvSpPr>
        <p:spPr>
          <a:xfrm>
            <a:off x="7213600" y="4205288"/>
            <a:ext cx="1727200" cy="457200"/>
          </a:xfrm>
        </p:spPr>
        <p:txBody>
          <a:bodyPr/>
          <a:lstStyle/>
          <a:p>
            <a:endParaRPr lang="ru-RU"/>
          </a:p>
        </p:txBody>
      </p:sp>
      <p:sp>
        <p:nvSpPr>
          <p:cNvPr id="29" name="Номер слайда 28"/>
          <p:cNvSpPr>
            <a:spLocks noGrp="1"/>
          </p:cNvSpPr>
          <p:nvPr>
            <p:ph type="sldNum" sz="quarter" idx="12"/>
          </p:nvPr>
        </p:nvSpPr>
        <p:spPr>
          <a:xfrm>
            <a:off x="11093452" y="1136"/>
            <a:ext cx="996949" cy="365760"/>
          </a:xfrm>
        </p:spPr>
        <p:txBody>
          <a:bodyPr/>
          <a:lstStyle>
            <a:lvl1pPr algn="r">
              <a:defRPr sz="1800">
                <a:solidFill>
                  <a:schemeClr val="bg1"/>
                </a:solidFill>
              </a:defRPr>
            </a:lvl1pPr>
          </a:lstStyle>
          <a:p>
            <a:fld id="{203A4FEE-EFD4-4F25-8B51-434BD8FC1D7B}" type="slidenum">
              <a:rPr lang="ru-RU" smtClean="0"/>
              <a:t>‹#›</a:t>
            </a:fld>
            <a:endParaRPr lang="ru-RU"/>
          </a:p>
        </p:txBody>
      </p:sp>
    </p:spTree>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1981202"/>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609600" y="2249431"/>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6197600" y="2249431"/>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1143000"/>
            <a:ext cx="11176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294972"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6291077"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47FC60AC-2971-49F3-BD76-B5FBDF1C1E8F}" type="datetimeFigureOut">
              <a:rPr lang="ru-RU" smtClean="0"/>
              <a:t>02.07.2023</a:t>
            </a:fld>
            <a:endParaRPr lang="ru-RU"/>
          </a:p>
        </p:txBody>
      </p:sp>
      <p:sp>
        <p:nvSpPr>
          <p:cNvPr id="27" name="Номер слайда 26"/>
          <p:cNvSpPr>
            <a:spLocks noGrp="1"/>
          </p:cNvSpPr>
          <p:nvPr>
            <p:ph type="sldNum" sz="quarter" idx="11"/>
          </p:nvPr>
        </p:nvSpPr>
        <p:spPr/>
        <p:txBody>
          <a:bodyPr rtlCol="0"/>
          <a:lstStyle/>
          <a:p>
            <a:fld id="{203A4FEE-EFD4-4F25-8B51-434BD8FC1D7B}"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8778240" y="612648"/>
            <a:ext cx="1276352" cy="457200"/>
          </a:xfrm>
        </p:spPr>
        <p:txBody>
          <a:bodyPr/>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11"/>
          </p:nvPr>
        </p:nvSpPr>
        <p:spPr>
          <a:xfrm>
            <a:off x="7010400" y="612648"/>
            <a:ext cx="1767840" cy="457200"/>
          </a:xfrm>
        </p:spPr>
        <p:txBody>
          <a:bodyPr/>
          <a:lstStyle/>
          <a:p>
            <a:endParaRPr lang="ru-RU"/>
          </a:p>
        </p:txBody>
      </p:sp>
      <p:sp>
        <p:nvSpPr>
          <p:cNvPr id="5" name="Номер слайда 4"/>
          <p:cNvSpPr>
            <a:spLocks noGrp="1"/>
          </p:cNvSpPr>
          <p:nvPr>
            <p:ph type="sldNum" sz="quarter" idx="12"/>
          </p:nvPr>
        </p:nvSpPr>
        <p:spPr>
          <a:xfrm>
            <a:off x="10899648" y="2272"/>
            <a:ext cx="1016000" cy="365760"/>
          </a:xfrm>
        </p:spPr>
        <p:txBody>
          <a:bodyPr/>
          <a:lstStyle/>
          <a:p>
            <a:fld id="{203A4FEE-EFD4-4F25-8B51-434BD8FC1D7B}" type="slidenum">
              <a:rPr lang="ru-RU" smtClean="0"/>
              <a:t>‹#›</a:t>
            </a:fld>
            <a:endParaRPr lang="ru-RU"/>
          </a:p>
        </p:txBody>
      </p:sp>
    </p:spTree>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4"/>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5"/>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512546184"/>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37995" y="1101970"/>
            <a:ext cx="451104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53915" y="1109161"/>
            <a:ext cx="782404"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42400" y="1143000"/>
            <a:ext cx="2540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1143000"/>
            <a:ext cx="83312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Slide Number Placeholder 7"/>
          <p:cNvSpPr>
            <a:spLocks noGrp="1"/>
          </p:cNvSpPr>
          <p:nvPr>
            <p:ph type="sldNum" sz="quarter" idx="11"/>
          </p:nvPr>
        </p:nvSpPr>
        <p:spPr/>
        <p:txBody>
          <a:bodyPr/>
          <a:lstStyle/>
          <a:p>
            <a:fld id="{203A4FEE-EFD4-4F25-8B51-434BD8FC1D7B}"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51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1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4"/>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3"/>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728972"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4"/>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4"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53"/>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01475311"/>
      </p:ext>
    </p:extLst>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9"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3" y="273052"/>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9" y="2438405"/>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3556000" y="0"/>
            <a:ext cx="8636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127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4489157" y="533400"/>
            <a:ext cx="68072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4472589" y="3539864"/>
            <a:ext cx="6819704"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7828299" y="6557946"/>
            <a:ext cx="2669952" cy="226902"/>
          </a:xfrm>
        </p:spPr>
        <p:txBody>
          <a:bodyPr/>
          <a:lstStyle>
            <a:lvl1pPr>
              <a:defRPr lang="en-US" smtClean="0">
                <a:solidFill>
                  <a:srgbClr val="FFFFFF"/>
                </a:solidFill>
              </a:defRPr>
            </a:lvl1pPr>
            <a:extLst/>
          </a:lstStyle>
          <a:p>
            <a:fld id="{47FC60AC-2971-49F3-BD76-B5FBDF1C1E8F}" type="datetimeFigureOut">
              <a:rPr lang="ru-RU" smtClean="0"/>
              <a:t>02.07.2023</a:t>
            </a:fld>
            <a:endParaRPr lang="ru-RU"/>
          </a:p>
        </p:txBody>
      </p:sp>
      <p:sp>
        <p:nvSpPr>
          <p:cNvPr id="18" name="Нижний колонтитул 17"/>
          <p:cNvSpPr>
            <a:spLocks noGrp="1"/>
          </p:cNvSpPr>
          <p:nvPr>
            <p:ph type="ftr" sz="quarter" idx="11"/>
          </p:nvPr>
        </p:nvSpPr>
        <p:spPr>
          <a:xfrm>
            <a:off x="3759200" y="6557946"/>
            <a:ext cx="3903629"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10507845" y="6556248"/>
            <a:ext cx="784448" cy="228600"/>
          </a:xfrm>
        </p:spPr>
        <p:txBody>
          <a:bodyPr/>
          <a:lstStyle>
            <a:lvl1pPr>
              <a:defRPr lang="en-US" smtClean="0">
                <a:solidFill>
                  <a:srgbClr val="FFFFFF"/>
                </a:solidFill>
              </a:defRPr>
            </a:lvl1pPr>
            <a:extLst/>
          </a:lstStyle>
          <a:p>
            <a:fld id="{203A4FEE-EFD4-4F25-8B51-434BD8FC1D7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52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2401" y="2821840"/>
            <a:ext cx="8340651"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422401" y="1905002"/>
            <a:ext cx="8340651"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298984" y="6556810"/>
            <a:ext cx="2669952" cy="226902"/>
          </a:xfrm>
        </p:spPr>
        <p:txBody>
          <a:bodyPr bIns="0" anchor="b"/>
          <a:lstStyle>
            <a:lvl1pPr>
              <a:defRPr>
                <a:solidFill>
                  <a:schemeClr val="tx2"/>
                </a:solidFill>
              </a:defRPr>
            </a:lvl1pPr>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a:xfrm>
            <a:off x="2313811" y="6556810"/>
            <a:ext cx="38608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8978603" y="6555112"/>
            <a:ext cx="784448" cy="228600"/>
          </a:xfrm>
        </p:spPr>
        <p:txBody>
          <a:bodyPr/>
          <a:lstStyle>
            <a:extLst/>
          </a:lstStyle>
          <a:p>
            <a:fld id="{203A4FEE-EFD4-4F25-8B51-434BD8FC1D7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20040"/>
            <a:ext cx="9656064"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609600" y="1600204"/>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571744" y="1600204"/>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5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20040"/>
            <a:ext cx="9656064"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9600" y="5867400"/>
            <a:ext cx="469392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5571744" y="5867400"/>
            <a:ext cx="469392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9600"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5571744"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71"/>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01509228"/>
      </p:ext>
    </p:extLst>
  </p:cSld>
  <p:clrMapOvr>
    <a:masterClrMapping/>
  </p:clrMapOvr>
</p:sldLayout>
</file>

<file path=ppt/slideLayouts/slideLayout5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20040"/>
            <a:ext cx="9656064"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53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53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28600"/>
            <a:ext cx="786384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09600" y="1497416"/>
            <a:ext cx="786384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609600" y="2133600"/>
            <a:ext cx="9652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53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797294" y="1004669"/>
            <a:ext cx="5759369"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795611" y="998819"/>
            <a:ext cx="5759369"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185464" y="1143000"/>
            <a:ext cx="4572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7185464" y="3283634"/>
            <a:ext cx="4572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03A4FEE-EFD4-4F25-8B51-434BD8FC1D7B}" type="slidenum">
              <a:rPr lang="ru-RU" smtClean="0"/>
              <a:t>‹#›</a:t>
            </a:fld>
            <a:endParaRPr lang="ru-RU"/>
          </a:p>
        </p:txBody>
      </p:sp>
      <p:sp>
        <p:nvSpPr>
          <p:cNvPr id="10" name="Рисунок 9"/>
          <p:cNvSpPr>
            <a:spLocks noGrp="1"/>
          </p:cNvSpPr>
          <p:nvPr>
            <p:ph type="pic" idx="1"/>
          </p:nvPr>
        </p:nvSpPr>
        <p:spPr>
          <a:xfrm>
            <a:off x="884909" y="1041002"/>
            <a:ext cx="560832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03A4FEE-EFD4-4F25-8B51-434BD8FC1D7B}" type="slidenum">
              <a:rPr lang="ru-RU" smtClean="0"/>
              <a:t>‹#›</a:t>
            </a:fld>
            <a:endParaRPr lang="ru-RU"/>
          </a:p>
        </p:txBody>
      </p:sp>
    </p:spTree>
  </p:cSld>
  <p:clrMapOvr>
    <a:masterClrMapping/>
  </p:clrMapOvr>
</p:sldLayout>
</file>

<file path=ppt/slideLayouts/slideLayout53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37600" y="274958"/>
            <a:ext cx="2032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43"/>
            <a:ext cx="8026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5657088" y="6557946"/>
            <a:ext cx="2669952" cy="226902"/>
          </a:xfrm>
        </p:spPr>
        <p:txBody>
          <a:bodyPr/>
          <a:lstStyle>
            <a:extLst/>
          </a:lstStyle>
          <a:p>
            <a:fld id="{47FC60AC-2971-49F3-BD76-B5FBDF1C1E8F}" type="datetimeFigureOut">
              <a:rPr lang="ru-RU" smtClean="0"/>
              <a:t>02.07.2023</a:t>
            </a:fld>
            <a:endParaRPr lang="ru-RU"/>
          </a:p>
        </p:txBody>
      </p:sp>
      <p:sp>
        <p:nvSpPr>
          <p:cNvPr id="5" name="Нижний колонтитул 4"/>
          <p:cNvSpPr>
            <a:spLocks noGrp="1"/>
          </p:cNvSpPr>
          <p:nvPr>
            <p:ph type="ftr" sz="quarter" idx="11"/>
          </p:nvPr>
        </p:nvSpPr>
        <p:spPr>
          <a:xfrm>
            <a:off x="609600" y="6556248"/>
            <a:ext cx="4876800" cy="228600"/>
          </a:xfrm>
        </p:spPr>
        <p:txBody>
          <a:bodyPr/>
          <a:lstStyle>
            <a:extLst/>
          </a:lstStyle>
          <a:p>
            <a:endParaRPr lang="ru-RU"/>
          </a:p>
        </p:txBody>
      </p:sp>
      <p:sp>
        <p:nvSpPr>
          <p:cNvPr id="6" name="Номер слайда 5"/>
          <p:cNvSpPr>
            <a:spLocks noGrp="1"/>
          </p:cNvSpPr>
          <p:nvPr>
            <p:ph type="sldNum" sz="quarter" idx="12"/>
          </p:nvPr>
        </p:nvSpPr>
        <p:spPr>
          <a:xfrm>
            <a:off x="8339328" y="6553200"/>
            <a:ext cx="784448" cy="228600"/>
          </a:xfrm>
        </p:spPr>
        <p:txBody>
          <a:bodyPr/>
          <a:lstStyle>
            <a:lvl1pPr>
              <a:defRPr>
                <a:solidFill>
                  <a:schemeClr val="tx2"/>
                </a:solidFill>
              </a:defRPr>
            </a:lvl1pPr>
            <a:extLst/>
          </a:lstStyle>
          <a:p>
            <a:fld id="{203A4FEE-EFD4-4F25-8B51-434BD8FC1D7B}" type="slidenum">
              <a:rPr lang="ru-RU" smtClean="0"/>
              <a:t>‹#›</a:t>
            </a:fld>
            <a:endParaRPr lang="ru-RU"/>
          </a:p>
        </p:txBody>
      </p:sp>
    </p:spTree>
  </p:cSld>
  <p:clrMapOvr>
    <a:masterClrMapping/>
  </p:clrMapOvr>
</p:sldLayout>
</file>

<file path=ppt/slideLayouts/slideLayout53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3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3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3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6"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69" y="2160590"/>
            <a:ext cx="4184035"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884425572"/>
      </p:ext>
    </p:extLst>
  </p:cSld>
  <p:clrMapOvr>
    <a:masterClrMapping/>
  </p:clrMapOvr>
</p:sldLayout>
</file>

<file path=ppt/slideLayouts/slideLayout54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4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4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4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4947821" y="457200"/>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16002"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cxnSp>
        <p:nvCxnSpPr>
          <p:cNvPr id="10" name="Straight Connector 9"/>
          <p:cNvCxnSpPr/>
          <p:nvPr/>
        </p:nvCxnSpPr>
        <p:spPr>
          <a:xfrm rot="5400000">
            <a:off x="2871259" y="2514336"/>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4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4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4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2"/>
            <a:ext cx="24384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4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859280"/>
            <a:ext cx="85344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12192000" cy="932688"/>
          </a:xfrm>
          <a:prstGeom prst="rect">
            <a:avLst/>
          </a:prstGeom>
        </p:spPr>
      </p:pic>
      <p:sp>
        <p:nvSpPr>
          <p:cNvPr id="3" name="Subtitle 2"/>
          <p:cNvSpPr>
            <a:spLocks noGrp="1"/>
          </p:cNvSpPr>
          <p:nvPr>
            <p:ph type="subTitle" idx="1"/>
          </p:nvPr>
        </p:nvSpPr>
        <p:spPr>
          <a:xfrm>
            <a:off x="1828800" y="3429000"/>
            <a:ext cx="85344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4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828800" y="2438401"/>
            <a:ext cx="85344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12192000" cy="932688"/>
          </a:xfrm>
          <a:prstGeom prst="rect">
            <a:avLst/>
          </a:prstGeom>
        </p:spPr>
      </p:pic>
    </p:spTree>
  </p:cSld>
  <p:clrMapOvr>
    <a:masterClrMapping/>
  </p:clrMapOvr>
</p:sldLayout>
</file>

<file path=ppt/slideLayouts/slideLayout54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12192000" cy="932688"/>
          </a:xfrm>
          <a:prstGeom prst="rect">
            <a:avLst/>
          </a:prstGeom>
        </p:spPr>
      </p:pic>
      <p:sp>
        <p:nvSpPr>
          <p:cNvPr id="2" name="Title 1"/>
          <p:cNvSpPr>
            <a:spLocks noGrp="1"/>
          </p:cNvSpPr>
          <p:nvPr>
            <p:ph type="title"/>
          </p:nvPr>
        </p:nvSpPr>
        <p:spPr>
          <a:xfrm>
            <a:off x="1930400" y="3410268"/>
            <a:ext cx="83312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930400" y="1503680"/>
            <a:ext cx="83312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12192000" cy="932688"/>
          </a:xfrm>
          <a:prstGeom prst="rect">
            <a:avLst/>
          </a:prstGeom>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63"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63" y="2737253"/>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5" y="2160983"/>
            <a:ext cx="418561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95" y="2737253"/>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722677254"/>
      </p:ext>
    </p:extLst>
  </p:cSld>
  <p:clrMapOvr>
    <a:masterClrMapping/>
  </p:clrMapOvr>
</p:sldLayout>
</file>

<file path=ppt/slideLayouts/slideLayout55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828800" y="2438400"/>
            <a:ext cx="41656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12" name="Content Placeholder 11"/>
          <p:cNvSpPr>
            <a:spLocks noGrp="1"/>
          </p:cNvSpPr>
          <p:nvPr>
            <p:ph sz="quarter" idx="14"/>
          </p:nvPr>
        </p:nvSpPr>
        <p:spPr>
          <a:xfrm>
            <a:off x="6197600" y="2438400"/>
            <a:ext cx="41656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12192000" cy="932688"/>
          </a:xfrm>
          <a:prstGeom prst="rect">
            <a:avLst/>
          </a:prstGeom>
        </p:spPr>
      </p:pic>
    </p:spTree>
  </p:cSld>
  <p:clrMapOvr>
    <a:masterClrMapping/>
  </p:clrMapOvr>
</p:sldLayout>
</file>

<file path=ppt/slideLayouts/slideLayout55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12192000" cy="932688"/>
          </a:xfrm>
          <a:prstGeom prst="rect">
            <a:avLst/>
          </a:prstGeom>
        </p:spPr>
      </p:pic>
      <p:sp>
        <p:nvSpPr>
          <p:cNvPr id="11" name="Content Placeholder 10"/>
          <p:cNvSpPr>
            <a:spLocks noGrp="1"/>
          </p:cNvSpPr>
          <p:nvPr>
            <p:ph sz="quarter" idx="13"/>
          </p:nvPr>
        </p:nvSpPr>
        <p:spPr>
          <a:xfrm>
            <a:off x="1828800" y="2819400"/>
            <a:ext cx="41656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197600" y="2819400"/>
            <a:ext cx="41656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828800" y="2362201"/>
            <a:ext cx="4167717"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3368" y="2359152"/>
            <a:ext cx="4169833"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5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12192000" cy="932688"/>
          </a:xfrm>
          <a:prstGeom prst="rect">
            <a:avLst/>
          </a:prstGeom>
        </p:spPr>
      </p:pic>
    </p:spTree>
  </p:cSld>
  <p:clrMapOvr>
    <a:masterClrMapping/>
  </p:clrMapOvr>
</p:sldLayout>
</file>

<file path=ppt/slideLayouts/slideLayout55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5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604002" y="1676400"/>
            <a:ext cx="37591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6604002" y="2275840"/>
            <a:ext cx="37591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
        <p:nvSpPr>
          <p:cNvPr id="9" name="Content Placeholder 8"/>
          <p:cNvSpPr>
            <a:spLocks noGrp="1"/>
          </p:cNvSpPr>
          <p:nvPr>
            <p:ph sz="quarter" idx="13"/>
          </p:nvPr>
        </p:nvSpPr>
        <p:spPr>
          <a:xfrm>
            <a:off x="1828800" y="1676400"/>
            <a:ext cx="43688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55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950720" y="1847088"/>
            <a:ext cx="4120896"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604000" y="1676400"/>
            <a:ext cx="37592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2032000" y="1905000"/>
            <a:ext cx="39624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604000" y="2276856"/>
            <a:ext cx="37592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5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5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209041"/>
            <a:ext cx="17272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727200" y="1219200"/>
            <a:ext cx="69088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509663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53644720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3"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4"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3"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239827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6"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5"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6"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93850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2174628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7440228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51" y="609600"/>
            <a:ext cx="809413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20" name="TextBox 19"/>
          <p:cNvSpPr txBox="1"/>
          <p:nvPr/>
        </p:nvSpPr>
        <p:spPr>
          <a:xfrm>
            <a:off x="541869"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0504082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0400096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51" y="609600"/>
            <a:ext cx="809413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24" name="TextBox 23"/>
          <p:cNvSpPr txBox="1"/>
          <p:nvPr/>
        </p:nvSpPr>
        <p:spPr>
          <a:xfrm>
            <a:off x="541869"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580537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6069744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496200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91" y="609601"/>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6" y="609600"/>
            <a:ext cx="7060151"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6987456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7" y="1447800"/>
            <a:ext cx="8825659"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7" y="4777380"/>
            <a:ext cx="8825659"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73175993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1837824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9" y="2861736"/>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96069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97859628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3" y="2060576"/>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6"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323794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3"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7"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7"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10074126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04305373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7435903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71" y="3129287"/>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25630254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6" y="1854192"/>
            <a:ext cx="5092907"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7"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7"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81633924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9"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7" y="685800"/>
            <a:ext cx="8825659"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40372988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7"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7"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843896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3"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7"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1"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3807312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5"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7"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725207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30"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9"/>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30"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714379"/>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54633222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8" y="1981200"/>
            <a:ext cx="2946867"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80" y="2667000"/>
            <a:ext cx="292735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78"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5" y="2667000"/>
            <a:ext cx="2946795"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18"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40948901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2" y="4250949"/>
            <a:ext cx="294005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2" y="2209800"/>
            <a:ext cx="2940051"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2" y="4827239"/>
            <a:ext cx="294005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6"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6"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36" y="4827238"/>
            <a:ext cx="293440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18"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718"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6" y="4827236"/>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12926674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88864294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30"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4"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71851150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4" y="1380072"/>
            <a:ext cx="8574623"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80"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a:xfrm>
            <a:off x="5332414" y="5883303"/>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52471866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lvl1pPr>
              <a:buClr>
                <a:schemeClr val="accent1">
                  <a:lumMod val="75000"/>
                </a:schemeClr>
              </a:buClr>
              <a:defRPr/>
            </a:lvl1pPr>
            <a:lvl2pPr>
              <a:buClr>
                <a:schemeClr val="accent1">
                  <a:lumMod val="75000"/>
                </a:schemeClr>
              </a:buClr>
              <a:defRPr/>
            </a:lvl2pPr>
            <a:lvl3pPr>
              <a:buClr>
                <a:schemeClr val="accent1">
                  <a:lumMod val="75000"/>
                </a:schemeClr>
              </a:buClr>
              <a:defRPr/>
            </a:lvl3pPr>
            <a:lvl4pPr>
              <a:buClr>
                <a:schemeClr val="accent1">
                  <a:lumMod val="75000"/>
                </a:schemeClr>
              </a:buClr>
              <a:defRPr/>
            </a:lvl4pPr>
            <a:lvl5pPr>
              <a:buClr>
                <a:schemeClr val="accent1">
                  <a:lumMod val="75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75" y="5867159"/>
            <a:ext cx="5511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5549439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81"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9"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40438442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3"/>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31" y="2667005"/>
            <a:ext cx="4895055" cy="3124201"/>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8877371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506"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FC60AC-2971-49F3-BD76-B5FBDF1C1E8F}" type="datetimeFigureOut">
              <a:rPr lang="ru-RU" smtClean="0"/>
              <a:t>02.07.2023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0589738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FC60AC-2971-49F3-BD76-B5FBDF1C1E8F}" type="datetimeFigureOut">
              <a:rPr lang="ru-RU" smtClean="0"/>
              <a:t>02.07.2023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009762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8" y="4911753"/>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24" y="4983115"/>
            <a:ext cx="779767" cy="365125"/>
          </a:xfrm>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6066799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60AC-2971-49F3-BD76-B5FBDF1C1E8F}" type="datetimeFigureOut">
              <a:rPr lang="ru-RU" smtClean="0"/>
              <a:t>02.07.2023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5391818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30"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44" y="685799"/>
            <a:ext cx="6240991"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30"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65429235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99" y="914400"/>
            <a:ext cx="3280975"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31786973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2"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FC60AC-2971-49F3-BD76-B5FBDF1C1E8F}" type="datetimeFigureOut">
              <a:rPr lang="ru-RU" smtClean="0"/>
              <a:t>02.07.2023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9180545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27"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76108253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5"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20"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2"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854904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22631944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5"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2" y="3886200"/>
            <a:ext cx="10018711"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1"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8752586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2"/>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27"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113318921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C60AC-2971-49F3-BD76-B5FBDF1C1E8F}" type="datetimeFigureOut">
              <a:rPr lang="ru-RU" smtClean="0"/>
              <a:t>02.07.2023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3A4FEE-EFD4-4F25-8B51-434BD8FC1D7B}" type="slidenum">
              <a:rPr lang="ru-RU" smtClean="0"/>
              <a:t>‹#›</a:t>
            </a:fld>
            <a:endParaRPr lang="ru-RU"/>
          </a:p>
        </p:txBody>
      </p:sp>
    </p:spTree>
    <p:extLst>
      <p:ext uri="{BB962C8B-B14F-4D97-AF65-F5344CB8AC3E}">
        <p14:creationId xmlns:p14="http://schemas.microsoft.com/office/powerpoint/2010/main" val="333906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slideLayout" Target="../slideLayouts/slideLayout158.xml"/><Relationship Id="rId18" Type="http://schemas.openxmlformats.org/officeDocument/2006/relationships/theme" Target="../theme/theme10.xml"/><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slideLayout" Target="../slideLayouts/slideLayout157.xml"/><Relationship Id="rId17" Type="http://schemas.openxmlformats.org/officeDocument/2006/relationships/slideLayout" Target="../slideLayouts/slideLayout162.xml"/><Relationship Id="rId2" Type="http://schemas.openxmlformats.org/officeDocument/2006/relationships/slideLayout" Target="../slideLayouts/slideLayout147.xml"/><Relationship Id="rId16" Type="http://schemas.openxmlformats.org/officeDocument/2006/relationships/slideLayout" Target="../slideLayouts/slideLayout161.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5" Type="http://schemas.openxmlformats.org/officeDocument/2006/relationships/slideLayout" Target="../slideLayouts/slideLayout160.xml"/><Relationship Id="rId10" Type="http://schemas.openxmlformats.org/officeDocument/2006/relationships/slideLayout" Target="../slideLayouts/slideLayout155.xml"/><Relationship Id="rId19" Type="http://schemas.openxmlformats.org/officeDocument/2006/relationships/image" Target="../media/image14.png"/><Relationship Id="rId4" Type="http://schemas.openxmlformats.org/officeDocument/2006/relationships/slideLayout" Target="../slideLayouts/slideLayout149.xml"/><Relationship Id="rId9" Type="http://schemas.openxmlformats.org/officeDocument/2006/relationships/slideLayout" Target="../slideLayouts/slideLayout154.xml"/><Relationship Id="rId14" Type="http://schemas.openxmlformats.org/officeDocument/2006/relationships/slideLayout" Target="../slideLayouts/slideLayout15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70.xml"/><Relationship Id="rId13" Type="http://schemas.openxmlformats.org/officeDocument/2006/relationships/slideLayout" Target="../slideLayouts/slideLayout175.xml"/><Relationship Id="rId18" Type="http://schemas.openxmlformats.org/officeDocument/2006/relationships/theme" Target="../theme/theme11.xml"/><Relationship Id="rId3" Type="http://schemas.openxmlformats.org/officeDocument/2006/relationships/slideLayout" Target="../slideLayouts/slideLayout165.xml"/><Relationship Id="rId7" Type="http://schemas.openxmlformats.org/officeDocument/2006/relationships/slideLayout" Target="../slideLayouts/slideLayout169.xml"/><Relationship Id="rId12" Type="http://schemas.openxmlformats.org/officeDocument/2006/relationships/slideLayout" Target="../slideLayouts/slideLayout174.xml"/><Relationship Id="rId17" Type="http://schemas.openxmlformats.org/officeDocument/2006/relationships/slideLayout" Target="../slideLayouts/slideLayout179.xml"/><Relationship Id="rId2" Type="http://schemas.openxmlformats.org/officeDocument/2006/relationships/slideLayout" Target="../slideLayouts/slideLayout164.xml"/><Relationship Id="rId16" Type="http://schemas.openxmlformats.org/officeDocument/2006/relationships/slideLayout" Target="../slideLayouts/slideLayout178.xml"/><Relationship Id="rId1" Type="http://schemas.openxmlformats.org/officeDocument/2006/relationships/slideLayout" Target="../slideLayouts/slideLayout163.xml"/><Relationship Id="rId6" Type="http://schemas.openxmlformats.org/officeDocument/2006/relationships/slideLayout" Target="../slideLayouts/slideLayout168.xml"/><Relationship Id="rId11" Type="http://schemas.openxmlformats.org/officeDocument/2006/relationships/slideLayout" Target="../slideLayouts/slideLayout173.xml"/><Relationship Id="rId5" Type="http://schemas.openxmlformats.org/officeDocument/2006/relationships/slideLayout" Target="../slideLayouts/slideLayout167.xml"/><Relationship Id="rId15" Type="http://schemas.openxmlformats.org/officeDocument/2006/relationships/slideLayout" Target="../slideLayouts/slideLayout177.xml"/><Relationship Id="rId10" Type="http://schemas.openxmlformats.org/officeDocument/2006/relationships/slideLayout" Target="../slideLayouts/slideLayout172.xml"/><Relationship Id="rId4" Type="http://schemas.openxmlformats.org/officeDocument/2006/relationships/slideLayout" Target="../slideLayouts/slideLayout166.xml"/><Relationship Id="rId9" Type="http://schemas.openxmlformats.org/officeDocument/2006/relationships/slideLayout" Target="../slideLayouts/slideLayout171.xml"/><Relationship Id="rId14" Type="http://schemas.openxmlformats.org/officeDocument/2006/relationships/slideLayout" Target="../slideLayouts/slideLayout17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slideLayout" Target="../slideLayouts/slideLayout192.xml"/><Relationship Id="rId18" Type="http://schemas.openxmlformats.org/officeDocument/2006/relationships/slideLayout" Target="../slideLayouts/slideLayout197.xml"/><Relationship Id="rId3" Type="http://schemas.openxmlformats.org/officeDocument/2006/relationships/slideLayout" Target="../slideLayouts/slideLayout182.xml"/><Relationship Id="rId7" Type="http://schemas.openxmlformats.org/officeDocument/2006/relationships/slideLayout" Target="../slideLayouts/slideLayout186.xml"/><Relationship Id="rId12" Type="http://schemas.openxmlformats.org/officeDocument/2006/relationships/slideLayout" Target="../slideLayouts/slideLayout191.xml"/><Relationship Id="rId17" Type="http://schemas.openxmlformats.org/officeDocument/2006/relationships/slideLayout" Target="../slideLayouts/slideLayout196.xml"/><Relationship Id="rId2" Type="http://schemas.openxmlformats.org/officeDocument/2006/relationships/slideLayout" Target="../slideLayouts/slideLayout181.xml"/><Relationship Id="rId16" Type="http://schemas.openxmlformats.org/officeDocument/2006/relationships/slideLayout" Target="../slideLayouts/slideLayout195.xml"/><Relationship Id="rId20" Type="http://schemas.openxmlformats.org/officeDocument/2006/relationships/image" Target="../media/image18.jpg"/><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5" Type="http://schemas.openxmlformats.org/officeDocument/2006/relationships/slideLayout" Target="../slideLayouts/slideLayout194.xml"/><Relationship Id="rId10" Type="http://schemas.openxmlformats.org/officeDocument/2006/relationships/slideLayout" Target="../slideLayouts/slideLayout189.xml"/><Relationship Id="rId19" Type="http://schemas.openxmlformats.org/officeDocument/2006/relationships/theme" Target="../theme/theme12.xml"/><Relationship Id="rId4" Type="http://schemas.openxmlformats.org/officeDocument/2006/relationships/slideLayout" Target="../slideLayouts/slideLayout183.xml"/><Relationship Id="rId9" Type="http://schemas.openxmlformats.org/officeDocument/2006/relationships/slideLayout" Target="../slideLayouts/slideLayout188.xml"/><Relationship Id="rId14" Type="http://schemas.openxmlformats.org/officeDocument/2006/relationships/slideLayout" Target="../slideLayouts/slideLayout19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05.xml"/><Relationship Id="rId13" Type="http://schemas.openxmlformats.org/officeDocument/2006/relationships/slideLayout" Target="../slideLayouts/slideLayout210.xml"/><Relationship Id="rId18" Type="http://schemas.openxmlformats.org/officeDocument/2006/relationships/theme" Target="../theme/theme13.xml"/><Relationship Id="rId3" Type="http://schemas.openxmlformats.org/officeDocument/2006/relationships/slideLayout" Target="../slideLayouts/slideLayout200.xml"/><Relationship Id="rId7" Type="http://schemas.openxmlformats.org/officeDocument/2006/relationships/slideLayout" Target="../slideLayouts/slideLayout204.xml"/><Relationship Id="rId12" Type="http://schemas.openxmlformats.org/officeDocument/2006/relationships/slideLayout" Target="../slideLayouts/slideLayout209.xml"/><Relationship Id="rId17" Type="http://schemas.openxmlformats.org/officeDocument/2006/relationships/slideLayout" Target="../slideLayouts/slideLayout214.xml"/><Relationship Id="rId2" Type="http://schemas.openxmlformats.org/officeDocument/2006/relationships/slideLayout" Target="../slideLayouts/slideLayout199.xml"/><Relationship Id="rId16" Type="http://schemas.openxmlformats.org/officeDocument/2006/relationships/slideLayout" Target="../slideLayouts/slideLayout213.xml"/><Relationship Id="rId1" Type="http://schemas.openxmlformats.org/officeDocument/2006/relationships/slideLayout" Target="../slideLayouts/slideLayout198.xml"/><Relationship Id="rId6" Type="http://schemas.openxmlformats.org/officeDocument/2006/relationships/slideLayout" Target="../slideLayouts/slideLayout203.xml"/><Relationship Id="rId11" Type="http://schemas.openxmlformats.org/officeDocument/2006/relationships/slideLayout" Target="../slideLayouts/slideLayout208.xml"/><Relationship Id="rId5" Type="http://schemas.openxmlformats.org/officeDocument/2006/relationships/slideLayout" Target="../slideLayouts/slideLayout202.xml"/><Relationship Id="rId15" Type="http://schemas.openxmlformats.org/officeDocument/2006/relationships/slideLayout" Target="../slideLayouts/slideLayout212.xml"/><Relationship Id="rId10" Type="http://schemas.openxmlformats.org/officeDocument/2006/relationships/slideLayout" Target="../slideLayouts/slideLayout207.xml"/><Relationship Id="rId19" Type="http://schemas.openxmlformats.org/officeDocument/2006/relationships/image" Target="../media/image19.png"/><Relationship Id="rId4" Type="http://schemas.openxmlformats.org/officeDocument/2006/relationships/slideLayout" Target="../slideLayouts/slideLayout201.xml"/><Relationship Id="rId9" Type="http://schemas.openxmlformats.org/officeDocument/2006/relationships/slideLayout" Target="../slideLayouts/slideLayout206.xml"/><Relationship Id="rId14" Type="http://schemas.openxmlformats.org/officeDocument/2006/relationships/slideLayout" Target="../slideLayouts/slideLayout21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22.xml"/><Relationship Id="rId13" Type="http://schemas.openxmlformats.org/officeDocument/2006/relationships/slideLayout" Target="../slideLayouts/slideLayout227.xml"/><Relationship Id="rId18" Type="http://schemas.openxmlformats.org/officeDocument/2006/relationships/slideLayout" Target="../slideLayouts/slideLayout232.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12" Type="http://schemas.openxmlformats.org/officeDocument/2006/relationships/slideLayout" Target="../slideLayouts/slideLayout226.xml"/><Relationship Id="rId17" Type="http://schemas.openxmlformats.org/officeDocument/2006/relationships/slideLayout" Target="../slideLayouts/slideLayout231.xml"/><Relationship Id="rId2" Type="http://schemas.openxmlformats.org/officeDocument/2006/relationships/slideLayout" Target="../slideLayouts/slideLayout216.xml"/><Relationship Id="rId16" Type="http://schemas.openxmlformats.org/officeDocument/2006/relationships/slideLayout" Target="../slideLayouts/slideLayout230.xml"/><Relationship Id="rId20" Type="http://schemas.openxmlformats.org/officeDocument/2006/relationships/image" Target="../media/image22.png"/><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slideLayout" Target="../slideLayouts/slideLayout225.xml"/><Relationship Id="rId5" Type="http://schemas.openxmlformats.org/officeDocument/2006/relationships/slideLayout" Target="../slideLayouts/slideLayout219.xml"/><Relationship Id="rId15" Type="http://schemas.openxmlformats.org/officeDocument/2006/relationships/slideLayout" Target="../slideLayouts/slideLayout229.xml"/><Relationship Id="rId10" Type="http://schemas.openxmlformats.org/officeDocument/2006/relationships/slideLayout" Target="../slideLayouts/slideLayout224.xml"/><Relationship Id="rId19" Type="http://schemas.openxmlformats.org/officeDocument/2006/relationships/theme" Target="../theme/theme14.xml"/><Relationship Id="rId4" Type="http://schemas.openxmlformats.org/officeDocument/2006/relationships/slideLayout" Target="../slideLayouts/slideLayout218.xml"/><Relationship Id="rId9" Type="http://schemas.openxmlformats.org/officeDocument/2006/relationships/slideLayout" Target="../slideLayouts/slideLayout223.xml"/><Relationship Id="rId14" Type="http://schemas.openxmlformats.org/officeDocument/2006/relationships/slideLayout" Target="../slideLayouts/slideLayout22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40.xml"/><Relationship Id="rId13" Type="http://schemas.openxmlformats.org/officeDocument/2006/relationships/slideLayout" Target="../slideLayouts/slideLayout245.xml"/><Relationship Id="rId18" Type="http://schemas.openxmlformats.org/officeDocument/2006/relationships/theme" Target="../theme/theme15.xml"/><Relationship Id="rId3" Type="http://schemas.openxmlformats.org/officeDocument/2006/relationships/slideLayout" Target="../slideLayouts/slideLayout235.xml"/><Relationship Id="rId21" Type="http://schemas.openxmlformats.org/officeDocument/2006/relationships/image" Target="../media/image4.png"/><Relationship Id="rId7" Type="http://schemas.openxmlformats.org/officeDocument/2006/relationships/slideLayout" Target="../slideLayouts/slideLayout239.xml"/><Relationship Id="rId12" Type="http://schemas.openxmlformats.org/officeDocument/2006/relationships/slideLayout" Target="../slideLayouts/slideLayout244.xml"/><Relationship Id="rId17" Type="http://schemas.openxmlformats.org/officeDocument/2006/relationships/slideLayout" Target="../slideLayouts/slideLayout249.xml"/><Relationship Id="rId2" Type="http://schemas.openxmlformats.org/officeDocument/2006/relationships/slideLayout" Target="../slideLayouts/slideLayout234.xml"/><Relationship Id="rId16" Type="http://schemas.openxmlformats.org/officeDocument/2006/relationships/slideLayout" Target="../slideLayouts/slideLayout248.xml"/><Relationship Id="rId20" Type="http://schemas.openxmlformats.org/officeDocument/2006/relationships/image" Target="../media/image3.png"/><Relationship Id="rId1" Type="http://schemas.openxmlformats.org/officeDocument/2006/relationships/slideLayout" Target="../slideLayouts/slideLayout233.xml"/><Relationship Id="rId6" Type="http://schemas.openxmlformats.org/officeDocument/2006/relationships/slideLayout" Target="../slideLayouts/slideLayout238.xml"/><Relationship Id="rId11" Type="http://schemas.openxmlformats.org/officeDocument/2006/relationships/slideLayout" Target="../slideLayouts/slideLayout243.xml"/><Relationship Id="rId5" Type="http://schemas.openxmlformats.org/officeDocument/2006/relationships/slideLayout" Target="../slideLayouts/slideLayout237.xml"/><Relationship Id="rId15" Type="http://schemas.openxmlformats.org/officeDocument/2006/relationships/slideLayout" Target="../slideLayouts/slideLayout247.xml"/><Relationship Id="rId10" Type="http://schemas.openxmlformats.org/officeDocument/2006/relationships/slideLayout" Target="../slideLayouts/slideLayout242.xml"/><Relationship Id="rId19" Type="http://schemas.openxmlformats.org/officeDocument/2006/relationships/image" Target="../media/image2.png"/><Relationship Id="rId4" Type="http://schemas.openxmlformats.org/officeDocument/2006/relationships/slideLayout" Target="../slideLayouts/slideLayout236.xml"/><Relationship Id="rId9" Type="http://schemas.openxmlformats.org/officeDocument/2006/relationships/slideLayout" Target="../slideLayouts/slideLayout241.xml"/><Relationship Id="rId14" Type="http://schemas.openxmlformats.org/officeDocument/2006/relationships/slideLayout" Target="../slideLayouts/slideLayout246.xml"/><Relationship Id="rId22" Type="http://schemas.openxmlformats.org/officeDocument/2006/relationships/image" Target="../media/image5.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57.xml"/><Relationship Id="rId13" Type="http://schemas.openxmlformats.org/officeDocument/2006/relationships/slideLayout" Target="../slideLayouts/slideLayout262.xml"/><Relationship Id="rId18" Type="http://schemas.openxmlformats.org/officeDocument/2006/relationships/theme" Target="../theme/theme16.xml"/><Relationship Id="rId3" Type="http://schemas.openxmlformats.org/officeDocument/2006/relationships/slideLayout" Target="../slideLayouts/slideLayout252.xml"/><Relationship Id="rId7" Type="http://schemas.openxmlformats.org/officeDocument/2006/relationships/slideLayout" Target="../slideLayouts/slideLayout256.xml"/><Relationship Id="rId12" Type="http://schemas.openxmlformats.org/officeDocument/2006/relationships/slideLayout" Target="../slideLayouts/slideLayout261.xml"/><Relationship Id="rId17" Type="http://schemas.openxmlformats.org/officeDocument/2006/relationships/slideLayout" Target="../slideLayouts/slideLayout266.xml"/><Relationship Id="rId2" Type="http://schemas.openxmlformats.org/officeDocument/2006/relationships/slideLayout" Target="../slideLayouts/slideLayout251.xml"/><Relationship Id="rId16" Type="http://schemas.openxmlformats.org/officeDocument/2006/relationships/slideLayout" Target="../slideLayouts/slideLayout265.xml"/><Relationship Id="rId1" Type="http://schemas.openxmlformats.org/officeDocument/2006/relationships/slideLayout" Target="../slideLayouts/slideLayout250.xml"/><Relationship Id="rId6" Type="http://schemas.openxmlformats.org/officeDocument/2006/relationships/slideLayout" Target="../slideLayouts/slideLayout255.xml"/><Relationship Id="rId11" Type="http://schemas.openxmlformats.org/officeDocument/2006/relationships/slideLayout" Target="../slideLayouts/slideLayout260.xml"/><Relationship Id="rId5" Type="http://schemas.openxmlformats.org/officeDocument/2006/relationships/slideLayout" Target="../slideLayouts/slideLayout254.xml"/><Relationship Id="rId15" Type="http://schemas.openxmlformats.org/officeDocument/2006/relationships/slideLayout" Target="../slideLayouts/slideLayout264.xml"/><Relationship Id="rId10" Type="http://schemas.openxmlformats.org/officeDocument/2006/relationships/slideLayout" Target="../slideLayouts/slideLayout259.xml"/><Relationship Id="rId4" Type="http://schemas.openxmlformats.org/officeDocument/2006/relationships/slideLayout" Target="../slideLayouts/slideLayout253.xml"/><Relationship Id="rId9" Type="http://schemas.openxmlformats.org/officeDocument/2006/relationships/slideLayout" Target="../slideLayouts/slideLayout258.xml"/><Relationship Id="rId14" Type="http://schemas.openxmlformats.org/officeDocument/2006/relationships/slideLayout" Target="../slideLayouts/slideLayout263.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74.xml"/><Relationship Id="rId13" Type="http://schemas.openxmlformats.org/officeDocument/2006/relationships/slideLayout" Target="../slideLayouts/slideLayout279.xml"/><Relationship Id="rId3" Type="http://schemas.openxmlformats.org/officeDocument/2006/relationships/slideLayout" Target="../slideLayouts/slideLayout269.xml"/><Relationship Id="rId7" Type="http://schemas.openxmlformats.org/officeDocument/2006/relationships/slideLayout" Target="../slideLayouts/slideLayout273.xml"/><Relationship Id="rId12" Type="http://schemas.openxmlformats.org/officeDocument/2006/relationships/slideLayout" Target="../slideLayouts/slideLayout278.xml"/><Relationship Id="rId17" Type="http://schemas.openxmlformats.org/officeDocument/2006/relationships/theme" Target="../theme/theme17.xml"/><Relationship Id="rId2" Type="http://schemas.openxmlformats.org/officeDocument/2006/relationships/slideLayout" Target="../slideLayouts/slideLayout268.xml"/><Relationship Id="rId16" Type="http://schemas.openxmlformats.org/officeDocument/2006/relationships/slideLayout" Target="../slideLayouts/slideLayout282.xml"/><Relationship Id="rId1" Type="http://schemas.openxmlformats.org/officeDocument/2006/relationships/slideLayout" Target="../slideLayouts/slideLayout267.xml"/><Relationship Id="rId6" Type="http://schemas.openxmlformats.org/officeDocument/2006/relationships/slideLayout" Target="../slideLayouts/slideLayout272.xml"/><Relationship Id="rId11" Type="http://schemas.openxmlformats.org/officeDocument/2006/relationships/slideLayout" Target="../slideLayouts/slideLayout277.xml"/><Relationship Id="rId5" Type="http://schemas.openxmlformats.org/officeDocument/2006/relationships/slideLayout" Target="../slideLayouts/slideLayout271.xml"/><Relationship Id="rId15" Type="http://schemas.openxmlformats.org/officeDocument/2006/relationships/slideLayout" Target="../slideLayouts/slideLayout281.xml"/><Relationship Id="rId10" Type="http://schemas.openxmlformats.org/officeDocument/2006/relationships/slideLayout" Target="../slideLayouts/slideLayout276.xml"/><Relationship Id="rId4" Type="http://schemas.openxmlformats.org/officeDocument/2006/relationships/slideLayout" Target="../slideLayouts/slideLayout270.xml"/><Relationship Id="rId9" Type="http://schemas.openxmlformats.org/officeDocument/2006/relationships/slideLayout" Target="../slideLayouts/slideLayout275.xml"/><Relationship Id="rId14" Type="http://schemas.openxmlformats.org/officeDocument/2006/relationships/slideLayout" Target="../slideLayouts/slideLayout280.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90.xml"/><Relationship Id="rId3" Type="http://schemas.openxmlformats.org/officeDocument/2006/relationships/slideLayout" Target="../slideLayouts/slideLayout285.xml"/><Relationship Id="rId7" Type="http://schemas.openxmlformats.org/officeDocument/2006/relationships/slideLayout" Target="../slideLayouts/slideLayout289.xml"/><Relationship Id="rId12" Type="http://schemas.openxmlformats.org/officeDocument/2006/relationships/theme" Target="../theme/theme18.xml"/><Relationship Id="rId2" Type="http://schemas.openxmlformats.org/officeDocument/2006/relationships/slideLayout" Target="../slideLayouts/slideLayout284.xml"/><Relationship Id="rId1" Type="http://schemas.openxmlformats.org/officeDocument/2006/relationships/slideLayout" Target="../slideLayouts/slideLayout283.xml"/><Relationship Id="rId6" Type="http://schemas.openxmlformats.org/officeDocument/2006/relationships/slideLayout" Target="../slideLayouts/slideLayout288.xml"/><Relationship Id="rId11" Type="http://schemas.openxmlformats.org/officeDocument/2006/relationships/slideLayout" Target="../slideLayouts/slideLayout293.xml"/><Relationship Id="rId5" Type="http://schemas.openxmlformats.org/officeDocument/2006/relationships/slideLayout" Target="../slideLayouts/slideLayout287.xml"/><Relationship Id="rId10" Type="http://schemas.openxmlformats.org/officeDocument/2006/relationships/slideLayout" Target="../slideLayouts/slideLayout292.xml"/><Relationship Id="rId4" Type="http://schemas.openxmlformats.org/officeDocument/2006/relationships/slideLayout" Target="../slideLayouts/slideLayout286.xml"/><Relationship Id="rId9" Type="http://schemas.openxmlformats.org/officeDocument/2006/relationships/slideLayout" Target="../slideLayouts/slideLayout291.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301.xml"/><Relationship Id="rId3" Type="http://schemas.openxmlformats.org/officeDocument/2006/relationships/slideLayout" Target="../slideLayouts/slideLayout296.xml"/><Relationship Id="rId7" Type="http://schemas.openxmlformats.org/officeDocument/2006/relationships/slideLayout" Target="../slideLayouts/slideLayout300.xml"/><Relationship Id="rId12" Type="http://schemas.openxmlformats.org/officeDocument/2006/relationships/theme" Target="../theme/theme19.xml"/><Relationship Id="rId2" Type="http://schemas.openxmlformats.org/officeDocument/2006/relationships/slideLayout" Target="../slideLayouts/slideLayout295.xml"/><Relationship Id="rId1" Type="http://schemas.openxmlformats.org/officeDocument/2006/relationships/slideLayout" Target="../slideLayouts/slideLayout294.xml"/><Relationship Id="rId6" Type="http://schemas.openxmlformats.org/officeDocument/2006/relationships/slideLayout" Target="../slideLayouts/slideLayout299.xml"/><Relationship Id="rId11" Type="http://schemas.openxmlformats.org/officeDocument/2006/relationships/slideLayout" Target="../slideLayouts/slideLayout304.xml"/><Relationship Id="rId5" Type="http://schemas.openxmlformats.org/officeDocument/2006/relationships/slideLayout" Target="../slideLayouts/slideLayout298.xml"/><Relationship Id="rId10" Type="http://schemas.openxmlformats.org/officeDocument/2006/relationships/slideLayout" Target="../slideLayouts/slideLayout303.xml"/><Relationship Id="rId4" Type="http://schemas.openxmlformats.org/officeDocument/2006/relationships/slideLayout" Target="../slideLayouts/slideLayout297.xml"/><Relationship Id="rId9" Type="http://schemas.openxmlformats.org/officeDocument/2006/relationships/slideLayout" Target="../slideLayouts/slideLayout30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21" Type="http://schemas.openxmlformats.org/officeDocument/2006/relationships/image" Target="../media/image4.png"/><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image" Target="../media/image3.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image" Target="../media/image5.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312.xml"/><Relationship Id="rId3" Type="http://schemas.openxmlformats.org/officeDocument/2006/relationships/slideLayout" Target="../slideLayouts/slideLayout307.xml"/><Relationship Id="rId7" Type="http://schemas.openxmlformats.org/officeDocument/2006/relationships/slideLayout" Target="../slideLayouts/slideLayout311.xml"/><Relationship Id="rId12" Type="http://schemas.openxmlformats.org/officeDocument/2006/relationships/theme" Target="../theme/theme20.xml"/><Relationship Id="rId2" Type="http://schemas.openxmlformats.org/officeDocument/2006/relationships/slideLayout" Target="../slideLayouts/slideLayout306.xml"/><Relationship Id="rId1" Type="http://schemas.openxmlformats.org/officeDocument/2006/relationships/slideLayout" Target="../slideLayouts/slideLayout305.xml"/><Relationship Id="rId6" Type="http://schemas.openxmlformats.org/officeDocument/2006/relationships/slideLayout" Target="../slideLayouts/slideLayout310.xml"/><Relationship Id="rId11" Type="http://schemas.openxmlformats.org/officeDocument/2006/relationships/slideLayout" Target="../slideLayouts/slideLayout315.xml"/><Relationship Id="rId5" Type="http://schemas.openxmlformats.org/officeDocument/2006/relationships/slideLayout" Target="../slideLayouts/slideLayout309.xml"/><Relationship Id="rId10" Type="http://schemas.openxmlformats.org/officeDocument/2006/relationships/slideLayout" Target="../slideLayouts/slideLayout314.xml"/><Relationship Id="rId4" Type="http://schemas.openxmlformats.org/officeDocument/2006/relationships/slideLayout" Target="../slideLayouts/slideLayout308.xml"/><Relationship Id="rId9" Type="http://schemas.openxmlformats.org/officeDocument/2006/relationships/slideLayout" Target="../slideLayouts/slideLayout313.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323.xml"/><Relationship Id="rId3" Type="http://schemas.openxmlformats.org/officeDocument/2006/relationships/slideLayout" Target="../slideLayouts/slideLayout318.xml"/><Relationship Id="rId7" Type="http://schemas.openxmlformats.org/officeDocument/2006/relationships/slideLayout" Target="../slideLayouts/slideLayout322.xml"/><Relationship Id="rId12" Type="http://schemas.openxmlformats.org/officeDocument/2006/relationships/theme" Target="../theme/theme21.xml"/><Relationship Id="rId2" Type="http://schemas.openxmlformats.org/officeDocument/2006/relationships/slideLayout" Target="../slideLayouts/slideLayout317.xml"/><Relationship Id="rId1" Type="http://schemas.openxmlformats.org/officeDocument/2006/relationships/slideLayout" Target="../slideLayouts/slideLayout316.xml"/><Relationship Id="rId6" Type="http://schemas.openxmlformats.org/officeDocument/2006/relationships/slideLayout" Target="../slideLayouts/slideLayout321.xml"/><Relationship Id="rId11" Type="http://schemas.openxmlformats.org/officeDocument/2006/relationships/slideLayout" Target="../slideLayouts/slideLayout326.xml"/><Relationship Id="rId5" Type="http://schemas.openxmlformats.org/officeDocument/2006/relationships/slideLayout" Target="../slideLayouts/slideLayout320.xml"/><Relationship Id="rId10" Type="http://schemas.openxmlformats.org/officeDocument/2006/relationships/slideLayout" Target="../slideLayouts/slideLayout325.xml"/><Relationship Id="rId4" Type="http://schemas.openxmlformats.org/officeDocument/2006/relationships/slideLayout" Target="../slideLayouts/slideLayout319.xml"/><Relationship Id="rId9" Type="http://schemas.openxmlformats.org/officeDocument/2006/relationships/slideLayout" Target="../slideLayouts/slideLayout324.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334.xml"/><Relationship Id="rId3" Type="http://schemas.openxmlformats.org/officeDocument/2006/relationships/slideLayout" Target="../slideLayouts/slideLayout329.xml"/><Relationship Id="rId7" Type="http://schemas.openxmlformats.org/officeDocument/2006/relationships/slideLayout" Target="../slideLayouts/slideLayout333.xml"/><Relationship Id="rId12" Type="http://schemas.openxmlformats.org/officeDocument/2006/relationships/theme" Target="../theme/theme22.xml"/><Relationship Id="rId2" Type="http://schemas.openxmlformats.org/officeDocument/2006/relationships/slideLayout" Target="../slideLayouts/slideLayout328.xml"/><Relationship Id="rId1" Type="http://schemas.openxmlformats.org/officeDocument/2006/relationships/slideLayout" Target="../slideLayouts/slideLayout327.xml"/><Relationship Id="rId6" Type="http://schemas.openxmlformats.org/officeDocument/2006/relationships/slideLayout" Target="../slideLayouts/slideLayout332.xml"/><Relationship Id="rId11" Type="http://schemas.openxmlformats.org/officeDocument/2006/relationships/slideLayout" Target="../slideLayouts/slideLayout337.xml"/><Relationship Id="rId5" Type="http://schemas.openxmlformats.org/officeDocument/2006/relationships/slideLayout" Target="../slideLayouts/slideLayout331.xml"/><Relationship Id="rId10" Type="http://schemas.openxmlformats.org/officeDocument/2006/relationships/slideLayout" Target="../slideLayouts/slideLayout336.xml"/><Relationship Id="rId4" Type="http://schemas.openxmlformats.org/officeDocument/2006/relationships/slideLayout" Target="../slideLayouts/slideLayout330.xml"/><Relationship Id="rId9" Type="http://schemas.openxmlformats.org/officeDocument/2006/relationships/slideLayout" Target="../slideLayouts/slideLayout335.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345.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theme" Target="../theme/theme23.xml"/><Relationship Id="rId2" Type="http://schemas.openxmlformats.org/officeDocument/2006/relationships/slideLayout" Target="../slideLayouts/slideLayout339.xml"/><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356.xml"/><Relationship Id="rId3" Type="http://schemas.openxmlformats.org/officeDocument/2006/relationships/slideLayout" Target="../slideLayouts/slideLayout351.xml"/><Relationship Id="rId7" Type="http://schemas.openxmlformats.org/officeDocument/2006/relationships/slideLayout" Target="../slideLayouts/slideLayout355.xml"/><Relationship Id="rId12" Type="http://schemas.openxmlformats.org/officeDocument/2006/relationships/theme" Target="../theme/theme24.xml"/><Relationship Id="rId2" Type="http://schemas.openxmlformats.org/officeDocument/2006/relationships/slideLayout" Target="../slideLayouts/slideLayout350.xml"/><Relationship Id="rId1" Type="http://schemas.openxmlformats.org/officeDocument/2006/relationships/slideLayout" Target="../slideLayouts/slideLayout349.xml"/><Relationship Id="rId6" Type="http://schemas.openxmlformats.org/officeDocument/2006/relationships/slideLayout" Target="../slideLayouts/slideLayout354.xml"/><Relationship Id="rId11" Type="http://schemas.openxmlformats.org/officeDocument/2006/relationships/slideLayout" Target="../slideLayouts/slideLayout359.xml"/><Relationship Id="rId5" Type="http://schemas.openxmlformats.org/officeDocument/2006/relationships/slideLayout" Target="../slideLayouts/slideLayout353.xml"/><Relationship Id="rId10" Type="http://schemas.openxmlformats.org/officeDocument/2006/relationships/slideLayout" Target="../slideLayouts/slideLayout358.xml"/><Relationship Id="rId4" Type="http://schemas.openxmlformats.org/officeDocument/2006/relationships/slideLayout" Target="../slideLayouts/slideLayout352.xml"/><Relationship Id="rId9" Type="http://schemas.openxmlformats.org/officeDocument/2006/relationships/slideLayout" Target="../slideLayouts/slideLayout357.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67.xml"/><Relationship Id="rId3" Type="http://schemas.openxmlformats.org/officeDocument/2006/relationships/slideLayout" Target="../slideLayouts/slideLayout362.xml"/><Relationship Id="rId7" Type="http://schemas.openxmlformats.org/officeDocument/2006/relationships/slideLayout" Target="../slideLayouts/slideLayout366.xml"/><Relationship Id="rId12" Type="http://schemas.openxmlformats.org/officeDocument/2006/relationships/theme" Target="../theme/theme25.xml"/><Relationship Id="rId2" Type="http://schemas.openxmlformats.org/officeDocument/2006/relationships/slideLayout" Target="../slideLayouts/slideLayout361.xml"/><Relationship Id="rId1" Type="http://schemas.openxmlformats.org/officeDocument/2006/relationships/slideLayout" Target="../slideLayouts/slideLayout360.xml"/><Relationship Id="rId6" Type="http://schemas.openxmlformats.org/officeDocument/2006/relationships/slideLayout" Target="../slideLayouts/slideLayout365.xml"/><Relationship Id="rId11" Type="http://schemas.openxmlformats.org/officeDocument/2006/relationships/slideLayout" Target="../slideLayouts/slideLayout370.xml"/><Relationship Id="rId5" Type="http://schemas.openxmlformats.org/officeDocument/2006/relationships/slideLayout" Target="../slideLayouts/slideLayout364.xml"/><Relationship Id="rId10" Type="http://schemas.openxmlformats.org/officeDocument/2006/relationships/slideLayout" Target="../slideLayouts/slideLayout369.xml"/><Relationship Id="rId4" Type="http://schemas.openxmlformats.org/officeDocument/2006/relationships/slideLayout" Target="../slideLayouts/slideLayout363.xml"/><Relationship Id="rId9" Type="http://schemas.openxmlformats.org/officeDocument/2006/relationships/slideLayout" Target="../slideLayouts/slideLayout368.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78.xml"/><Relationship Id="rId3" Type="http://schemas.openxmlformats.org/officeDocument/2006/relationships/slideLayout" Target="../slideLayouts/slideLayout373.xml"/><Relationship Id="rId7" Type="http://schemas.openxmlformats.org/officeDocument/2006/relationships/slideLayout" Target="../slideLayouts/slideLayout377.xml"/><Relationship Id="rId12" Type="http://schemas.openxmlformats.org/officeDocument/2006/relationships/theme" Target="../theme/theme26.xml"/><Relationship Id="rId2" Type="http://schemas.openxmlformats.org/officeDocument/2006/relationships/slideLayout" Target="../slideLayouts/slideLayout372.xml"/><Relationship Id="rId1" Type="http://schemas.openxmlformats.org/officeDocument/2006/relationships/slideLayout" Target="../slideLayouts/slideLayout371.xml"/><Relationship Id="rId6" Type="http://schemas.openxmlformats.org/officeDocument/2006/relationships/slideLayout" Target="../slideLayouts/slideLayout376.xml"/><Relationship Id="rId11" Type="http://schemas.openxmlformats.org/officeDocument/2006/relationships/slideLayout" Target="../slideLayouts/slideLayout381.xml"/><Relationship Id="rId5" Type="http://schemas.openxmlformats.org/officeDocument/2006/relationships/slideLayout" Target="../slideLayouts/slideLayout375.xml"/><Relationship Id="rId10" Type="http://schemas.openxmlformats.org/officeDocument/2006/relationships/slideLayout" Target="../slideLayouts/slideLayout380.xml"/><Relationship Id="rId4" Type="http://schemas.openxmlformats.org/officeDocument/2006/relationships/slideLayout" Target="../slideLayouts/slideLayout374.xml"/><Relationship Id="rId9" Type="http://schemas.openxmlformats.org/officeDocument/2006/relationships/slideLayout" Target="../slideLayouts/slideLayout379.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89.xml"/><Relationship Id="rId3" Type="http://schemas.openxmlformats.org/officeDocument/2006/relationships/slideLayout" Target="../slideLayouts/slideLayout384.xml"/><Relationship Id="rId7" Type="http://schemas.openxmlformats.org/officeDocument/2006/relationships/slideLayout" Target="../slideLayouts/slideLayout388.xml"/><Relationship Id="rId12" Type="http://schemas.openxmlformats.org/officeDocument/2006/relationships/theme" Target="../theme/theme27.xml"/><Relationship Id="rId2" Type="http://schemas.openxmlformats.org/officeDocument/2006/relationships/slideLayout" Target="../slideLayouts/slideLayout383.xml"/><Relationship Id="rId1" Type="http://schemas.openxmlformats.org/officeDocument/2006/relationships/slideLayout" Target="../slideLayouts/slideLayout382.xml"/><Relationship Id="rId6" Type="http://schemas.openxmlformats.org/officeDocument/2006/relationships/slideLayout" Target="../slideLayouts/slideLayout387.xml"/><Relationship Id="rId11" Type="http://schemas.openxmlformats.org/officeDocument/2006/relationships/slideLayout" Target="../slideLayouts/slideLayout392.xml"/><Relationship Id="rId5" Type="http://schemas.openxmlformats.org/officeDocument/2006/relationships/slideLayout" Target="../slideLayouts/slideLayout386.xml"/><Relationship Id="rId10" Type="http://schemas.openxmlformats.org/officeDocument/2006/relationships/slideLayout" Target="../slideLayouts/slideLayout391.xml"/><Relationship Id="rId4" Type="http://schemas.openxmlformats.org/officeDocument/2006/relationships/slideLayout" Target="../slideLayouts/slideLayout385.xml"/><Relationship Id="rId9" Type="http://schemas.openxmlformats.org/officeDocument/2006/relationships/slideLayout" Target="../slideLayouts/slideLayout390.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400.xml"/><Relationship Id="rId3" Type="http://schemas.openxmlformats.org/officeDocument/2006/relationships/slideLayout" Target="../slideLayouts/slideLayout395.xml"/><Relationship Id="rId7" Type="http://schemas.openxmlformats.org/officeDocument/2006/relationships/slideLayout" Target="../slideLayouts/slideLayout399.xml"/><Relationship Id="rId12" Type="http://schemas.openxmlformats.org/officeDocument/2006/relationships/theme" Target="../theme/theme28.xml"/><Relationship Id="rId2" Type="http://schemas.openxmlformats.org/officeDocument/2006/relationships/slideLayout" Target="../slideLayouts/slideLayout394.xml"/><Relationship Id="rId1" Type="http://schemas.openxmlformats.org/officeDocument/2006/relationships/slideLayout" Target="../slideLayouts/slideLayout393.xml"/><Relationship Id="rId6" Type="http://schemas.openxmlformats.org/officeDocument/2006/relationships/slideLayout" Target="../slideLayouts/slideLayout398.xml"/><Relationship Id="rId11" Type="http://schemas.openxmlformats.org/officeDocument/2006/relationships/slideLayout" Target="../slideLayouts/slideLayout403.xml"/><Relationship Id="rId5" Type="http://schemas.openxmlformats.org/officeDocument/2006/relationships/slideLayout" Target="../slideLayouts/slideLayout397.xml"/><Relationship Id="rId10" Type="http://schemas.openxmlformats.org/officeDocument/2006/relationships/slideLayout" Target="../slideLayouts/slideLayout402.xml"/><Relationship Id="rId4" Type="http://schemas.openxmlformats.org/officeDocument/2006/relationships/slideLayout" Target="../slideLayouts/slideLayout396.xml"/><Relationship Id="rId9" Type="http://schemas.openxmlformats.org/officeDocument/2006/relationships/slideLayout" Target="../slideLayouts/slideLayout401.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411.xml"/><Relationship Id="rId3" Type="http://schemas.openxmlformats.org/officeDocument/2006/relationships/slideLayout" Target="../slideLayouts/slideLayout406.xml"/><Relationship Id="rId7" Type="http://schemas.openxmlformats.org/officeDocument/2006/relationships/slideLayout" Target="../slideLayouts/slideLayout410.xml"/><Relationship Id="rId12" Type="http://schemas.openxmlformats.org/officeDocument/2006/relationships/theme" Target="../theme/theme29.xml"/><Relationship Id="rId2" Type="http://schemas.openxmlformats.org/officeDocument/2006/relationships/slideLayout" Target="../slideLayouts/slideLayout405.xml"/><Relationship Id="rId1" Type="http://schemas.openxmlformats.org/officeDocument/2006/relationships/slideLayout" Target="../slideLayouts/slideLayout404.xml"/><Relationship Id="rId6" Type="http://schemas.openxmlformats.org/officeDocument/2006/relationships/slideLayout" Target="../slideLayouts/slideLayout409.xml"/><Relationship Id="rId11" Type="http://schemas.openxmlformats.org/officeDocument/2006/relationships/slideLayout" Target="../slideLayouts/slideLayout414.xml"/><Relationship Id="rId5" Type="http://schemas.openxmlformats.org/officeDocument/2006/relationships/slideLayout" Target="../slideLayouts/slideLayout408.xml"/><Relationship Id="rId10" Type="http://schemas.openxmlformats.org/officeDocument/2006/relationships/slideLayout" Target="../slideLayouts/slideLayout413.xml"/><Relationship Id="rId4" Type="http://schemas.openxmlformats.org/officeDocument/2006/relationships/slideLayout" Target="../slideLayouts/slideLayout407.xml"/><Relationship Id="rId9" Type="http://schemas.openxmlformats.org/officeDocument/2006/relationships/slideLayout" Target="../slideLayouts/slideLayout4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3.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422.xml"/><Relationship Id="rId3" Type="http://schemas.openxmlformats.org/officeDocument/2006/relationships/slideLayout" Target="../slideLayouts/slideLayout417.xml"/><Relationship Id="rId7" Type="http://schemas.openxmlformats.org/officeDocument/2006/relationships/slideLayout" Target="../slideLayouts/slideLayout421.xml"/><Relationship Id="rId12" Type="http://schemas.openxmlformats.org/officeDocument/2006/relationships/theme" Target="../theme/theme30.xml"/><Relationship Id="rId2" Type="http://schemas.openxmlformats.org/officeDocument/2006/relationships/slideLayout" Target="../slideLayouts/slideLayout416.xml"/><Relationship Id="rId1" Type="http://schemas.openxmlformats.org/officeDocument/2006/relationships/slideLayout" Target="../slideLayouts/slideLayout415.xml"/><Relationship Id="rId6" Type="http://schemas.openxmlformats.org/officeDocument/2006/relationships/slideLayout" Target="../slideLayouts/slideLayout420.xml"/><Relationship Id="rId11" Type="http://schemas.openxmlformats.org/officeDocument/2006/relationships/slideLayout" Target="../slideLayouts/slideLayout425.xml"/><Relationship Id="rId5" Type="http://schemas.openxmlformats.org/officeDocument/2006/relationships/slideLayout" Target="../slideLayouts/slideLayout419.xml"/><Relationship Id="rId10" Type="http://schemas.openxmlformats.org/officeDocument/2006/relationships/slideLayout" Target="../slideLayouts/slideLayout424.xml"/><Relationship Id="rId4" Type="http://schemas.openxmlformats.org/officeDocument/2006/relationships/slideLayout" Target="../slideLayouts/slideLayout418.xml"/><Relationship Id="rId9" Type="http://schemas.openxmlformats.org/officeDocument/2006/relationships/slideLayout" Target="../slideLayouts/slideLayout423.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433.xml"/><Relationship Id="rId3" Type="http://schemas.openxmlformats.org/officeDocument/2006/relationships/slideLayout" Target="../slideLayouts/slideLayout428.xml"/><Relationship Id="rId7" Type="http://schemas.openxmlformats.org/officeDocument/2006/relationships/slideLayout" Target="../slideLayouts/slideLayout432.xml"/><Relationship Id="rId12" Type="http://schemas.openxmlformats.org/officeDocument/2006/relationships/theme" Target="../theme/theme31.xml"/><Relationship Id="rId2" Type="http://schemas.openxmlformats.org/officeDocument/2006/relationships/slideLayout" Target="../slideLayouts/slideLayout427.xml"/><Relationship Id="rId1" Type="http://schemas.openxmlformats.org/officeDocument/2006/relationships/slideLayout" Target="../slideLayouts/slideLayout426.xml"/><Relationship Id="rId6" Type="http://schemas.openxmlformats.org/officeDocument/2006/relationships/slideLayout" Target="../slideLayouts/slideLayout431.xml"/><Relationship Id="rId11" Type="http://schemas.openxmlformats.org/officeDocument/2006/relationships/slideLayout" Target="../slideLayouts/slideLayout436.xml"/><Relationship Id="rId5" Type="http://schemas.openxmlformats.org/officeDocument/2006/relationships/slideLayout" Target="../slideLayouts/slideLayout430.xml"/><Relationship Id="rId10" Type="http://schemas.openxmlformats.org/officeDocument/2006/relationships/slideLayout" Target="../slideLayouts/slideLayout435.xml"/><Relationship Id="rId4" Type="http://schemas.openxmlformats.org/officeDocument/2006/relationships/slideLayout" Target="../slideLayouts/slideLayout429.xml"/><Relationship Id="rId9" Type="http://schemas.openxmlformats.org/officeDocument/2006/relationships/slideLayout" Target="../slideLayouts/slideLayout434.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444.xml"/><Relationship Id="rId3" Type="http://schemas.openxmlformats.org/officeDocument/2006/relationships/slideLayout" Target="../slideLayouts/slideLayout439.xml"/><Relationship Id="rId7" Type="http://schemas.openxmlformats.org/officeDocument/2006/relationships/slideLayout" Target="../slideLayouts/slideLayout443.xml"/><Relationship Id="rId12" Type="http://schemas.openxmlformats.org/officeDocument/2006/relationships/theme" Target="../theme/theme32.xml"/><Relationship Id="rId2" Type="http://schemas.openxmlformats.org/officeDocument/2006/relationships/slideLayout" Target="../slideLayouts/slideLayout438.xml"/><Relationship Id="rId1" Type="http://schemas.openxmlformats.org/officeDocument/2006/relationships/slideLayout" Target="../slideLayouts/slideLayout437.xml"/><Relationship Id="rId6" Type="http://schemas.openxmlformats.org/officeDocument/2006/relationships/slideLayout" Target="../slideLayouts/slideLayout442.xml"/><Relationship Id="rId11" Type="http://schemas.openxmlformats.org/officeDocument/2006/relationships/slideLayout" Target="../slideLayouts/slideLayout447.xml"/><Relationship Id="rId5" Type="http://schemas.openxmlformats.org/officeDocument/2006/relationships/slideLayout" Target="../slideLayouts/slideLayout441.xml"/><Relationship Id="rId10" Type="http://schemas.openxmlformats.org/officeDocument/2006/relationships/slideLayout" Target="../slideLayouts/slideLayout446.xml"/><Relationship Id="rId4" Type="http://schemas.openxmlformats.org/officeDocument/2006/relationships/slideLayout" Target="../slideLayouts/slideLayout440.xml"/><Relationship Id="rId9" Type="http://schemas.openxmlformats.org/officeDocument/2006/relationships/slideLayout" Target="../slideLayouts/slideLayout445.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55.xml"/><Relationship Id="rId3" Type="http://schemas.openxmlformats.org/officeDocument/2006/relationships/slideLayout" Target="../slideLayouts/slideLayout450.xml"/><Relationship Id="rId7" Type="http://schemas.openxmlformats.org/officeDocument/2006/relationships/slideLayout" Target="../slideLayouts/slideLayout454.xml"/><Relationship Id="rId12" Type="http://schemas.openxmlformats.org/officeDocument/2006/relationships/theme" Target="../theme/theme33.xml"/><Relationship Id="rId2" Type="http://schemas.openxmlformats.org/officeDocument/2006/relationships/slideLayout" Target="../slideLayouts/slideLayout449.xml"/><Relationship Id="rId1" Type="http://schemas.openxmlformats.org/officeDocument/2006/relationships/slideLayout" Target="../slideLayouts/slideLayout448.xml"/><Relationship Id="rId6" Type="http://schemas.openxmlformats.org/officeDocument/2006/relationships/slideLayout" Target="../slideLayouts/slideLayout453.xml"/><Relationship Id="rId11" Type="http://schemas.openxmlformats.org/officeDocument/2006/relationships/slideLayout" Target="../slideLayouts/slideLayout458.xml"/><Relationship Id="rId5" Type="http://schemas.openxmlformats.org/officeDocument/2006/relationships/slideLayout" Target="../slideLayouts/slideLayout452.xml"/><Relationship Id="rId10" Type="http://schemas.openxmlformats.org/officeDocument/2006/relationships/slideLayout" Target="../slideLayouts/slideLayout457.xml"/><Relationship Id="rId4" Type="http://schemas.openxmlformats.org/officeDocument/2006/relationships/slideLayout" Target="../slideLayouts/slideLayout451.xml"/><Relationship Id="rId9" Type="http://schemas.openxmlformats.org/officeDocument/2006/relationships/slideLayout" Target="../slideLayouts/slideLayout456.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66.xml"/><Relationship Id="rId3" Type="http://schemas.openxmlformats.org/officeDocument/2006/relationships/slideLayout" Target="../slideLayouts/slideLayout461.xml"/><Relationship Id="rId7" Type="http://schemas.openxmlformats.org/officeDocument/2006/relationships/slideLayout" Target="../slideLayouts/slideLayout465.xml"/><Relationship Id="rId12" Type="http://schemas.openxmlformats.org/officeDocument/2006/relationships/theme" Target="../theme/theme34.xml"/><Relationship Id="rId2" Type="http://schemas.openxmlformats.org/officeDocument/2006/relationships/slideLayout" Target="../slideLayouts/slideLayout460.xml"/><Relationship Id="rId1" Type="http://schemas.openxmlformats.org/officeDocument/2006/relationships/slideLayout" Target="../slideLayouts/slideLayout459.xml"/><Relationship Id="rId6" Type="http://schemas.openxmlformats.org/officeDocument/2006/relationships/slideLayout" Target="../slideLayouts/slideLayout464.xml"/><Relationship Id="rId11" Type="http://schemas.openxmlformats.org/officeDocument/2006/relationships/slideLayout" Target="../slideLayouts/slideLayout469.xml"/><Relationship Id="rId5" Type="http://schemas.openxmlformats.org/officeDocument/2006/relationships/slideLayout" Target="../slideLayouts/slideLayout463.xml"/><Relationship Id="rId10" Type="http://schemas.openxmlformats.org/officeDocument/2006/relationships/slideLayout" Target="../slideLayouts/slideLayout468.xml"/><Relationship Id="rId4" Type="http://schemas.openxmlformats.org/officeDocument/2006/relationships/slideLayout" Target="../slideLayouts/slideLayout462.xml"/><Relationship Id="rId9" Type="http://schemas.openxmlformats.org/officeDocument/2006/relationships/slideLayout" Target="../slideLayouts/slideLayout467.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77.xml"/><Relationship Id="rId13" Type="http://schemas.openxmlformats.org/officeDocument/2006/relationships/image" Target="../media/image37.png"/><Relationship Id="rId3" Type="http://schemas.openxmlformats.org/officeDocument/2006/relationships/slideLayout" Target="../slideLayouts/slideLayout472.xml"/><Relationship Id="rId7" Type="http://schemas.openxmlformats.org/officeDocument/2006/relationships/slideLayout" Target="../slideLayouts/slideLayout476.xml"/><Relationship Id="rId12" Type="http://schemas.openxmlformats.org/officeDocument/2006/relationships/theme" Target="../theme/theme35.xml"/><Relationship Id="rId2" Type="http://schemas.openxmlformats.org/officeDocument/2006/relationships/slideLayout" Target="../slideLayouts/slideLayout471.xml"/><Relationship Id="rId1" Type="http://schemas.openxmlformats.org/officeDocument/2006/relationships/slideLayout" Target="../slideLayouts/slideLayout470.xml"/><Relationship Id="rId6" Type="http://schemas.openxmlformats.org/officeDocument/2006/relationships/slideLayout" Target="../slideLayouts/slideLayout475.xml"/><Relationship Id="rId11" Type="http://schemas.openxmlformats.org/officeDocument/2006/relationships/slideLayout" Target="../slideLayouts/slideLayout480.xml"/><Relationship Id="rId5" Type="http://schemas.openxmlformats.org/officeDocument/2006/relationships/slideLayout" Target="../slideLayouts/slideLayout474.xml"/><Relationship Id="rId10" Type="http://schemas.openxmlformats.org/officeDocument/2006/relationships/slideLayout" Target="../slideLayouts/slideLayout479.xml"/><Relationship Id="rId4" Type="http://schemas.openxmlformats.org/officeDocument/2006/relationships/slideLayout" Target="../slideLayouts/slideLayout473.xml"/><Relationship Id="rId9" Type="http://schemas.openxmlformats.org/officeDocument/2006/relationships/slideLayout" Target="../slideLayouts/slideLayout478.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88.xml"/><Relationship Id="rId3" Type="http://schemas.openxmlformats.org/officeDocument/2006/relationships/slideLayout" Target="../slideLayouts/slideLayout483.xml"/><Relationship Id="rId7" Type="http://schemas.openxmlformats.org/officeDocument/2006/relationships/slideLayout" Target="../slideLayouts/slideLayout487.xml"/><Relationship Id="rId12" Type="http://schemas.openxmlformats.org/officeDocument/2006/relationships/theme" Target="../theme/theme36.xml"/><Relationship Id="rId2" Type="http://schemas.openxmlformats.org/officeDocument/2006/relationships/slideLayout" Target="../slideLayouts/slideLayout482.xml"/><Relationship Id="rId1" Type="http://schemas.openxmlformats.org/officeDocument/2006/relationships/slideLayout" Target="../slideLayouts/slideLayout481.xml"/><Relationship Id="rId6" Type="http://schemas.openxmlformats.org/officeDocument/2006/relationships/slideLayout" Target="../slideLayouts/slideLayout486.xml"/><Relationship Id="rId11" Type="http://schemas.openxmlformats.org/officeDocument/2006/relationships/slideLayout" Target="../slideLayouts/slideLayout491.xml"/><Relationship Id="rId5" Type="http://schemas.openxmlformats.org/officeDocument/2006/relationships/slideLayout" Target="../slideLayouts/slideLayout485.xml"/><Relationship Id="rId10" Type="http://schemas.openxmlformats.org/officeDocument/2006/relationships/slideLayout" Target="../slideLayouts/slideLayout490.xml"/><Relationship Id="rId4" Type="http://schemas.openxmlformats.org/officeDocument/2006/relationships/slideLayout" Target="../slideLayouts/slideLayout484.xml"/><Relationship Id="rId9" Type="http://schemas.openxmlformats.org/officeDocument/2006/relationships/slideLayout" Target="../slideLayouts/slideLayout489.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99.xml"/><Relationship Id="rId3" Type="http://schemas.openxmlformats.org/officeDocument/2006/relationships/slideLayout" Target="../slideLayouts/slideLayout494.xml"/><Relationship Id="rId7" Type="http://schemas.openxmlformats.org/officeDocument/2006/relationships/slideLayout" Target="../slideLayouts/slideLayout498.xml"/><Relationship Id="rId12" Type="http://schemas.openxmlformats.org/officeDocument/2006/relationships/theme" Target="../theme/theme37.xml"/><Relationship Id="rId2" Type="http://schemas.openxmlformats.org/officeDocument/2006/relationships/slideLayout" Target="../slideLayouts/slideLayout493.xml"/><Relationship Id="rId1" Type="http://schemas.openxmlformats.org/officeDocument/2006/relationships/slideLayout" Target="../slideLayouts/slideLayout492.xml"/><Relationship Id="rId6" Type="http://schemas.openxmlformats.org/officeDocument/2006/relationships/slideLayout" Target="../slideLayouts/slideLayout497.xml"/><Relationship Id="rId11" Type="http://schemas.openxmlformats.org/officeDocument/2006/relationships/slideLayout" Target="../slideLayouts/slideLayout502.xml"/><Relationship Id="rId5" Type="http://schemas.openxmlformats.org/officeDocument/2006/relationships/slideLayout" Target="../slideLayouts/slideLayout496.xml"/><Relationship Id="rId10" Type="http://schemas.openxmlformats.org/officeDocument/2006/relationships/slideLayout" Target="../slideLayouts/slideLayout501.xml"/><Relationship Id="rId4" Type="http://schemas.openxmlformats.org/officeDocument/2006/relationships/slideLayout" Target="../slideLayouts/slideLayout495.xml"/><Relationship Id="rId9" Type="http://schemas.openxmlformats.org/officeDocument/2006/relationships/slideLayout" Target="../slideLayouts/slideLayout500.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510.xml"/><Relationship Id="rId3" Type="http://schemas.openxmlformats.org/officeDocument/2006/relationships/slideLayout" Target="../slideLayouts/slideLayout505.xml"/><Relationship Id="rId7" Type="http://schemas.openxmlformats.org/officeDocument/2006/relationships/slideLayout" Target="../slideLayouts/slideLayout509.xml"/><Relationship Id="rId12" Type="http://schemas.openxmlformats.org/officeDocument/2006/relationships/theme" Target="../theme/theme38.xml"/><Relationship Id="rId2" Type="http://schemas.openxmlformats.org/officeDocument/2006/relationships/slideLayout" Target="../slideLayouts/slideLayout504.xml"/><Relationship Id="rId1" Type="http://schemas.openxmlformats.org/officeDocument/2006/relationships/slideLayout" Target="../slideLayouts/slideLayout503.xml"/><Relationship Id="rId6" Type="http://schemas.openxmlformats.org/officeDocument/2006/relationships/slideLayout" Target="../slideLayouts/slideLayout508.xml"/><Relationship Id="rId11" Type="http://schemas.openxmlformats.org/officeDocument/2006/relationships/slideLayout" Target="../slideLayouts/slideLayout513.xml"/><Relationship Id="rId5" Type="http://schemas.openxmlformats.org/officeDocument/2006/relationships/slideLayout" Target="../slideLayouts/slideLayout507.xml"/><Relationship Id="rId10" Type="http://schemas.openxmlformats.org/officeDocument/2006/relationships/slideLayout" Target="../slideLayouts/slideLayout512.xml"/><Relationship Id="rId4" Type="http://schemas.openxmlformats.org/officeDocument/2006/relationships/slideLayout" Target="../slideLayouts/slideLayout506.xml"/><Relationship Id="rId9" Type="http://schemas.openxmlformats.org/officeDocument/2006/relationships/slideLayout" Target="../slideLayouts/slideLayout511.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521.xml"/><Relationship Id="rId3" Type="http://schemas.openxmlformats.org/officeDocument/2006/relationships/slideLayout" Target="../slideLayouts/slideLayout516.xml"/><Relationship Id="rId7" Type="http://schemas.openxmlformats.org/officeDocument/2006/relationships/slideLayout" Target="../slideLayouts/slideLayout520.xml"/><Relationship Id="rId12" Type="http://schemas.openxmlformats.org/officeDocument/2006/relationships/theme" Target="../theme/theme39.xml"/><Relationship Id="rId2" Type="http://schemas.openxmlformats.org/officeDocument/2006/relationships/slideLayout" Target="../slideLayouts/slideLayout515.xml"/><Relationship Id="rId1" Type="http://schemas.openxmlformats.org/officeDocument/2006/relationships/slideLayout" Target="../slideLayouts/slideLayout514.xml"/><Relationship Id="rId6" Type="http://schemas.openxmlformats.org/officeDocument/2006/relationships/slideLayout" Target="../slideLayouts/slideLayout519.xml"/><Relationship Id="rId11" Type="http://schemas.openxmlformats.org/officeDocument/2006/relationships/slideLayout" Target="../slideLayouts/slideLayout524.xml"/><Relationship Id="rId5" Type="http://schemas.openxmlformats.org/officeDocument/2006/relationships/slideLayout" Target="../slideLayouts/slideLayout518.xml"/><Relationship Id="rId10" Type="http://schemas.openxmlformats.org/officeDocument/2006/relationships/slideLayout" Target="../slideLayouts/slideLayout523.xml"/><Relationship Id="rId4" Type="http://schemas.openxmlformats.org/officeDocument/2006/relationships/slideLayout" Target="../slideLayouts/slideLayout517.xml"/><Relationship Id="rId9" Type="http://schemas.openxmlformats.org/officeDocument/2006/relationships/slideLayout" Target="../slideLayouts/slideLayout52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theme" Target="../theme/theme4.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532.xml"/><Relationship Id="rId13" Type="http://schemas.openxmlformats.org/officeDocument/2006/relationships/image" Target="../media/image39.jpeg"/><Relationship Id="rId3" Type="http://schemas.openxmlformats.org/officeDocument/2006/relationships/slideLayout" Target="../slideLayouts/slideLayout527.xml"/><Relationship Id="rId7" Type="http://schemas.openxmlformats.org/officeDocument/2006/relationships/slideLayout" Target="../slideLayouts/slideLayout531.xml"/><Relationship Id="rId12" Type="http://schemas.openxmlformats.org/officeDocument/2006/relationships/theme" Target="../theme/theme40.xml"/><Relationship Id="rId2" Type="http://schemas.openxmlformats.org/officeDocument/2006/relationships/slideLayout" Target="../slideLayouts/slideLayout526.xml"/><Relationship Id="rId1" Type="http://schemas.openxmlformats.org/officeDocument/2006/relationships/slideLayout" Target="../slideLayouts/slideLayout525.xml"/><Relationship Id="rId6" Type="http://schemas.openxmlformats.org/officeDocument/2006/relationships/slideLayout" Target="../slideLayouts/slideLayout530.xml"/><Relationship Id="rId11" Type="http://schemas.openxmlformats.org/officeDocument/2006/relationships/slideLayout" Target="../slideLayouts/slideLayout535.xml"/><Relationship Id="rId5" Type="http://schemas.openxmlformats.org/officeDocument/2006/relationships/slideLayout" Target="../slideLayouts/slideLayout529.xml"/><Relationship Id="rId10" Type="http://schemas.openxmlformats.org/officeDocument/2006/relationships/slideLayout" Target="../slideLayouts/slideLayout534.xml"/><Relationship Id="rId4" Type="http://schemas.openxmlformats.org/officeDocument/2006/relationships/slideLayout" Target="../slideLayouts/slideLayout528.xml"/><Relationship Id="rId9" Type="http://schemas.openxmlformats.org/officeDocument/2006/relationships/slideLayout" Target="../slideLayouts/slideLayout533.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543.xml"/><Relationship Id="rId3" Type="http://schemas.openxmlformats.org/officeDocument/2006/relationships/slideLayout" Target="../slideLayouts/slideLayout538.xml"/><Relationship Id="rId7" Type="http://schemas.openxmlformats.org/officeDocument/2006/relationships/slideLayout" Target="../slideLayouts/slideLayout542.xml"/><Relationship Id="rId12" Type="http://schemas.openxmlformats.org/officeDocument/2006/relationships/theme" Target="../theme/theme41.xml"/><Relationship Id="rId2" Type="http://schemas.openxmlformats.org/officeDocument/2006/relationships/slideLayout" Target="../slideLayouts/slideLayout537.xml"/><Relationship Id="rId1" Type="http://schemas.openxmlformats.org/officeDocument/2006/relationships/slideLayout" Target="../slideLayouts/slideLayout536.xml"/><Relationship Id="rId6" Type="http://schemas.openxmlformats.org/officeDocument/2006/relationships/slideLayout" Target="../slideLayouts/slideLayout541.xml"/><Relationship Id="rId11" Type="http://schemas.openxmlformats.org/officeDocument/2006/relationships/slideLayout" Target="../slideLayouts/slideLayout546.xml"/><Relationship Id="rId5" Type="http://schemas.openxmlformats.org/officeDocument/2006/relationships/slideLayout" Target="../slideLayouts/slideLayout540.xml"/><Relationship Id="rId10" Type="http://schemas.openxmlformats.org/officeDocument/2006/relationships/slideLayout" Target="../slideLayouts/slideLayout545.xml"/><Relationship Id="rId4" Type="http://schemas.openxmlformats.org/officeDocument/2006/relationships/slideLayout" Target="../slideLayouts/slideLayout539.xml"/><Relationship Id="rId9" Type="http://schemas.openxmlformats.org/officeDocument/2006/relationships/slideLayout" Target="../slideLayouts/slideLayout544.xml"/></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554.xml"/><Relationship Id="rId13" Type="http://schemas.openxmlformats.org/officeDocument/2006/relationships/image" Target="../media/image41.png"/><Relationship Id="rId3" Type="http://schemas.openxmlformats.org/officeDocument/2006/relationships/slideLayout" Target="../slideLayouts/slideLayout549.xml"/><Relationship Id="rId7" Type="http://schemas.openxmlformats.org/officeDocument/2006/relationships/slideLayout" Target="../slideLayouts/slideLayout553.xml"/><Relationship Id="rId12" Type="http://schemas.openxmlformats.org/officeDocument/2006/relationships/theme" Target="../theme/theme42.xml"/><Relationship Id="rId2" Type="http://schemas.openxmlformats.org/officeDocument/2006/relationships/slideLayout" Target="../slideLayouts/slideLayout548.xml"/><Relationship Id="rId1" Type="http://schemas.openxmlformats.org/officeDocument/2006/relationships/slideLayout" Target="../slideLayouts/slideLayout547.xml"/><Relationship Id="rId6" Type="http://schemas.openxmlformats.org/officeDocument/2006/relationships/slideLayout" Target="../slideLayouts/slideLayout552.xml"/><Relationship Id="rId11" Type="http://schemas.openxmlformats.org/officeDocument/2006/relationships/slideLayout" Target="../slideLayouts/slideLayout557.xml"/><Relationship Id="rId5" Type="http://schemas.openxmlformats.org/officeDocument/2006/relationships/slideLayout" Target="../slideLayouts/slideLayout551.xml"/><Relationship Id="rId10" Type="http://schemas.openxmlformats.org/officeDocument/2006/relationships/slideLayout" Target="../slideLayouts/slideLayout556.xml"/><Relationship Id="rId4" Type="http://schemas.openxmlformats.org/officeDocument/2006/relationships/slideLayout" Target="../slideLayouts/slideLayout550.xml"/><Relationship Id="rId9" Type="http://schemas.openxmlformats.org/officeDocument/2006/relationships/slideLayout" Target="../slideLayouts/slideLayout55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theme" Target="../theme/theme5.xml"/><Relationship Id="rId3" Type="http://schemas.openxmlformats.org/officeDocument/2006/relationships/slideLayout" Target="../slideLayouts/slideLayout69.xml"/><Relationship Id="rId21" Type="http://schemas.openxmlformats.org/officeDocument/2006/relationships/image" Target="../media/image4.png"/><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image" Target="../media/image3.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19" Type="http://schemas.openxmlformats.org/officeDocument/2006/relationships/image" Target="../media/image2.png"/><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theme" Target="../theme/theme6.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image" Target="../media/image7.jpg"/><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7.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theme" Target="../theme/theme8.xml"/><Relationship Id="rId3" Type="http://schemas.openxmlformats.org/officeDocument/2006/relationships/slideLayout" Target="../slideLayouts/slideLayout114.xml"/><Relationship Id="rId21" Type="http://schemas.openxmlformats.org/officeDocument/2006/relationships/image" Target="../media/image4.png"/><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image" Target="../media/image3.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10" Type="http://schemas.openxmlformats.org/officeDocument/2006/relationships/slideLayout" Target="../slideLayouts/slideLayout121.xml"/><Relationship Id="rId19" Type="http://schemas.openxmlformats.org/officeDocument/2006/relationships/image" Target="../media/image2.png"/><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image" Target="../media/image5.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slideLayout" Target="../slideLayouts/slideLayout141.xml"/><Relationship Id="rId18" Type="http://schemas.openxmlformats.org/officeDocument/2006/relationships/theme" Target="../theme/theme9.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17" Type="http://schemas.openxmlformats.org/officeDocument/2006/relationships/slideLayout" Target="../slideLayouts/slideLayout145.xml"/><Relationship Id="rId2" Type="http://schemas.openxmlformats.org/officeDocument/2006/relationships/slideLayout" Target="../slideLayouts/slideLayout130.xml"/><Relationship Id="rId16" Type="http://schemas.openxmlformats.org/officeDocument/2006/relationships/slideLayout" Target="../slideLayouts/slideLayout144.xml"/><Relationship Id="rId20" Type="http://schemas.openxmlformats.org/officeDocument/2006/relationships/image" Target="../media/image11.png"/><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5" Type="http://schemas.openxmlformats.org/officeDocument/2006/relationships/slideLayout" Target="../slideLayouts/slideLayout143.xml"/><Relationship Id="rId10" Type="http://schemas.openxmlformats.org/officeDocument/2006/relationships/slideLayout" Target="../slideLayouts/slideLayout138.xml"/><Relationship Id="rId19" Type="http://schemas.openxmlformats.org/officeDocument/2006/relationships/image" Target="../media/image10.png"/><Relationship Id="rId4" Type="http://schemas.openxmlformats.org/officeDocument/2006/relationships/slideLayout" Target="../slideLayouts/slideLayout132.xml"/><Relationship Id="rId9" Type="http://schemas.openxmlformats.org/officeDocument/2006/relationships/slideLayout" Target="../slideLayouts/slideLayout137.xml"/><Relationship Id="rId14" Type="http://schemas.openxmlformats.org/officeDocument/2006/relationships/slideLayout" Target="../slideLayouts/slideLayout1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3"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4"/>
            <a:ext cx="2356675"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32"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3"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2589216" y="6135836"/>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24" y="787785"/>
            <a:ext cx="779767" cy="365125"/>
          </a:xfrm>
          <a:prstGeom prst="rect">
            <a:avLst/>
          </a:prstGeom>
        </p:spPr>
        <p:txBody>
          <a:bodyPr vert="horz" lIns="91440" tIns="45720" rIns="91440" bIns="45720" rtlCol="0" anchor="ctr"/>
          <a:lstStyle>
            <a:lvl1pPr algn="r">
              <a:defRPr sz="2000">
                <a:solidFill>
                  <a:srgbClr val="FEFFFF"/>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3054664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78"/>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685800" y="6355873"/>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763000" y="381004"/>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3048320428"/>
      </p:ext>
    </p:extLst>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 id="2147483880" r:id="rId12"/>
    <p:sldLayoutId id="2147483881" r:id="rId13"/>
    <p:sldLayoutId id="2147483882" r:id="rId14"/>
    <p:sldLayoutId id="2147483883" r:id="rId15"/>
    <p:sldLayoutId id="2147483884" r:id="rId16"/>
    <p:sldLayoutId id="214748388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5"/>
            <a:ext cx="2981859"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60"/>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28"/>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684212" y="6172228"/>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503"/>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2978736923"/>
      </p:ext>
    </p:extLst>
  </p:cSld>
  <p:clrMap bg1="dk1" tx1="lt1" bg2="dk2"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6" y="0"/>
            <a:ext cx="12005351"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1"/>
            <a:ext cx="10396883"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063396"/>
            <a:ext cx="10396883" cy="3311189"/>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685808"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7"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3607245142"/>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 id="2147483947" r:id="rId13"/>
    <p:sldLayoutId id="2147483948" r:id="rId14"/>
    <p:sldLayoutId id="2147483949" r:id="rId15"/>
    <p:sldLayoutId id="2147483950" r:id="rId16"/>
    <p:sldLayoutId id="2147483951" r:id="rId17"/>
    <p:sldLayoutId id="2147483952" r:id="rId18"/>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215"/>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680323" y="5936216"/>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729474" y="753228"/>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4256329704"/>
      </p:ext>
    </p:extLst>
  </p:cSld>
  <p:clrMap bg1="dk1" tx1="lt1" bg2="dk2" tx2="lt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 id="2147483987" r:id="rId16"/>
    <p:sldLayoutId id="2147483988"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effectLst>
            <a:outerShdw blurRad="228600" algn="ctr" rotWithShape="0">
              <a:prstClr val="black">
                <a:alpha val="53000"/>
              </a:prstClr>
            </a:outerShdw>
          </a:effectLst>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effectLst>
            <a:outerShdw blurRad="228600" algn="ctr" rotWithShape="0">
              <a:prstClr val="black">
                <a:alpha val="53000"/>
              </a:prstClr>
            </a:outerShdw>
          </a:effectLst>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mt="80000"/>
            <a:extLst>
              <a:ext uri="{28A0092B-C50C-407E-A947-70E740481C1C}">
                <a14:useLocalDpi xmlns:a14="http://schemas.microsoft.com/office/drawing/2010/main" val="0"/>
              </a:ext>
            </a:extLst>
          </a:blip>
          <a:srcRect/>
          <a:stretch>
            <a:fillRect/>
          </a:stretch>
        </p:blipFill>
        <p:spPr bwMode="auto">
          <a:xfrm>
            <a:off x="1"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7" y="618521"/>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9"/>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303"/>
            <a:ext cx="2743200" cy="365125"/>
          </a:xfrm>
          <a:prstGeom prst="rect">
            <a:avLst/>
          </a:prstGeom>
        </p:spPr>
        <p:txBody>
          <a:bodyPr vert="horz" lIns="91440" tIns="45720" rIns="91440" bIns="45720" rtlCol="0" anchor="ctr"/>
          <a:lstStyle>
            <a:lvl1pPr algn="r">
              <a:defRPr sz="1000">
                <a:solidFill>
                  <a:schemeClr val="tx1"/>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913780" y="5883303"/>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10514030" y="5883303"/>
            <a:ext cx="764215" cy="365125"/>
          </a:xfrm>
          <a:prstGeom prst="rect">
            <a:avLst/>
          </a:prstGeom>
        </p:spPr>
        <p:txBody>
          <a:bodyPr vert="horz" lIns="91440" tIns="45720" rIns="91440" bIns="45720" rtlCol="0" anchor="ctr"/>
          <a:lstStyle>
            <a:lvl1pPr algn="r">
              <a:defRPr sz="1000">
                <a:solidFill>
                  <a:schemeClr val="tx1"/>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214461444"/>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 id="2147484020" r:id="rId12"/>
    <p:sldLayoutId id="2147484021" r:id="rId13"/>
    <p:sldLayoutId id="2147484022" r:id="rId14"/>
    <p:sldLayoutId id="2147484023" r:id="rId15"/>
    <p:sldLayoutId id="2147484024" r:id="rId16"/>
    <p:sldLayoutId id="2147484025" r:id="rId17"/>
    <p:sldLayoutId id="2147484026"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2" y="2669691"/>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3" y="2892353"/>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3"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95" y="6096000"/>
            <a:ext cx="993735"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2"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24"/>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58"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rot="5400000">
            <a:off x="8951592" y="3225325"/>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59" y="295731"/>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4051255631"/>
      </p:ext>
    </p:extLst>
  </p:cSld>
  <p:clrMap bg1="dk1" tx1="lt1" bg2="dk2" tx2="lt2" accent1="accent1" accent2="accent2" accent3="accent3" accent4="accent4" accent5="accent5" accent6="accent6" hlink="hlink" folHlink="folHlink"/>
  <p:sldLayoutIdLst>
    <p:sldLayoutId id="2147484028" r:id="rId1"/>
    <p:sldLayoutId id="2147484029" r:id="rId2"/>
    <p:sldLayoutId id="2147484030" r:id="rId3"/>
    <p:sldLayoutId id="2147484031" r:id="rId4"/>
    <p:sldLayoutId id="2147484032" r:id="rId5"/>
    <p:sldLayoutId id="2147484033" r:id="rId6"/>
    <p:sldLayoutId id="2147484034" r:id="rId7"/>
    <p:sldLayoutId id="2147484035" r:id="rId8"/>
    <p:sldLayoutId id="2147484036" r:id="rId9"/>
    <p:sldLayoutId id="2147484037" r:id="rId10"/>
    <p:sldLayoutId id="2147484038" r:id="rId11"/>
    <p:sldLayoutId id="2147484039" r:id="rId12"/>
    <p:sldLayoutId id="2147484040" r:id="rId13"/>
    <p:sldLayoutId id="2147484041" r:id="rId14"/>
    <p:sldLayoutId id="2147484042" r:id="rId15"/>
    <p:sldLayoutId id="2147484043" r:id="rId16"/>
    <p:sldLayoutId id="214748404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3"/>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1" y="2667005"/>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303"/>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2572291" y="5883303"/>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75" y="5883303"/>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910959272"/>
      </p:ext>
    </p:extLst>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 id="2147484079" r:id="rId10"/>
    <p:sldLayoutId id="2147484080" r:id="rId11"/>
    <p:sldLayoutId id="2147484081" r:id="rId12"/>
    <p:sldLayoutId id="2147484082" r:id="rId13"/>
    <p:sldLayoutId id="2147484083" r:id="rId14"/>
    <p:sldLayoutId id="2147484084" r:id="rId15"/>
    <p:sldLayoutId id="2147484085" r:id="rId16"/>
    <p:sldLayoutId id="2147484086"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3"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5"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32"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3"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2589216" y="6135836"/>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24" y="787785"/>
            <a:ext cx="779767" cy="365125"/>
          </a:xfrm>
          <a:prstGeom prst="rect">
            <a:avLst/>
          </a:prstGeom>
        </p:spPr>
        <p:txBody>
          <a:bodyPr vert="horz" lIns="91440" tIns="45720" rIns="91440" bIns="45720" rtlCol="0" anchor="ctr"/>
          <a:lstStyle>
            <a:lvl1pPr algn="r">
              <a:defRPr sz="2000">
                <a:solidFill>
                  <a:srgbClr val="FEFFFF"/>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142847220"/>
      </p:ext>
    </p:extLst>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 id="2147484116" r:id="rId12"/>
    <p:sldLayoutId id="2147484117" r:id="rId13"/>
    <p:sldLayoutId id="2147484118" r:id="rId14"/>
    <p:sldLayoutId id="2147484119" r:id="rId15"/>
    <p:sldLayoutId id="2147484120"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18"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7" y="6223856"/>
            <a:ext cx="2329075" cy="365125"/>
          </a:xfrm>
          <a:prstGeom prst="rect">
            <a:avLst/>
          </a:prstGeom>
        </p:spPr>
        <p:txBody>
          <a:bodyPr vert="horz" lIns="91440" tIns="45720" rIns="91440" bIns="45720" rtlCol="0" anchor="ctr"/>
          <a:lstStyle>
            <a:lvl1pPr algn="l">
              <a:defRPr sz="1200">
                <a:solidFill>
                  <a:schemeClr val="accent1"/>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3949160" y="6223856"/>
            <a:ext cx="4717775" cy="365125"/>
          </a:xfrm>
          <a:prstGeom prst="rect">
            <a:avLst/>
          </a:prstGeom>
        </p:spPr>
        <p:txBody>
          <a:bodyPr vert="horz" lIns="91440" tIns="45720" rIns="91440" bIns="45720" rtlCol="0" anchor="ctr"/>
          <a:lstStyle>
            <a:lvl1pPr algn="ct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9329549" y="6223856"/>
            <a:ext cx="1706217" cy="365125"/>
          </a:xfrm>
          <a:prstGeom prst="rect">
            <a:avLst/>
          </a:prstGeom>
        </p:spPr>
        <p:txBody>
          <a:bodyPr vert="horz" lIns="91440" tIns="45720" rIns="91440" bIns="45720" rtlCol="0" anchor="ctr"/>
          <a:lstStyle>
            <a:lvl1pPr algn="r">
              <a:defRPr sz="1200">
                <a:solidFill>
                  <a:schemeClr val="accent1"/>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3301029463"/>
      </p:ext>
    </p:extLst>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 id="2147484132"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4"/>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75"/>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878887" y="6356375"/>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11391039" y="6356375"/>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03A4FEE-EFD4-4F25-8B51-434BD8FC1D7B}" type="slidenum">
              <a:rPr lang="ru-RU" smtClean="0"/>
              <a:t>‹#›</a:t>
            </a:fld>
            <a:endParaRPr lang="ru-RU"/>
          </a:p>
        </p:txBody>
      </p:sp>
      <p:sp>
        <p:nvSpPr>
          <p:cNvPr id="7" name="Oval 6"/>
          <p:cNvSpPr/>
          <p:nvPr/>
        </p:nvSpPr>
        <p:spPr>
          <a:xfrm>
            <a:off x="1127701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758828"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2" y="2669691"/>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3" y="2892353"/>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3"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95" y="6096000"/>
            <a:ext cx="993735"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2"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24"/>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58"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rot="5400000">
            <a:off x="8951592" y="3225325"/>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59" y="295731"/>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3902102808"/>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146" r:id="rId1"/>
    <p:sldLayoutId id="2147484147" r:id="rId2"/>
    <p:sldLayoutId id="2147484148" r:id="rId3"/>
    <p:sldLayoutId id="2147484149" r:id="rId4"/>
    <p:sldLayoutId id="2147484150" r:id="rId5"/>
    <p:sldLayoutId id="2147484151" r:id="rId6"/>
    <p:sldLayoutId id="2147484152" r:id="rId7"/>
    <p:sldLayoutId id="2147484153" r:id="rId8"/>
    <p:sldLayoutId id="2147484154" r:id="rId9"/>
    <p:sldLayoutId id="2147484155" r:id="rId10"/>
    <p:sldLayoutId id="2147484156"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9381" y="14073"/>
            <a:ext cx="12173243"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12182621"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8625075" y="4948410"/>
            <a:ext cx="3563815"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609600" y="267494"/>
            <a:ext cx="109728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09600" y="1882808"/>
            <a:ext cx="109728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388608" y="6480969"/>
            <a:ext cx="2844800" cy="301752"/>
          </a:xfrm>
          <a:prstGeom prst="rect">
            <a:avLst/>
          </a:prstGeom>
        </p:spPr>
        <p:txBody>
          <a:bodyPr vert="horz" anchor="b"/>
          <a:lstStyle>
            <a:lvl1pPr algn="l" eaLnBrk="1" latinLnBrk="0" hangingPunct="1">
              <a:defRPr kumimoji="0" sz="1000" b="0">
                <a:solidFill>
                  <a:schemeClr val="tx1"/>
                </a:solidFill>
              </a:defRPr>
            </a:lvl1p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3"/>
          </p:nvPr>
        </p:nvSpPr>
        <p:spPr>
          <a:xfrm>
            <a:off x="609600" y="6481915"/>
            <a:ext cx="5680075"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10119360" y="6480969"/>
            <a:ext cx="670560" cy="301752"/>
          </a:xfrm>
          <a:prstGeom prst="rect">
            <a:avLst/>
          </a:prstGeom>
        </p:spPr>
        <p:txBody>
          <a:bodyPr vert="horz" anchor="b"/>
          <a:lstStyle>
            <a:lvl1pPr algn="ctr" eaLnBrk="1" latinLnBrk="0" hangingPunct="1">
              <a:defRPr kumimoji="0" sz="1200">
                <a:solidFill>
                  <a:schemeClr val="tx1"/>
                </a:solidFill>
              </a:defRPr>
            </a:lvl1pPr>
          </a:lstStyle>
          <a:p>
            <a:fld id="{203A4FEE-EFD4-4F25-8B51-434BD8FC1D7B}"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4158" r:id="rId1"/>
    <p:sldLayoutId id="2147484159" r:id="rId2"/>
    <p:sldLayoutId id="2147484160" r:id="rId3"/>
    <p:sldLayoutId id="2147484161" r:id="rId4"/>
    <p:sldLayoutId id="2147484162" r:id="rId5"/>
    <p:sldLayoutId id="2147484163" r:id="rId6"/>
    <p:sldLayoutId id="2147484164" r:id="rId7"/>
    <p:sldLayoutId id="2147484165" r:id="rId8"/>
    <p:sldLayoutId id="2147484166" r:id="rId9"/>
    <p:sldLayoutId id="2147484167" r:id="rId10"/>
    <p:sldLayoutId id="2147484168"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31200" y="6208801"/>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1015999" y="6208801"/>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10160000" y="5687593"/>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203A4FEE-EFD4-4F25-8B51-434BD8FC1D7B}" type="slidenum">
              <a:rPr lang="ru-RU" smtClean="0"/>
              <a:t>‹#›</a:t>
            </a:fld>
            <a:endParaRPr lang="ru-RU"/>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91054" y="4372168"/>
            <a:ext cx="8683348"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00" y="6172225"/>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609616" y="6172225"/>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5080000" y="6172225"/>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182"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 id="2147484191" r:id="rId10"/>
    <p:sldLayoutId id="2147484192"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1219200" y="274638"/>
            <a:ext cx="103632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1219200" y="1447800"/>
            <a:ext cx="103632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3"/>
          </p:nvPr>
        </p:nvSpPr>
        <p:spPr>
          <a:xfrm>
            <a:off x="1219200" y="6172200"/>
            <a:ext cx="52832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95072" y="6210300"/>
            <a:ext cx="6096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 id="2147484204"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03A4FEE-EFD4-4F25-8B51-434BD8FC1D7B}" type="slidenum">
              <a:rPr lang="ru-RU" smtClean="0"/>
              <a:t>‹#›</a:t>
            </a:fld>
            <a:endParaRPr lang="ru-RU"/>
          </a:p>
        </p:txBody>
      </p:sp>
      <p:sp>
        <p:nvSpPr>
          <p:cNvPr id="5" name="Footer Placeholder 4"/>
          <p:cNvSpPr>
            <a:spLocks noGrp="1"/>
          </p:cNvSpPr>
          <p:nvPr>
            <p:ph type="ftr" sz="quarter" idx="3"/>
          </p:nvPr>
        </p:nvSpPr>
        <p:spPr>
          <a:xfrm rot="16200000">
            <a:off x="10510444"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10474885"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47FC60AC-2971-49F3-BD76-B5FBDF1C1E8F}" type="datetimeFigureOut">
              <a:rPr lang="ru-RU" smtClean="0"/>
              <a:t>02.07.2023</a:t>
            </a:fld>
            <a:endParaRPr lang="ru-RU"/>
          </a:p>
        </p:txBody>
      </p:sp>
    </p:spTree>
  </p:cSld>
  <p:clrMap bg1="lt1" tx1="dk1" bg2="lt2" tx2="dk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99136" y="137160"/>
            <a:ext cx="1182624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4"/>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09600" y="6312433"/>
            <a:ext cx="2844800" cy="365125"/>
          </a:xfrm>
          <a:prstGeom prst="rect">
            <a:avLst/>
          </a:prstGeom>
        </p:spPr>
        <p:txBody>
          <a:bodyPr vert="horz" lIns="91440" tIns="45720" rIns="91440" bIns="45720" rtlCol="0" anchor="ctr"/>
          <a:lstStyle>
            <a:lvl1pPr algn="l">
              <a:defRPr sz="1200">
                <a:solidFill>
                  <a:schemeClr val="tx2"/>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3774833" y="6312433"/>
            <a:ext cx="4642339"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8737600" y="6312433"/>
            <a:ext cx="2844800" cy="365125"/>
          </a:xfrm>
          <a:prstGeom prst="rect">
            <a:avLst/>
          </a:prstGeom>
        </p:spPr>
        <p:txBody>
          <a:bodyPr vert="horz" lIns="91440" tIns="45720" rIns="91440" bIns="45720" rtlCol="0" anchor="ctr"/>
          <a:lstStyle>
            <a:lvl1pPr algn="r">
              <a:defRPr sz="1200">
                <a:solidFill>
                  <a:schemeClr val="tx2"/>
                </a:solidFill>
              </a:defRPr>
            </a:lvl1pPr>
          </a:lstStyle>
          <a:p>
            <a:fld id="{203A4FEE-EFD4-4F25-8B51-434BD8FC1D7B}"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5842000" y="-7143"/>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609600" y="6356375"/>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FC60AC-2971-49F3-BD76-B5FBDF1C1E8F}" type="datetimeFigureOut">
              <a:rPr lang="ru-RU" smtClean="0"/>
              <a:t>02.07.2023</a:t>
            </a:fld>
            <a:endParaRPr lang="ru-RU"/>
          </a:p>
        </p:txBody>
      </p:sp>
      <p:sp>
        <p:nvSpPr>
          <p:cNvPr id="22" name="Footer Placeholder 21"/>
          <p:cNvSpPr>
            <a:spLocks noGrp="1"/>
          </p:cNvSpPr>
          <p:nvPr>
            <p:ph type="ftr" sz="quarter" idx="3"/>
          </p:nvPr>
        </p:nvSpPr>
        <p:spPr>
          <a:xfrm>
            <a:off x="3556000" y="6356375"/>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10566400" y="6356375"/>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03A4FEE-EFD4-4F25-8B51-434BD8FC1D7B}" type="slidenum">
              <a:rPr lang="ru-RU" smtClean="0"/>
              <a:t>‹#›</a:t>
            </a:fld>
            <a:endParaRPr lang="ru-RU"/>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1087900"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25091"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350500"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914144" y="274638"/>
            <a:ext cx="999744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7FC60AC-2971-49F3-BD76-B5FBDF1C1E8F}" type="datetimeFigureOut">
              <a:rPr lang="ru-RU" smtClean="0"/>
              <a:t>02.07.2023</a:t>
            </a:fld>
            <a:endParaRPr lang="ru-RU"/>
          </a:p>
        </p:txBody>
      </p:sp>
      <p:sp>
        <p:nvSpPr>
          <p:cNvPr id="10" name="Нижний колонтитул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03A4FEE-EFD4-4F25-8B51-434BD8FC1D7B}" type="slidenum">
              <a:rPr lang="ru-RU" smtClean="0"/>
              <a:t>‹#›</a:t>
            </a:fld>
            <a:endParaRPr lang="ru-RU"/>
          </a:p>
        </p:txBody>
      </p:sp>
      <p:sp>
        <p:nvSpPr>
          <p:cNvPr id="15" name="Прямоугольник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8" r:id="rId5"/>
    <p:sldLayoutId id="2147484259" r:id="rId6"/>
    <p:sldLayoutId id="2147484260" r:id="rId7"/>
    <p:sldLayoutId id="2147484261" r:id="rId8"/>
    <p:sldLayoutId id="2147484262" r:id="rId9"/>
    <p:sldLayoutId id="2147484263" r:id="rId10"/>
    <p:sldLayoutId id="2147484264"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43"/>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7" y="308301"/>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7213587" y="36027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7213617" y="440116"/>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12113289"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609600" y="1143000"/>
            <a:ext cx="109728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3"/>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1" y="2667005"/>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303"/>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2572291" y="5883303"/>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75" y="5883303"/>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66072675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609600" y="1752601"/>
            <a:ext cx="109728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09600" y="6356371"/>
            <a:ext cx="2844800" cy="365125"/>
          </a:xfrm>
          <a:prstGeom prst="rect">
            <a:avLst/>
          </a:prstGeom>
        </p:spPr>
        <p:txBody>
          <a:bodyPr vert="horz" lIns="91440" tIns="45720" rIns="91440" bIns="45720" rtlCol="0" anchor="ctr"/>
          <a:lstStyle>
            <a:lvl1pPr algn="l">
              <a:defRPr sz="1200">
                <a:solidFill>
                  <a:schemeClr val="tx2"/>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4165600" y="6356371"/>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8737600" y="6356371"/>
            <a:ext cx="2844800" cy="365125"/>
          </a:xfrm>
          <a:prstGeom prst="rect">
            <a:avLst/>
          </a:prstGeom>
        </p:spPr>
        <p:txBody>
          <a:bodyPr vert="horz" lIns="91440" tIns="45720" rIns="91440" bIns="45720" rtlCol="0" anchor="ctr"/>
          <a:lstStyle>
            <a:lvl1pPr algn="r">
              <a:defRPr sz="1200">
                <a:solidFill>
                  <a:schemeClr val="tx2"/>
                </a:solidFill>
              </a:defRPr>
            </a:lvl1pPr>
          </a:lstStyle>
          <a:p>
            <a:fld id="{203A4FEE-EFD4-4F25-8B51-434BD8FC1D7B}" type="slidenum">
              <a:rPr lang="ru-RU" smtClean="0"/>
              <a:t>‹#›</a:t>
            </a:fld>
            <a:endParaRPr lang="ru-RU"/>
          </a:p>
        </p:txBody>
      </p:sp>
      <p:sp>
        <p:nvSpPr>
          <p:cNvPr id="9" name="Rectangle 8"/>
          <p:cNvSpPr/>
          <p:nvPr/>
        </p:nvSpPr>
        <p:spPr>
          <a:xfrm>
            <a:off x="365760" y="278166"/>
            <a:ext cx="1146048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497152" y="372862"/>
            <a:ext cx="11174027"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68171" y="408373"/>
            <a:ext cx="11014229"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4290" r:id="rId1"/>
    <p:sldLayoutId id="2147484291" r:id="rId2"/>
    <p:sldLayoutId id="2147484292" r:id="rId3"/>
    <p:sldLayoutId id="2147484293" r:id="rId4"/>
    <p:sldLayoutId id="2147484294" r:id="rId5"/>
    <p:sldLayoutId id="2147484295" r:id="rId6"/>
    <p:sldLayoutId id="2147484296" r:id="rId7"/>
    <p:sldLayoutId id="2147484297" r:id="rId8"/>
    <p:sldLayoutId id="2147484298" r:id="rId9"/>
    <p:sldLayoutId id="2147484299" r:id="rId10"/>
    <p:sldLayoutId id="2147484300"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406407" y="329184"/>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558135" y="434162"/>
            <a:ext cx="11075745"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670560" y="4985590"/>
            <a:ext cx="1091184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670560" y="530352"/>
            <a:ext cx="1091184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5035104" y="6111896"/>
            <a:ext cx="3048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7FC60AC-2971-49F3-BD76-B5FBDF1C1E8F}" type="datetimeFigureOut">
              <a:rPr lang="ru-RU" smtClean="0"/>
              <a:t>02.07.2023</a:t>
            </a:fld>
            <a:endParaRPr lang="ru-RU"/>
          </a:p>
        </p:txBody>
      </p:sp>
      <p:sp>
        <p:nvSpPr>
          <p:cNvPr id="18" name="Нижний колонтитул 17"/>
          <p:cNvSpPr>
            <a:spLocks noGrp="1"/>
          </p:cNvSpPr>
          <p:nvPr>
            <p:ph type="ftr" sz="quarter" idx="3"/>
          </p:nvPr>
        </p:nvSpPr>
        <p:spPr>
          <a:xfrm>
            <a:off x="8083104" y="6111896"/>
            <a:ext cx="3048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11131104" y="6111896"/>
            <a:ext cx="6096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31200" y="6208791"/>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1015999" y="6208791"/>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10160000" y="5687583"/>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203A4FEE-EFD4-4F25-8B51-434BD8FC1D7B}" type="slidenum">
              <a:rPr lang="ru-RU" smtClean="0"/>
              <a:t>‹#›</a:t>
            </a:fld>
            <a:endParaRPr lang="ru-RU"/>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314" r:id="rId1"/>
    <p:sldLayoutId id="2147484315" r:id="rId2"/>
    <p:sldLayoutId id="2147484316" r:id="rId3"/>
    <p:sldLayoutId id="2147484317" r:id="rId4"/>
    <p:sldLayoutId id="2147484318" r:id="rId5"/>
    <p:sldLayoutId id="2147484319" r:id="rId6"/>
    <p:sldLayoutId id="2147484320" r:id="rId7"/>
    <p:sldLayoutId id="2147484321" r:id="rId8"/>
    <p:sldLayoutId id="2147484322" r:id="rId9"/>
    <p:sldLayoutId id="2147484323" r:id="rId10"/>
    <p:sldLayoutId id="2147484324"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03A4FEE-EFD4-4F25-8B51-434BD8FC1D7B}" type="slidenum">
              <a:rPr lang="ru-RU" smtClean="0"/>
              <a:t>‹#›</a:t>
            </a:fld>
            <a:endParaRPr lang="ru-RU"/>
          </a:p>
        </p:txBody>
      </p:sp>
      <p:sp>
        <p:nvSpPr>
          <p:cNvPr id="5" name="Footer Placeholder 4"/>
          <p:cNvSpPr>
            <a:spLocks noGrp="1"/>
          </p:cNvSpPr>
          <p:nvPr>
            <p:ph type="ftr" sz="quarter" idx="3"/>
          </p:nvPr>
        </p:nvSpPr>
        <p:spPr>
          <a:xfrm rot="16200000">
            <a:off x="10510436"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10474877"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47FC60AC-2971-49F3-BD76-B5FBDF1C1E8F}" type="datetimeFigureOut">
              <a:rPr lang="ru-RU" smtClean="0"/>
              <a:t>02.07.2023</a:t>
            </a:fld>
            <a:endParaRPr lang="ru-RU"/>
          </a:p>
        </p:txBody>
      </p:sp>
    </p:spTree>
  </p:cSld>
  <p:clrMap bg1="lt1" tx1="dk1" bg2="lt2" tx2="dk2" accent1="accent1" accent2="accent2" accent3="accent3" accent4="accent4" accent5="accent5" accent6="accent6" hlink="hlink" folHlink="folHlink"/>
  <p:sldLayoutIdLst>
    <p:sldLayoutId id="2147484326" r:id="rId1"/>
    <p:sldLayoutId id="2147484327" r:id="rId2"/>
    <p:sldLayoutId id="2147484328" r:id="rId3"/>
    <p:sldLayoutId id="2147484329" r:id="rId4"/>
    <p:sldLayoutId id="2147484330" r:id="rId5"/>
    <p:sldLayoutId id="2147484331" r:id="rId6"/>
    <p:sldLayoutId id="2147484332" r:id="rId7"/>
    <p:sldLayoutId id="2147484333" r:id="rId8"/>
    <p:sldLayoutId id="2147484334" r:id="rId9"/>
    <p:sldLayoutId id="2147484335" r:id="rId10"/>
    <p:sldLayoutId id="2147484336"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609600" y="274638"/>
            <a:ext cx="99568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338" r:id="rId1"/>
    <p:sldLayoutId id="2147484339" r:id="rId2"/>
    <p:sldLayoutId id="2147484340" r:id="rId3"/>
    <p:sldLayoutId id="2147484341" r:id="rId4"/>
    <p:sldLayoutId id="2147484342" r:id="rId5"/>
    <p:sldLayoutId id="2147484343" r:id="rId6"/>
    <p:sldLayoutId id="2147484344" r:id="rId7"/>
    <p:sldLayoutId id="2147484345" r:id="rId8"/>
    <p:sldLayoutId id="2147484346" r:id="rId9"/>
    <p:sldLayoutId id="2147484347" r:id="rId10"/>
    <p:sldLayoutId id="2147484348"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11764927" y="0"/>
            <a:ext cx="427076" cy="6858000"/>
          </a:xfrm>
          <a:prstGeom prst="rect">
            <a:avLst/>
          </a:prstGeom>
        </p:spPr>
      </p:pic>
      <p:sp>
        <p:nvSpPr>
          <p:cNvPr id="2" name="Title Placeholder 1"/>
          <p:cNvSpPr>
            <a:spLocks noGrp="1"/>
          </p:cNvSpPr>
          <p:nvPr>
            <p:ph type="title"/>
          </p:nvPr>
        </p:nvSpPr>
        <p:spPr>
          <a:xfrm>
            <a:off x="6502400" y="457200"/>
            <a:ext cx="3759200" cy="57150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457201"/>
            <a:ext cx="4876800" cy="57149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Slide Number Placeholder 7"/>
          <p:cNvSpPr>
            <a:spLocks noGrp="1"/>
          </p:cNvSpPr>
          <p:nvPr>
            <p:ph type="sldNum" sz="quarter" idx="4"/>
          </p:nvPr>
        </p:nvSpPr>
        <p:spPr>
          <a:xfrm>
            <a:off x="10363200" y="6400800"/>
            <a:ext cx="7112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203A4FEE-EFD4-4F25-8B51-434BD8FC1D7B}" type="slidenum">
              <a:rPr lang="ru-RU" smtClean="0"/>
              <a:t>‹#›</a:t>
            </a:fld>
            <a:endParaRPr lang="ru-RU"/>
          </a:p>
        </p:txBody>
      </p:sp>
      <p:sp>
        <p:nvSpPr>
          <p:cNvPr id="9" name="Date Placeholder 8"/>
          <p:cNvSpPr>
            <a:spLocks noGrp="1"/>
          </p:cNvSpPr>
          <p:nvPr>
            <p:ph type="dt" sz="half" idx="2"/>
          </p:nvPr>
        </p:nvSpPr>
        <p:spPr>
          <a:xfrm>
            <a:off x="6502410" y="6426214"/>
            <a:ext cx="37591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47FC60AC-2971-49F3-BD76-B5FBDF1C1E8F}" type="datetimeFigureOut">
              <a:rPr lang="ru-RU" smtClean="0"/>
              <a:t>02.07.2023</a:t>
            </a:fld>
            <a:endParaRPr lang="ru-RU"/>
          </a:p>
        </p:txBody>
      </p:sp>
      <p:sp>
        <p:nvSpPr>
          <p:cNvPr id="10" name="Footer Placeholder 9"/>
          <p:cNvSpPr>
            <a:spLocks noGrp="1"/>
          </p:cNvSpPr>
          <p:nvPr>
            <p:ph type="ftr" sz="quarter" idx="3"/>
          </p:nvPr>
        </p:nvSpPr>
        <p:spPr>
          <a:xfrm>
            <a:off x="6500287" y="6296248"/>
            <a:ext cx="3761316" cy="152400"/>
          </a:xfrm>
          <a:prstGeom prst="rect">
            <a:avLst/>
          </a:prstGeom>
        </p:spPr>
        <p:txBody>
          <a:bodyPr vert="horz" lIns="91440" tIns="45720" rIns="91440" bIns="45720" rtlCol="0" anchor="b"/>
          <a:lstStyle>
            <a:lvl1pPr algn="r">
              <a:defRPr sz="1050">
                <a:solidFill>
                  <a:schemeClr val="tx1"/>
                </a:solidFill>
              </a:defRPr>
            </a:lvl1pPr>
          </a:lstStyle>
          <a:p>
            <a:endParaRPr lang="ru-RU"/>
          </a:p>
        </p:txBody>
      </p:sp>
    </p:spTree>
  </p:cSld>
  <p:clrMap bg1="lt1" tx1="dk1" bg2="lt2" tx2="dk2" accent1="accent1" accent2="accent2" accent3="accent3" accent4="accent4" accent5="accent5" accent6="accent6" hlink="hlink" folHlink="folHlink"/>
  <p:sldLayoutIdLst>
    <p:sldLayoutId id="2147484350" r:id="rId1"/>
    <p:sldLayoutId id="2147484351" r:id="rId2"/>
    <p:sldLayoutId id="2147484352" r:id="rId3"/>
    <p:sldLayoutId id="2147484353" r:id="rId4"/>
    <p:sldLayoutId id="2147484354" r:id="rId5"/>
    <p:sldLayoutId id="2147484355" r:id="rId6"/>
    <p:sldLayoutId id="2147484356" r:id="rId7"/>
    <p:sldLayoutId id="2147484357" r:id="rId8"/>
    <p:sldLayoutId id="2147484358" r:id="rId9"/>
    <p:sldLayoutId id="2147484359" r:id="rId10"/>
    <p:sldLayoutId id="2147484360"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362" r:id="rId1"/>
    <p:sldLayoutId id="2147484363" r:id="rId2"/>
    <p:sldLayoutId id="2147484364" r:id="rId3"/>
    <p:sldLayoutId id="2147484365" r:id="rId4"/>
    <p:sldLayoutId id="2147484366" r:id="rId5"/>
    <p:sldLayoutId id="2147484367" r:id="rId6"/>
    <p:sldLayoutId id="2147484368" r:id="rId7"/>
    <p:sldLayoutId id="2147484369" r:id="rId8"/>
    <p:sldLayoutId id="2147484370" r:id="rId9"/>
    <p:sldLayoutId id="2147484371" r:id="rId10"/>
    <p:sldLayoutId id="2147484372"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91054" y="4372168"/>
            <a:ext cx="8683348"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00" y="6172209"/>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609605" y="6172209"/>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5080000" y="6172209"/>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374" r:id="rId1"/>
    <p:sldLayoutId id="2147484375" r:id="rId2"/>
    <p:sldLayoutId id="2147484376" r:id="rId3"/>
    <p:sldLayoutId id="2147484377" r:id="rId4"/>
    <p:sldLayoutId id="2147484378" r:id="rId5"/>
    <p:sldLayoutId id="2147484379" r:id="rId6"/>
    <p:sldLayoutId id="2147484380" r:id="rId7"/>
    <p:sldLayoutId id="2147484381" r:id="rId8"/>
    <p:sldLayoutId id="2147484382" r:id="rId9"/>
    <p:sldLayoutId id="2147484383" r:id="rId10"/>
    <p:sldLayoutId id="2147484384"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25"/>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5" y="308283"/>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7213581" y="360253"/>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7213605" y="440116"/>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12113289"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609600" y="1143000"/>
            <a:ext cx="109728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47FC60AC-2971-49F3-BD76-B5FBDF1C1E8F}" type="datetimeFigureOut">
              <a:rPr lang="ru-RU" smtClean="0"/>
              <a:t>02.07.2023</a:t>
            </a:fld>
            <a:endParaRPr lang="ru-RU"/>
          </a:p>
        </p:txBody>
      </p:sp>
      <p:sp>
        <p:nvSpPr>
          <p:cNvPr id="3" name="Нижний колонтитул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386" r:id="rId1"/>
    <p:sldLayoutId id="2147484387" r:id="rId2"/>
    <p:sldLayoutId id="2147484388" r:id="rId3"/>
    <p:sldLayoutId id="2147484389" r:id="rId4"/>
    <p:sldLayoutId id="2147484390" r:id="rId5"/>
    <p:sldLayoutId id="2147484391" r:id="rId6"/>
    <p:sldLayoutId id="2147484392" r:id="rId7"/>
    <p:sldLayoutId id="2147484393" r:id="rId8"/>
    <p:sldLayoutId id="2147484394" r:id="rId9"/>
    <p:sldLayoutId id="2147484395" r:id="rId10"/>
    <p:sldLayoutId id="214748439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4"/>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5"/>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878887" y="6356355"/>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11391039" y="6356355"/>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03A4FEE-EFD4-4F25-8B51-434BD8FC1D7B}" type="slidenum">
              <a:rPr lang="ru-RU" smtClean="0"/>
              <a:t>‹#›</a:t>
            </a:fld>
            <a:endParaRPr lang="ru-RU"/>
          </a:p>
        </p:txBody>
      </p:sp>
      <p:sp>
        <p:nvSpPr>
          <p:cNvPr id="7" name="Oval 6"/>
          <p:cNvSpPr/>
          <p:nvPr/>
        </p:nvSpPr>
        <p:spPr>
          <a:xfrm>
            <a:off x="1127701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758828"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398" r:id="rId1"/>
    <p:sldLayoutId id="2147484399" r:id="rId2"/>
    <p:sldLayoutId id="2147484400" r:id="rId3"/>
    <p:sldLayoutId id="2147484401" r:id="rId4"/>
    <p:sldLayoutId id="2147484402" r:id="rId5"/>
    <p:sldLayoutId id="2147484403" r:id="rId6"/>
    <p:sldLayoutId id="2147484404" r:id="rId7"/>
    <p:sldLayoutId id="2147484405" r:id="rId8"/>
    <p:sldLayoutId id="2147484406" r:id="rId9"/>
    <p:sldLayoutId id="2147484407" r:id="rId10"/>
    <p:sldLayoutId id="2147484408"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4"/>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5"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5" y="2160590"/>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90"/>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677334" y="6041390"/>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5" y="6041390"/>
            <a:ext cx="683339" cy="365125"/>
          </a:xfrm>
          <a:prstGeom prst="rect">
            <a:avLst/>
          </a:prstGeom>
        </p:spPr>
        <p:txBody>
          <a:bodyPr vert="horz" lIns="91440" tIns="45720" rIns="91440" bIns="45720" rtlCol="0" anchor="ctr"/>
          <a:lstStyle>
            <a:lvl1pPr algn="r">
              <a:defRPr sz="900">
                <a:solidFill>
                  <a:schemeClr val="accent1"/>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372775385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10871200" y="0"/>
            <a:ext cx="13208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609600" y="320040"/>
            <a:ext cx="9652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609600" y="1609416"/>
            <a:ext cx="9652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5661248" y="6557946"/>
            <a:ext cx="2669952" cy="226902"/>
          </a:xfrm>
          <a:prstGeom prst="rect">
            <a:avLst/>
          </a:prstGeom>
        </p:spPr>
        <p:txBody>
          <a:bodyPr vert="horz" tIns="0" bIns="0" anchor="b"/>
          <a:lstStyle>
            <a:lvl1pPr algn="l" eaLnBrk="1" latinLnBrk="0" hangingPunct="1">
              <a:defRPr kumimoji="0" sz="1000">
                <a:solidFill>
                  <a:schemeClr val="tx2"/>
                </a:solidFill>
              </a:defRPr>
            </a:lvl1pPr>
            <a:extLst/>
          </a:lstStyle>
          <a:p>
            <a:fld id="{47FC60AC-2971-49F3-BD76-B5FBDF1C1E8F}" type="datetimeFigureOut">
              <a:rPr lang="ru-RU" smtClean="0"/>
              <a:t>02.07.2023</a:t>
            </a:fld>
            <a:endParaRPr lang="ru-RU"/>
          </a:p>
        </p:txBody>
      </p:sp>
      <p:sp>
        <p:nvSpPr>
          <p:cNvPr id="4" name="Нижний колонтитул 3"/>
          <p:cNvSpPr>
            <a:spLocks noGrp="1"/>
          </p:cNvSpPr>
          <p:nvPr>
            <p:ph type="ftr" sz="quarter" idx="3"/>
          </p:nvPr>
        </p:nvSpPr>
        <p:spPr>
          <a:xfrm>
            <a:off x="609600" y="6557946"/>
            <a:ext cx="48768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8335264" y="6556248"/>
            <a:ext cx="784448"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 id="2147484416" r:id="rId7"/>
    <p:sldLayoutId id="2147484417" r:id="rId8"/>
    <p:sldLayoutId id="2147484418" r:id="rId9"/>
    <p:sldLayoutId id="2147484419" r:id="rId10"/>
    <p:sldLayoutId id="2147484420"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31200" y="6208777"/>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1015999" y="6208777"/>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10160000" y="5687569"/>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203A4FEE-EFD4-4F25-8B51-434BD8FC1D7B}" type="slidenum">
              <a:rPr lang="ru-RU" smtClean="0"/>
              <a:t>‹#›</a:t>
            </a:fld>
            <a:endParaRPr lang="ru-RU"/>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422" r:id="rId1"/>
    <p:sldLayoutId id="2147484423" r:id="rId2"/>
    <p:sldLayoutId id="2147484424" r:id="rId3"/>
    <p:sldLayoutId id="2147484425" r:id="rId4"/>
    <p:sldLayoutId id="2147484426" r:id="rId5"/>
    <p:sldLayoutId id="2147484427" r:id="rId6"/>
    <p:sldLayoutId id="2147484428" r:id="rId7"/>
    <p:sldLayoutId id="2147484429" r:id="rId8"/>
    <p:sldLayoutId id="2147484430" r:id="rId9"/>
    <p:sldLayoutId id="2147484431" r:id="rId10"/>
    <p:sldLayoutId id="2147484432"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12192000" cy="6858000"/>
          </a:xfrm>
          <a:prstGeom prst="rect">
            <a:avLst/>
          </a:prstGeom>
        </p:spPr>
      </p:pic>
      <p:sp>
        <p:nvSpPr>
          <p:cNvPr id="2" name="Title Placeholder 1"/>
          <p:cNvSpPr>
            <a:spLocks noGrp="1"/>
          </p:cNvSpPr>
          <p:nvPr>
            <p:ph type="title"/>
          </p:nvPr>
        </p:nvSpPr>
        <p:spPr>
          <a:xfrm>
            <a:off x="1828800" y="1295400"/>
            <a:ext cx="85344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828800" y="2057401"/>
            <a:ext cx="85344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406400" y="6356351"/>
            <a:ext cx="28448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bwMode="white">
          <a:xfrm>
            <a:off x="3962400" y="6356351"/>
            <a:ext cx="42672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8900160" y="6364225"/>
            <a:ext cx="28448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203A4FEE-EFD4-4F25-8B51-434BD8FC1D7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434" r:id="rId1"/>
    <p:sldLayoutId id="2147484435" r:id="rId2"/>
    <p:sldLayoutId id="2147484436" r:id="rId3"/>
    <p:sldLayoutId id="2147484437" r:id="rId4"/>
    <p:sldLayoutId id="2147484438" r:id="rId5"/>
    <p:sldLayoutId id="2147484439" r:id="rId6"/>
    <p:sldLayoutId id="2147484440" r:id="rId7"/>
    <p:sldLayoutId id="2147484441" r:id="rId8"/>
    <p:sldLayoutId id="2147484442" r:id="rId9"/>
    <p:sldLayoutId id="2147484443" r:id="rId10"/>
    <p:sldLayoutId id="2147484444"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2" y="2669691"/>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3" y="2892353"/>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3"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95" y="6096000"/>
            <a:ext cx="993735"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2"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24"/>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58"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rot="5400000">
            <a:off x="8951592" y="3225325"/>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59" y="295731"/>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3951727568"/>
      </p:ext>
    </p:extLst>
  </p:cSld>
  <p:clrMap bg1="dk1" tx1="lt1" bg2="dk2" tx2="lt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3"/>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1" y="2667005"/>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303"/>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2572291" y="5883303"/>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75" y="5883303"/>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2312153343"/>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80"/>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81" y="804522"/>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81" y="2015733"/>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41"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1451579" y="329311"/>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0061"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203A4FEE-EFD4-4F25-8B51-434BD8FC1D7B}" type="slidenum">
              <a:rPr lang="ru-RU" smtClean="0"/>
              <a:t>‹#›</a:t>
            </a:fld>
            <a:endParaRPr lang="ru-RU"/>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883740"/>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2" y="2669691"/>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3" y="2892353"/>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3"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95" y="6096000"/>
            <a:ext cx="993735"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2"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24"/>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58"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rot="5400000">
            <a:off x="8951592" y="3225325"/>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59" y="295731"/>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1392773611"/>
      </p:ext>
    </p:extLst>
  </p:cSld>
  <p:clrMap bg1="dk1" tx1="lt1" bg2="dk2" tx2="lt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 id="214748381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5" y="0"/>
            <a:ext cx="12229963"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3"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3"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7FC60AC-2971-49F3-BD76-B5FBDF1C1E8F}" type="datetimeFigureOut">
              <a:rPr lang="ru-RU" smtClean="0"/>
              <a:t>02.07.2023</a:t>
            </a:fld>
            <a:endParaRPr lang="ru-RU"/>
          </a:p>
        </p:txBody>
      </p:sp>
      <p:sp>
        <p:nvSpPr>
          <p:cNvPr id="5" name="Footer Placeholder 4"/>
          <p:cNvSpPr>
            <a:spLocks noGrp="1"/>
          </p:cNvSpPr>
          <p:nvPr>
            <p:ph type="ftr" sz="quarter" idx="3"/>
          </p:nvPr>
        </p:nvSpPr>
        <p:spPr>
          <a:xfrm>
            <a:off x="1295403"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20"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03A4FEE-EFD4-4F25-8B51-434BD8FC1D7B}" type="slidenum">
              <a:rPr lang="ru-RU" smtClean="0"/>
              <a:t>‹#›</a:t>
            </a:fld>
            <a:endParaRPr lang="ru-RU"/>
          </a:p>
        </p:txBody>
      </p:sp>
    </p:spTree>
    <p:extLst>
      <p:ext uri="{BB962C8B-B14F-4D97-AF65-F5344CB8AC3E}">
        <p14:creationId xmlns:p14="http://schemas.microsoft.com/office/powerpoint/2010/main" val="1823899098"/>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9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3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3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5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6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5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9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7.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13.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8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4.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306.xml"/><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39.xml"/></Relationships>
</file>

<file path=ppt/slides/_rels/slide29.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image" Target="../media/image52.jpeg"/><Relationship Id="rId1" Type="http://schemas.openxmlformats.org/officeDocument/2006/relationships/slideLayout" Target="../slideLayouts/slideLayout350.xml"/><Relationship Id="rId6" Type="http://schemas.openxmlformats.org/officeDocument/2006/relationships/image" Target="../media/image56.png"/><Relationship Id="rId5" Type="http://schemas.openxmlformats.org/officeDocument/2006/relationships/image" Target="../media/image55.gif"/><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35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61.xml"/></Relationships>
</file>

<file path=ppt/slides/_rels/slide3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7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3.xml"/></Relationships>
</file>

<file path=ppt/slides/_rels/slide3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94.xml"/></Relationships>
</file>

<file path=ppt/slides/_rels/slide3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05.xml"/></Relationships>
</file>

<file path=ppt/slides/_rels/slide3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94.xml"/></Relationships>
</file>

<file path=ppt/slides/_rels/slide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1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2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6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8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4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6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71.xml"/></Relationships>
</file>

<file path=ppt/slides/_rels/slide4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471.xml"/></Relationships>
</file>

<file path=ppt/slides/_rels/slide4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48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38.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93.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6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3.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504.xml"/></Relationships>
</file>

<file path=ppt/slides/_rels/slide5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26.xml"/></Relationships>
</file>

<file path=ppt/slides/_rels/slide5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3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4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38.xml"/></Relationships>
</file>

<file path=ppt/slides/_rels/slide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8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E7A42B1F-D6DB-DE6F-4818-96FB070D6397}"/>
              </a:ext>
            </a:extLst>
          </p:cNvPr>
          <p:cNvSpPr txBox="1"/>
          <p:nvPr/>
        </p:nvSpPr>
        <p:spPr>
          <a:xfrm>
            <a:off x="0" y="-1"/>
            <a:ext cx="12192000" cy="7388176"/>
          </a:xfrm>
          <a:prstGeom prst="rect">
            <a:avLst/>
          </a:prstGeom>
          <a:noFill/>
        </p:spPr>
        <p:txBody>
          <a:bodyPr wrap="square">
            <a:spAutoFit/>
          </a:bodyPr>
          <a:lstStyle/>
          <a:p>
            <a:pPr marR="361950" algn="ctr">
              <a:lnSpc>
                <a:spcPct val="150000"/>
              </a:lnSpc>
              <a:tabLst>
                <a:tab pos="540385" algn="l"/>
              </a:tabLst>
            </a:pPr>
            <a:r>
              <a:rPr lang="ru-RU" sz="1200" dirty="0">
                <a:effectLst/>
                <a:latin typeface="Times New Roman" panose="02020603050405020304" pitchFamily="18" charset="0"/>
                <a:ea typeface="Times New Roman" panose="02020603050405020304" pitchFamily="18" charset="0"/>
              </a:rPr>
              <a:t>AZƏRBAYCAN RESPUBLİKASI E</a:t>
            </a:r>
            <a:r>
              <a:rPr lang="az-Latn-AZ" sz="1200" dirty="0">
                <a:effectLst/>
                <a:latin typeface="Times New Roman" panose="02020603050405020304" pitchFamily="18" charset="0"/>
                <a:ea typeface="Times New Roman" panose="02020603050405020304" pitchFamily="18" charset="0"/>
              </a:rPr>
              <a:t>LM VƏ </a:t>
            </a:r>
            <a:r>
              <a:rPr lang="ru-RU" sz="1200" dirty="0">
                <a:effectLst/>
                <a:latin typeface="Times New Roman" panose="02020603050405020304" pitchFamily="18" charset="0"/>
                <a:ea typeface="Times New Roman" panose="02020603050405020304" pitchFamily="18" charset="0"/>
              </a:rPr>
              <a:t>TƏHSİL NAZİRLİYİ</a:t>
            </a:r>
            <a:endParaRPr lang="en-US" sz="1200" dirty="0">
              <a:effectLst/>
              <a:latin typeface="Times New Roman" panose="02020603050405020304" pitchFamily="18" charset="0"/>
              <a:ea typeface="Times New Roman" panose="02020603050405020304" pitchFamily="18" charset="0"/>
            </a:endParaRPr>
          </a:p>
          <a:p>
            <a:pPr marR="361950" algn="ctr">
              <a:lnSpc>
                <a:spcPct val="150000"/>
              </a:lnSpc>
              <a:tabLst>
                <a:tab pos="540385" algn="l"/>
              </a:tabLst>
            </a:pPr>
            <a:r>
              <a:rPr lang="ru-RU" sz="1200" spc="-335" dirty="0">
                <a:effectLst/>
                <a:latin typeface="Times New Roman" panose="02020603050405020304" pitchFamily="18" charset="0"/>
                <a:ea typeface="Times New Roman" panose="02020603050405020304" pitchFamily="18" charset="0"/>
              </a:rPr>
              <a:t> </a:t>
            </a:r>
            <a:r>
              <a:rPr lang="ru-RU" sz="1200" dirty="0">
                <a:effectLst/>
                <a:latin typeface="Times New Roman" panose="02020603050405020304" pitchFamily="18" charset="0"/>
                <a:ea typeface="Times New Roman" panose="02020603050405020304" pitchFamily="18" charset="0"/>
              </a:rPr>
              <a:t>AZƏRBAYCAN</a:t>
            </a:r>
            <a:r>
              <a:rPr lang="ru-RU" sz="1200" spc="-10" dirty="0">
                <a:effectLst/>
                <a:latin typeface="Times New Roman" panose="02020603050405020304" pitchFamily="18" charset="0"/>
                <a:ea typeface="Times New Roman" panose="02020603050405020304" pitchFamily="18" charset="0"/>
              </a:rPr>
              <a:t> </a:t>
            </a:r>
            <a:r>
              <a:rPr lang="ru-RU" sz="1200" dirty="0">
                <a:effectLst/>
                <a:latin typeface="Times New Roman" panose="02020603050405020304" pitchFamily="18" charset="0"/>
                <a:ea typeface="Times New Roman" panose="02020603050405020304" pitchFamily="18" charset="0"/>
              </a:rPr>
              <a:t>TEXNİKİ UNİVERSİTETİ</a:t>
            </a:r>
            <a:endParaRPr lang="ru-RU" sz="1050" dirty="0">
              <a:effectLst/>
              <a:latin typeface="Times New Roman" panose="02020603050405020304" pitchFamily="18" charset="0"/>
              <a:ea typeface="Times New Roman" panose="02020603050405020304" pitchFamily="18" charset="0"/>
            </a:endParaRPr>
          </a:p>
          <a:p>
            <a:pPr marL="191770">
              <a:lnSpc>
                <a:spcPct val="150000"/>
              </a:lnSpc>
              <a:spcBef>
                <a:spcPts val="200"/>
              </a:spcBef>
              <a:spcAft>
                <a:spcPts val="200"/>
              </a:spcAft>
              <a:tabLst>
                <a:tab pos="540385" algn="l"/>
              </a:tabLst>
            </a:pPr>
            <a:r>
              <a:rPr lang="ru-RU" sz="1200" dirty="0">
                <a:effectLst/>
                <a:latin typeface="Times New Roman" panose="02020603050405020304" pitchFamily="18" charset="0"/>
                <a:ea typeface="Times New Roman" panose="02020603050405020304" pitchFamily="18" charset="0"/>
              </a:rPr>
              <a:t> </a:t>
            </a:r>
          </a:p>
          <a:p>
            <a:pPr algn="r">
              <a:lnSpc>
                <a:spcPct val="150000"/>
              </a:lnSpc>
              <a:spcBef>
                <a:spcPts val="200"/>
              </a:spcBef>
              <a:spcAft>
                <a:spcPts val="200"/>
              </a:spcAft>
              <a:tabLst>
                <a:tab pos="540385" algn="l"/>
              </a:tabLst>
            </a:pPr>
            <a:r>
              <a:rPr lang="ru-RU" sz="1200" i="1" dirty="0">
                <a:effectLst/>
                <a:latin typeface="Times New Roman" panose="02020603050405020304" pitchFamily="18" charset="0"/>
                <a:ea typeface="Times New Roman" panose="02020603050405020304" pitchFamily="18" charset="0"/>
              </a:rPr>
              <a:t>Əlyazması</a:t>
            </a:r>
            <a:r>
              <a:rPr lang="ru-RU" sz="1200" i="1" spc="-25" dirty="0">
                <a:effectLst/>
                <a:latin typeface="Times New Roman" panose="02020603050405020304" pitchFamily="18" charset="0"/>
                <a:ea typeface="Times New Roman" panose="02020603050405020304" pitchFamily="18" charset="0"/>
              </a:rPr>
              <a:t> </a:t>
            </a:r>
            <a:r>
              <a:rPr lang="ru-RU" sz="1200" i="1" dirty="0">
                <a:effectLst/>
                <a:latin typeface="Times New Roman" panose="02020603050405020304" pitchFamily="18" charset="0"/>
                <a:ea typeface="Times New Roman" panose="02020603050405020304" pitchFamily="18" charset="0"/>
              </a:rPr>
              <a:t>hüququnda</a:t>
            </a:r>
            <a:r>
              <a:rPr lang="ru-RU" sz="1200" b="1" dirty="0">
                <a:effectLst/>
                <a:latin typeface="Times New Roman" panose="02020603050405020304" pitchFamily="18" charset="0"/>
                <a:ea typeface="Times New Roman" panose="02020603050405020304" pitchFamily="18" charset="0"/>
              </a:rPr>
              <a:t> </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KƏRİMOV XƏYAL MÜBARİZ OĞLU</a:t>
            </a:r>
            <a:br>
              <a:rPr lang="ru-RU" sz="1200" b="1" dirty="0">
                <a:effectLst/>
                <a:latin typeface="Times New Roman" panose="02020603050405020304" pitchFamily="18" charset="0"/>
                <a:ea typeface="Times New Roman" panose="02020603050405020304" pitchFamily="18" charset="0"/>
              </a:rPr>
            </a:br>
            <a:r>
              <a:rPr lang="ru-RU" sz="1200" b="1" dirty="0">
                <a:effectLst/>
                <a:latin typeface="Times New Roman" panose="02020603050405020304" pitchFamily="18" charset="0"/>
                <a:ea typeface="Times New Roman" panose="02020603050405020304" pitchFamily="18" charset="0"/>
              </a:rPr>
              <a:t>MİRZƏZADƏ ŞƏMSNUR İLQAR QIZI</a:t>
            </a:r>
            <a:br>
              <a:rPr lang="ru-RU" sz="1200" b="1" dirty="0">
                <a:effectLst/>
                <a:latin typeface="Times New Roman" panose="02020603050405020304" pitchFamily="18" charset="0"/>
                <a:ea typeface="Times New Roman" panose="02020603050405020304" pitchFamily="18" charset="0"/>
              </a:rPr>
            </a:br>
            <a:r>
              <a:rPr lang="ru-RU" sz="1200" b="1" dirty="0">
                <a:effectLst/>
                <a:latin typeface="Times New Roman" panose="02020603050405020304" pitchFamily="18" charset="0"/>
                <a:ea typeface="Times New Roman" panose="02020603050405020304" pitchFamily="18" charset="0"/>
              </a:rPr>
              <a:t>MƏMMƏDLİ SÜBHAN İLQAR OĞLU</a:t>
            </a:r>
            <a:br>
              <a:rPr lang="ru-RU" sz="1200" b="1" dirty="0">
                <a:effectLst/>
                <a:latin typeface="Times New Roman" panose="02020603050405020304" pitchFamily="18" charset="0"/>
                <a:ea typeface="Times New Roman" panose="02020603050405020304" pitchFamily="18" charset="0"/>
              </a:rPr>
            </a:br>
            <a:r>
              <a:rPr lang="ru-RU" sz="1200" b="1" dirty="0">
                <a:effectLst/>
                <a:latin typeface="Times New Roman" panose="02020603050405020304" pitchFamily="18" charset="0"/>
                <a:ea typeface="Times New Roman" panose="02020603050405020304" pitchFamily="18" charset="0"/>
              </a:rPr>
              <a:t>ƏLİYEV NƏCMƏDDİN NƏBİ OĞLU</a:t>
            </a:r>
            <a:endParaRPr lang="ru-RU" sz="1050" dirty="0">
              <a:effectLst/>
              <a:latin typeface="Times New Roman" panose="02020603050405020304" pitchFamily="18" charset="0"/>
              <a:ea typeface="Times New Roman" panose="02020603050405020304" pitchFamily="18" charset="0"/>
            </a:endParaRPr>
          </a:p>
          <a:p>
            <a:pPr marL="191770">
              <a:lnSpc>
                <a:spcPct val="150000"/>
              </a:lnSpc>
              <a:spcBef>
                <a:spcPts val="200"/>
              </a:spcBef>
              <a:spcAft>
                <a:spcPts val="200"/>
              </a:spcAft>
              <a:tabLst>
                <a:tab pos="540385" algn="l"/>
              </a:tabLst>
            </a:pPr>
            <a:r>
              <a:rPr lang="ru-RU" sz="1200" b="1"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ctr">
              <a:lnSpc>
                <a:spcPct val="150000"/>
              </a:lnSpc>
              <a:spcBef>
                <a:spcPts val="200"/>
              </a:spcBef>
              <a:spcAft>
                <a:spcPts val="200"/>
              </a:spcAft>
              <a:tabLst>
                <a:tab pos="540385" algn="l"/>
              </a:tabLst>
            </a:pPr>
            <a:r>
              <a:rPr lang="ru-RU" sz="1200" dirty="0">
                <a:effectLst/>
                <a:latin typeface="Times New Roman" panose="02020603050405020304" pitchFamily="18" charset="0"/>
                <a:ea typeface="Times New Roman" panose="02020603050405020304" pitchFamily="18" charset="0"/>
              </a:rPr>
              <a:t>“16A20C32 MARKALI RƏQƏMLİ PROQRAMLA İDARƏ OLUNAN (RPİ)</a:t>
            </a:r>
            <a:br>
              <a:rPr lang="ru-RU" sz="1200" dirty="0">
                <a:effectLst/>
                <a:latin typeface="Times New Roman" panose="02020603050405020304" pitchFamily="18" charset="0"/>
                <a:ea typeface="Times New Roman" panose="02020603050405020304" pitchFamily="18" charset="0"/>
              </a:rPr>
            </a:br>
            <a:r>
              <a:rPr lang="ru-RU" sz="1200" dirty="0">
                <a:effectLst/>
                <a:latin typeface="Times New Roman" panose="02020603050405020304" pitchFamily="18" charset="0"/>
                <a:ea typeface="Times New Roman" panose="02020603050405020304" pitchFamily="18" charset="0"/>
              </a:rPr>
              <a:t>DƏZGAHDA HİSSƏLƏRİN MEXANİKİ EMALININ ALƏT TƏMİNATI”</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dirty="0">
                <a:effectLst/>
                <a:latin typeface="Times New Roman" panose="02020603050405020304" pitchFamily="18" charset="0"/>
                <a:ea typeface="Times New Roman" panose="02020603050405020304" pitchFamily="18" charset="0"/>
              </a:rPr>
              <a:t>mövzusunda</a:t>
            </a:r>
          </a:p>
          <a:p>
            <a:pPr marL="191770">
              <a:lnSpc>
                <a:spcPct val="150000"/>
              </a:lnSpc>
              <a:spcBef>
                <a:spcPts val="200"/>
              </a:spcBef>
              <a:spcAft>
                <a:spcPts val="200"/>
              </a:spcAft>
              <a:tabLst>
                <a:tab pos="540385" algn="l"/>
              </a:tabLst>
            </a:pPr>
            <a:r>
              <a:rPr lang="ru-RU" sz="1200" b="1"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MAGİSTRLİK DİSSERTASİYASI</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 </a:t>
            </a:r>
            <a:endParaRPr lang="ru-RU" sz="1050" dirty="0">
              <a:effectLst/>
              <a:latin typeface="Times New Roman" panose="02020603050405020304" pitchFamily="18" charset="0"/>
              <a:ea typeface="Times New Roman" panose="02020603050405020304" pitchFamily="18" charset="0"/>
            </a:endParaRPr>
          </a:p>
          <a:p>
            <a:pPr marR="361950" algn="ctr">
              <a:lnSpc>
                <a:spcPct val="150000"/>
              </a:lnSpc>
              <a:tabLst>
                <a:tab pos="540385" algn="l"/>
              </a:tabLst>
            </a:pPr>
            <a:r>
              <a:rPr lang="ru-RU" sz="1200" dirty="0">
                <a:effectLst/>
                <a:latin typeface="Times New Roman" panose="02020603050405020304" pitchFamily="18" charset="0"/>
                <a:ea typeface="Times New Roman" panose="02020603050405020304" pitchFamily="18" charset="0"/>
              </a:rPr>
              <a:t>İxtisas: 050612 – Maşın mühəndisliyi</a:t>
            </a:r>
            <a:br>
              <a:rPr lang="ru-RU" sz="1200" dirty="0">
                <a:effectLst/>
                <a:latin typeface="Times New Roman" panose="02020603050405020304" pitchFamily="18" charset="0"/>
                <a:ea typeface="Times New Roman" panose="02020603050405020304" pitchFamily="18" charset="0"/>
              </a:rPr>
            </a:br>
            <a:r>
              <a:rPr lang="ru-RU" sz="1200" dirty="0">
                <a:effectLst/>
                <a:latin typeface="Times New Roman" panose="02020603050405020304" pitchFamily="18" charset="0"/>
                <a:ea typeface="Times New Roman" panose="02020603050405020304" pitchFamily="18" charset="0"/>
              </a:rPr>
              <a:t>İxtisaslaşma:</a:t>
            </a:r>
            <a:r>
              <a:rPr lang="ru-RU" sz="1200" spc="-10" dirty="0">
                <a:effectLst/>
                <a:latin typeface="Times New Roman" panose="02020603050405020304" pitchFamily="18" charset="0"/>
                <a:ea typeface="Times New Roman" panose="02020603050405020304" pitchFamily="18" charset="0"/>
              </a:rPr>
              <a:t> İnteqrasiya olunmuş və komputerləşdirilmiş  dəzgah sistemləri</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 </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 </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Elmi</a:t>
            </a:r>
            <a:r>
              <a:rPr lang="ru-RU" sz="1200" b="1" spc="-5" dirty="0">
                <a:effectLst/>
                <a:latin typeface="Times New Roman" panose="02020603050405020304" pitchFamily="18" charset="0"/>
                <a:ea typeface="Times New Roman" panose="02020603050405020304" pitchFamily="18" charset="0"/>
              </a:rPr>
              <a:t> </a:t>
            </a:r>
            <a:r>
              <a:rPr lang="ru-RU" sz="1200" b="1" dirty="0">
                <a:effectLst/>
                <a:latin typeface="Times New Roman" panose="02020603050405020304" pitchFamily="18" charset="0"/>
                <a:ea typeface="Times New Roman" panose="02020603050405020304" pitchFamily="18" charset="0"/>
              </a:rPr>
              <a:t>rəhbər:</a:t>
            </a:r>
            <a:r>
              <a:rPr lang="ru-RU" sz="1200" b="1" spc="-60" dirty="0">
                <a:effectLst/>
                <a:latin typeface="Times New Roman" panose="02020603050405020304" pitchFamily="18" charset="0"/>
                <a:ea typeface="Times New Roman" panose="02020603050405020304" pitchFamily="18" charset="0"/>
              </a:rPr>
              <a:t> t.e.d., </a:t>
            </a:r>
            <a:r>
              <a:rPr lang="ru-RU" sz="1200" b="1" dirty="0">
                <a:effectLst/>
                <a:latin typeface="Times New Roman" panose="02020603050405020304" pitchFamily="18" charset="0"/>
                <a:ea typeface="Times New Roman" panose="02020603050405020304" pitchFamily="18" charset="0"/>
              </a:rPr>
              <a:t>prof.    Əmirov Fariz Qaçay oğlu</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 </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 </a:t>
            </a:r>
            <a:endParaRPr lang="ru-RU" sz="1050" dirty="0">
              <a:effectLst/>
              <a:latin typeface="Times New Roman" panose="02020603050405020304" pitchFamily="18" charset="0"/>
              <a:ea typeface="Times New Roman" panose="02020603050405020304" pitchFamily="18" charset="0"/>
            </a:endParaRPr>
          </a:p>
          <a:p>
            <a:pPr algn="ctr">
              <a:lnSpc>
                <a:spcPct val="150000"/>
              </a:lnSpc>
              <a:tabLst>
                <a:tab pos="540385" algn="l"/>
              </a:tabLst>
            </a:pPr>
            <a:r>
              <a:rPr lang="ru-RU" sz="1200" b="1" dirty="0">
                <a:effectLst/>
                <a:latin typeface="Times New Roman" panose="02020603050405020304" pitchFamily="18" charset="0"/>
                <a:ea typeface="Times New Roman" panose="02020603050405020304" pitchFamily="18" charset="0"/>
              </a:rPr>
              <a:t>BAKI-2023</a:t>
            </a:r>
            <a:endParaRPr lang="ru-RU" sz="1050" dirty="0">
              <a:effectLst/>
              <a:latin typeface="Times New Roman" panose="02020603050405020304" pitchFamily="18" charset="0"/>
              <a:ea typeface="Times New Roman" panose="02020603050405020304" pitchFamily="18" charset="0"/>
            </a:endParaRPr>
          </a:p>
          <a:p>
            <a:pPr marL="191770" algn="ctr">
              <a:lnSpc>
                <a:spcPct val="150000"/>
              </a:lnSpc>
              <a:spcBef>
                <a:spcPts val="200"/>
              </a:spcBef>
              <a:spcAft>
                <a:spcPts val="200"/>
              </a:spcAft>
              <a:tabLst>
                <a:tab pos="540385" algn="l"/>
                <a:tab pos="6207760" algn="l"/>
              </a:tabLst>
            </a:pPr>
            <a:r>
              <a:rPr lang="ru-RU" sz="1800" b="1" dirty="0">
                <a:effectLst/>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159175399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BC62F567-305C-7777-BAA4-1854BA145F75}"/>
              </a:ext>
            </a:extLst>
          </p:cNvPr>
          <p:cNvSpPr txBox="1"/>
          <p:nvPr/>
        </p:nvSpPr>
        <p:spPr>
          <a:xfrm>
            <a:off x="0" y="2549051"/>
            <a:ext cx="12192000" cy="434477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marR="1905" algn="ctr">
              <a:lnSpc>
                <a:spcPct val="150000"/>
              </a:lnSpc>
              <a:spcBef>
                <a:spcPts val="200"/>
              </a:spcBef>
              <a:spcAft>
                <a:spcPts val="200"/>
              </a:spcAft>
              <a:tabLst>
                <a:tab pos="540385" algn="l"/>
              </a:tabLst>
            </a:pPr>
            <a:r>
              <a:rPr lang="az-Latn-AZ" sz="182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16A20C32 markalı RPİ torna dəzgahında emal ediləcək hissələrin materialı polad,çuqun,aliminium,mis, plastik və s. ola bilər.</a:t>
            </a:r>
            <a:endParaRPr lang="ru-RU" sz="182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182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16A20C32 markalı RPİ torna dəzgahında hər hansısa hissənin emalı üçün hazırlıq proseslərinə başlayarkən ilk öncə həmin hissənin qabarit ölçüləri dəzgahın emal edə biləcəyi hissələrin maksimum ölçüləri ilə müqayisə olunur. Əgər emal edəcəyimiz hissənin ölçüləri bu ölçülər daxilində və yaxud bərabərdirsə ilkin mərhələdə deyə bilərik ki, bu pəstah 16A20C32 markalı RPİ torna dəzgahında emal üçün həndəsi ölçülər baxımından uyğundur. Bundan sonra pəstahın materialının araşdırılması aparılır. Material haqqında texnoloji və eskiz sənədlərindən ətraflı məlumat alınır. Bundan sonra dəzgahda aparılacaq emal növlərinə (tələbə uyğun olaraq - iç  yonuş, üst yonuş, yiv açma, kəsmə və s.) uyğun olaraq alət və ucluqlar seçilir. Alətin seçilməsi prosesi ayrıca prosesdir və hesablamalardan ibarət geniş miqyasda aparılır. Günümüzdə alətin seçilməsi müasir proqram təminatları vasitəsilə aparılır. Bunun üçün verilənlər daxil edilir və nəticədə istifadə etməli olduğumuz alətlər seçilir [3]. </a:t>
            </a:r>
            <a:endParaRPr lang="ru-RU" sz="182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9337821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C49FAD8C-B907-E88D-8A9F-9CFB0270E409}"/>
              </a:ext>
            </a:extLst>
          </p:cNvPr>
          <p:cNvSpPr txBox="1"/>
          <p:nvPr/>
        </p:nvSpPr>
        <p:spPr>
          <a:xfrm>
            <a:off x="0" y="1"/>
            <a:ext cx="12192000" cy="1200329"/>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191770" marR="1905" algn="ctr">
              <a:lnSpc>
                <a:spcPct val="150000"/>
              </a:lnSpc>
              <a:spcBef>
                <a:spcPts val="200"/>
              </a:spcBef>
              <a:spcAft>
                <a:spcPts val="200"/>
              </a:spcAft>
              <a:tabLst>
                <a:tab pos="540385" algn="l"/>
              </a:tabLst>
            </a:pPr>
            <a:r>
              <a:rPr lang="ru-RU" sz="24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 cümlədən alət materiallarının istehsal olunan məhsulun pəstah materialından asılılığını nəzərə almaq lazımdır. Bildiyimiz kimi alət materialları üç növ </a:t>
            </a:r>
            <a:r>
              <a:rPr lang="ru-RU" sz="2400" b="1" i="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olur</a:t>
            </a:r>
            <a:r>
              <a:rPr lang="ru-RU" sz="24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400" b="1" i="1"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endParaRPr lang="ru-RU" sz="24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graphicFrame>
        <p:nvGraphicFramePr>
          <p:cNvPr id="6" name="Diagram 5">
            <a:extLst>
              <a:ext uri="{FF2B5EF4-FFF2-40B4-BE49-F238E27FC236}">
                <a16:creationId xmlns:a16="http://schemas.microsoft.com/office/drawing/2014/main" xmlns="" id="{75335B4B-B994-4D95-F509-A81B2C60E8E5}"/>
              </a:ext>
            </a:extLst>
          </p:cNvPr>
          <p:cNvGraphicFramePr/>
          <p:nvPr>
            <p:extLst>
              <p:ext uri="{D42A27DB-BD31-4B8C-83A1-F6EECF244321}">
                <p14:modId xmlns:p14="http://schemas.microsoft.com/office/powerpoint/2010/main" val="3236827233"/>
              </p:ext>
            </p:extLst>
          </p:nvPr>
        </p:nvGraphicFramePr>
        <p:xfrm>
          <a:off x="-493480" y="783772"/>
          <a:ext cx="12685487" cy="6487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882595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0C8A9D30-CDA3-E88C-11F0-D70AA1AF45D0}"/>
              </a:ext>
            </a:extLst>
          </p:cNvPr>
          <p:cNvSpPr txBox="1"/>
          <p:nvPr/>
        </p:nvSpPr>
        <p:spPr>
          <a:xfrm>
            <a:off x="43548" y="1"/>
            <a:ext cx="11596917" cy="5683607"/>
          </a:xfrm>
          <a:prstGeom prst="rect">
            <a:avLst/>
          </a:prstGeom>
          <a:blipFill>
            <a:blip r:embed="rId2"/>
            <a:tile tx="0" ty="0" sx="100000" sy="100000" flip="none" algn="tl"/>
          </a:blipFill>
        </p:spPr>
        <p:txBody>
          <a:bodyPr wrap="square" rtlCol="0">
            <a:spAutoFit/>
          </a:bodyPr>
          <a:lstStyle/>
          <a:p>
            <a:pPr marL="191770" marR="1905" algn="ctr">
              <a:lnSpc>
                <a:spcPct val="150000"/>
              </a:lnSpc>
              <a:spcBef>
                <a:spcPts val="200"/>
              </a:spcBef>
              <a:spcAft>
                <a:spcPts val="200"/>
              </a:spcAft>
              <a:tabLst>
                <a:tab pos="540385" algn="l"/>
              </a:tabLst>
            </a:pP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Məlumdur</a:t>
            </a:r>
            <a:r>
              <a:rPr lang="ru-RU" sz="2000" b="1" i="1" spc="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ki,</a:t>
            </a:r>
            <a:r>
              <a:rPr lang="ru-RU" sz="2000" b="1" i="1" spc="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maşınqayırma sahəsində istehsal olunan məhsullar mürəkkəbliyinə, istismar olunma yerinə (şəraitinə), ölçülərinə, materialına və s. xüsusiyyətlərinə görə bir birindən fərqlənir. Bu fərqlərin ən əsaslarından biri də emal olunacaq hissənin mürəkkəbliyidir. Günümüzdə istifadə olunan RPİ dəzgahlardan ən çox koordinat oxu olanların </a:t>
            </a:r>
            <a:r>
              <a:rPr lang="ru-RU" sz="2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5 sayda </a:t>
            </a: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koordinat oxu vardır ki, bu da kifayət qədər mürəkkəb hissələrin emalında əlverişlidir.Haqqında danışdığımız </a:t>
            </a:r>
            <a:r>
              <a:rPr lang="ru-RU" sz="2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16A20C32</a:t>
            </a: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markalı RPİ torna dəzgahı isə 3 oxlu </a:t>
            </a:r>
            <a:r>
              <a:rPr lang="ru-RU" sz="2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(X ,Y, Z) </a:t>
            </a: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dəzgahlar sinfinə daxildir.</a:t>
            </a:r>
          </a:p>
          <a:p>
            <a:pPr marL="191770" marR="1905" algn="ctr">
              <a:lnSpc>
                <a:spcPct val="150000"/>
              </a:lnSpc>
              <a:spcBef>
                <a:spcPts val="200"/>
              </a:spcBef>
              <a:spcAft>
                <a:spcPts val="200"/>
              </a:spcAft>
              <a:tabLst>
                <a:tab pos="540385" algn="l"/>
              </a:tabLst>
            </a:pP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Bu dəzgahlarda hissələrin emalı zamanı istifadə olunan alət təminatının da dəzgahların özü qədər önəmi böyükdür. Bu alətlərin materialı, növü, ölçüləri, işləmə şəraiti və s. xüsusiyyətləri ayrıca hesablamalar və tədqiqatlar nəticəsində əldə olunur ki, bu da öz növbəsində emal olunacaq hissənin keyfiyyətinə, etibarlılığına, dəqiqliyinə və s. parametrlərinə birbaşa təsir edir. Alətlərin analizi günümzdə müasir proqram təminatlarının vasitəsilə ən son tələbatlara uyğun aparılır və qarşıya çıxa biləcək hər bir problem ayrı-ayrılıqda istehsal olunmuş alət üçün spesifik olaraq araşdırılır.</a:t>
            </a:r>
          </a:p>
        </p:txBody>
      </p:sp>
    </p:spTree>
    <p:extLst>
      <p:ext uri="{BB962C8B-B14F-4D97-AF65-F5344CB8AC3E}">
        <p14:creationId xmlns:p14="http://schemas.microsoft.com/office/powerpoint/2010/main" val="256864621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06621637-BC46-C930-9300-F0CD501F07DE}"/>
              </a:ext>
            </a:extLst>
          </p:cNvPr>
          <p:cNvSpPr txBox="1"/>
          <p:nvPr/>
        </p:nvSpPr>
        <p:spPr>
          <a:xfrm>
            <a:off x="319316" y="493487"/>
            <a:ext cx="9739087" cy="2503249"/>
          </a:xfrm>
          <a:prstGeom prst="rect">
            <a:avLst/>
          </a:prstGeom>
          <a:noFill/>
        </p:spPr>
        <p:txBody>
          <a:bodyPr wrap="square" rtlCol="0">
            <a:spAutoFit/>
          </a:bodyPr>
          <a:lstStyle/>
          <a:p>
            <a:pPr algn="ctr">
              <a:lnSpc>
                <a:spcPct val="150000"/>
              </a:lnSpc>
              <a:spcBef>
                <a:spcPts val="200"/>
              </a:spcBef>
              <a:spcAft>
                <a:spcPts val="200"/>
              </a:spcAft>
              <a:tabLst>
                <a:tab pos="540385" algn="l"/>
              </a:tabLst>
            </a:pP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II FƏSİL. 16A20C32 MARKALI RPİ TORNA DƏZGAHLARINDA HİSSƏLƏRİN MEXANİKİ EMALININ ALƏT TƏMİNATINA AİD </a:t>
            </a:r>
          </a:p>
          <a:p>
            <a:pPr algn="ctr">
              <a:lnSpc>
                <a:spcPct val="150000"/>
              </a:lnSpc>
              <a:spcBef>
                <a:spcPts val="200"/>
              </a:spcBef>
              <a:spcAft>
                <a:spcPts val="200"/>
              </a:spcAft>
              <a:tabLst>
                <a:tab pos="540385" algn="l"/>
              </a:tabLst>
            </a:pP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ELMİ-TƏDQİQAT İŞLƏRİNİN ƏDƏBİYYAT İCMAL</a:t>
            </a:r>
            <a:r>
              <a:rPr lang="az-Latn-AZ"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a:t>
            </a:r>
            <a:endPar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algn="ctr">
              <a:lnSpc>
                <a:spcPct val="150000"/>
              </a:lnSpc>
              <a:spcBef>
                <a:spcPts val="200"/>
              </a:spcBef>
              <a:spcAft>
                <a:spcPts val="200"/>
              </a:spcAft>
              <a:tabLst>
                <a:tab pos="540385" algn="l"/>
              </a:tabLst>
            </a:pPr>
            <a:r>
              <a:rPr lang="az-Latn-AZ" sz="2000" b="1" i="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2.1. Müxtəlif ədəbiyyat araşdırmalarından istifadə etməklə 16A20C32 markalı  RPİ torna dəzgahlarında hissələrin mexaniki emalının alət təminatının tədqiqi	</a:t>
            </a:r>
            <a:endParaRPr lang="ru-RU" sz="2000" b="1" i="1" dirty="0">
              <a:solidFill>
                <a:srgbClr val="FF0000"/>
              </a:solidFill>
              <a:effectLst>
                <a:outerShdw blurRad="38100" dist="38100" dir="2700000" algn="tl">
                  <a:srgbClr val="000000">
                    <a:alpha val="43137"/>
                  </a:srgbClr>
                </a:outerShdw>
              </a:effectLst>
              <a:latin typeface="Times New Roman" panose="02020603050405020304" pitchFamily="18" charset="0"/>
            </a:endParaRPr>
          </a:p>
        </p:txBody>
      </p:sp>
      <p:sp>
        <p:nvSpPr>
          <p:cNvPr id="7" name="TextBox 6">
            <a:extLst>
              <a:ext uri="{FF2B5EF4-FFF2-40B4-BE49-F238E27FC236}">
                <a16:creationId xmlns:a16="http://schemas.microsoft.com/office/drawing/2014/main" xmlns="" id="{91DB76DB-5640-FEEA-ABCD-806CC82246E0}"/>
              </a:ext>
            </a:extLst>
          </p:cNvPr>
          <p:cNvSpPr txBox="1"/>
          <p:nvPr/>
        </p:nvSpPr>
        <p:spPr>
          <a:xfrm>
            <a:off x="224973" y="3040600"/>
            <a:ext cx="11742059" cy="378565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lnSpc>
                <a:spcPct val="150000"/>
              </a:lnSpc>
              <a:spcBef>
                <a:spcPts val="200"/>
              </a:spcBef>
              <a:spcAft>
                <a:spcPts val="200"/>
              </a:spcAft>
              <a:tabLst>
                <a:tab pos="540385" algn="l"/>
              </a:tabLst>
            </a:pP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materiallarının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düzgün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seçilməsinin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emal</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olunan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hissələrin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keyfiyyət</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xarakteristikalarının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dəqiqlik</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parametrlərinin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əmək</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məhsuldarlığının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və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kəsmə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qabiliyyətinin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artırılmasında</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rolu</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böyükdür</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Əgər</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müəssisənin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özündə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sexi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mövcuddursa</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bu</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müəssisənin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iqtisadi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durumu</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üçün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çox</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əlverişli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hesab</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olunur.Alət</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təssərüfatı</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müəssisəsi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dedikdə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istehsal</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edən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layihələndirən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təmir</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və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bərpası</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ilə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məşğul</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olan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satan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sexləri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və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şöbələri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və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digər</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ehtiyyac</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duyulan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obyektləri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alətlərlə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təmin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edən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şöbə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və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sexlərdən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təşkil</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olunan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müəssisədir</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Məsələn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böyük</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maşınqayırma</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zavod</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və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müəssisələrində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çoxlu</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sayda</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texnoloji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sağanaqlardan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kəsici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alətlərdən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ştamplardan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dəzgahlar</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üçün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tərtibatlarından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presformalardan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universal</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yığma</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tərtibatlardan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və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eyni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zamanda</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köməkçi</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alətlərdən</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istifadə</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err="1">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edilir</a:t>
            </a:r>
            <a:r>
              <a:rPr lang="ru-RU" sz="2000"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267372386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8)">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 calcmode="lin" valueType="num">
                                      <p:cBhvr>
                                        <p:cTn id="14" dur="1000" fill="hold"/>
                                        <p:tgtEl>
                                          <p:spTgt spid="7"/>
                                        </p:tgtEl>
                                        <p:attrNameLst>
                                          <p:attrName>style.rotation</p:attrName>
                                        </p:attrNameLst>
                                      </p:cBhvr>
                                      <p:tavLst>
                                        <p:tav tm="0">
                                          <p:val>
                                            <p:fltVal val="90"/>
                                          </p:val>
                                        </p:tav>
                                        <p:tav tm="100000">
                                          <p:val>
                                            <p:fltVal val="0"/>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xmlns="" id="{9C9A22D1-73AA-9EB9-A38F-A78C1B40403B}"/>
              </a:ext>
            </a:extLst>
          </p:cNvPr>
          <p:cNvGraphicFramePr/>
          <p:nvPr>
            <p:extLst>
              <p:ext uri="{D42A27DB-BD31-4B8C-83A1-F6EECF244321}">
                <p14:modId xmlns:p14="http://schemas.microsoft.com/office/powerpoint/2010/main" val="1032110528"/>
              </p:ext>
            </p:extLst>
          </p:nvPr>
        </p:nvGraphicFramePr>
        <p:xfrm>
          <a:off x="0" y="0"/>
          <a:ext cx="12192000" cy="6705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8135573"/>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xmlns="" id="{84538DF7-7F6A-E1EE-3141-ADC0CCECE009}"/>
              </a:ext>
            </a:extLst>
          </p:cNvPr>
          <p:cNvGraphicFramePr/>
          <p:nvPr>
            <p:extLst>
              <p:ext uri="{D42A27DB-BD31-4B8C-83A1-F6EECF244321}">
                <p14:modId xmlns:p14="http://schemas.microsoft.com/office/powerpoint/2010/main" val="4000459874"/>
              </p:ext>
            </p:extLst>
          </p:nvPr>
        </p:nvGraphicFramePr>
        <p:xfrm>
          <a:off x="-419100" y="-2076450"/>
          <a:ext cx="14344651" cy="9277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7629027"/>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graphicEl>
                                              <a:dgm id="{B25AEF29-5D10-43BD-8F87-E77B4EB474FC}"/>
                                            </p:graphicEl>
                                          </p:spTgt>
                                        </p:tgtEl>
                                        <p:attrNameLst>
                                          <p:attrName>style.visibility</p:attrName>
                                        </p:attrNameLst>
                                      </p:cBhvr>
                                      <p:to>
                                        <p:strVal val="visible"/>
                                      </p:to>
                                    </p:set>
                                    <p:anim calcmode="lin" valueType="num">
                                      <p:cBhvr>
                                        <p:cTn id="7" dur="1000" fill="hold"/>
                                        <p:tgtEl>
                                          <p:spTgt spid="5">
                                            <p:graphicEl>
                                              <a:dgm id="{B25AEF29-5D10-43BD-8F87-E77B4EB474FC}"/>
                                            </p:graphicEl>
                                          </p:spTgt>
                                        </p:tgtEl>
                                        <p:attrNameLst>
                                          <p:attrName>ppt_w</p:attrName>
                                        </p:attrNameLst>
                                      </p:cBhvr>
                                      <p:tavLst>
                                        <p:tav tm="0">
                                          <p:val>
                                            <p:fltVal val="0"/>
                                          </p:val>
                                        </p:tav>
                                        <p:tav tm="100000">
                                          <p:val>
                                            <p:strVal val="#ppt_w"/>
                                          </p:val>
                                        </p:tav>
                                      </p:tavLst>
                                    </p:anim>
                                    <p:anim calcmode="lin" valueType="num">
                                      <p:cBhvr>
                                        <p:cTn id="8" dur="1000" fill="hold"/>
                                        <p:tgtEl>
                                          <p:spTgt spid="5">
                                            <p:graphicEl>
                                              <a:dgm id="{B25AEF29-5D10-43BD-8F87-E77B4EB474FC}"/>
                                            </p:graphicEl>
                                          </p:spTgt>
                                        </p:tgtEl>
                                        <p:attrNameLst>
                                          <p:attrName>ppt_h</p:attrName>
                                        </p:attrNameLst>
                                      </p:cBhvr>
                                      <p:tavLst>
                                        <p:tav tm="0">
                                          <p:val>
                                            <p:fltVal val="0"/>
                                          </p:val>
                                        </p:tav>
                                        <p:tav tm="100000">
                                          <p:val>
                                            <p:strVal val="#ppt_h"/>
                                          </p:val>
                                        </p:tav>
                                      </p:tavLst>
                                    </p:anim>
                                    <p:anim calcmode="lin" valueType="num">
                                      <p:cBhvr>
                                        <p:cTn id="9" dur="1000" fill="hold"/>
                                        <p:tgtEl>
                                          <p:spTgt spid="5">
                                            <p:graphicEl>
                                              <a:dgm id="{B25AEF29-5D10-43BD-8F87-E77B4EB474FC}"/>
                                            </p:graphicEl>
                                          </p:spTgt>
                                        </p:tgtEl>
                                        <p:attrNameLst>
                                          <p:attrName>style.rotation</p:attrName>
                                        </p:attrNameLst>
                                      </p:cBhvr>
                                      <p:tavLst>
                                        <p:tav tm="0">
                                          <p:val>
                                            <p:fltVal val="90"/>
                                          </p:val>
                                        </p:tav>
                                        <p:tav tm="100000">
                                          <p:val>
                                            <p:fltVal val="0"/>
                                          </p:val>
                                        </p:tav>
                                      </p:tavLst>
                                    </p:anim>
                                    <p:animEffect transition="in" filter="fade">
                                      <p:cBhvr>
                                        <p:cTn id="10" dur="1000"/>
                                        <p:tgtEl>
                                          <p:spTgt spid="5">
                                            <p:graphicEl>
                                              <a:dgm id="{B25AEF29-5D10-43BD-8F87-E77B4EB474F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graphicEl>
                                              <a:dgm id="{4C01147E-F24D-4A79-A490-36BFF40AF4A3}"/>
                                            </p:graphicEl>
                                          </p:spTgt>
                                        </p:tgtEl>
                                        <p:attrNameLst>
                                          <p:attrName>style.visibility</p:attrName>
                                        </p:attrNameLst>
                                      </p:cBhvr>
                                      <p:to>
                                        <p:strVal val="visible"/>
                                      </p:to>
                                    </p:set>
                                    <p:anim calcmode="lin" valueType="num">
                                      <p:cBhvr>
                                        <p:cTn id="15" dur="1000" fill="hold"/>
                                        <p:tgtEl>
                                          <p:spTgt spid="5">
                                            <p:graphicEl>
                                              <a:dgm id="{4C01147E-F24D-4A79-A490-36BFF40AF4A3}"/>
                                            </p:graphicEl>
                                          </p:spTgt>
                                        </p:tgtEl>
                                        <p:attrNameLst>
                                          <p:attrName>ppt_w</p:attrName>
                                        </p:attrNameLst>
                                      </p:cBhvr>
                                      <p:tavLst>
                                        <p:tav tm="0">
                                          <p:val>
                                            <p:fltVal val="0"/>
                                          </p:val>
                                        </p:tav>
                                        <p:tav tm="100000">
                                          <p:val>
                                            <p:strVal val="#ppt_w"/>
                                          </p:val>
                                        </p:tav>
                                      </p:tavLst>
                                    </p:anim>
                                    <p:anim calcmode="lin" valueType="num">
                                      <p:cBhvr>
                                        <p:cTn id="16" dur="1000" fill="hold"/>
                                        <p:tgtEl>
                                          <p:spTgt spid="5">
                                            <p:graphicEl>
                                              <a:dgm id="{4C01147E-F24D-4A79-A490-36BFF40AF4A3}"/>
                                            </p:graphicEl>
                                          </p:spTgt>
                                        </p:tgtEl>
                                        <p:attrNameLst>
                                          <p:attrName>ppt_h</p:attrName>
                                        </p:attrNameLst>
                                      </p:cBhvr>
                                      <p:tavLst>
                                        <p:tav tm="0">
                                          <p:val>
                                            <p:fltVal val="0"/>
                                          </p:val>
                                        </p:tav>
                                        <p:tav tm="100000">
                                          <p:val>
                                            <p:strVal val="#ppt_h"/>
                                          </p:val>
                                        </p:tav>
                                      </p:tavLst>
                                    </p:anim>
                                    <p:anim calcmode="lin" valueType="num">
                                      <p:cBhvr>
                                        <p:cTn id="17" dur="1000" fill="hold"/>
                                        <p:tgtEl>
                                          <p:spTgt spid="5">
                                            <p:graphicEl>
                                              <a:dgm id="{4C01147E-F24D-4A79-A490-36BFF40AF4A3}"/>
                                            </p:graphicEl>
                                          </p:spTgt>
                                        </p:tgtEl>
                                        <p:attrNameLst>
                                          <p:attrName>style.rotation</p:attrName>
                                        </p:attrNameLst>
                                      </p:cBhvr>
                                      <p:tavLst>
                                        <p:tav tm="0">
                                          <p:val>
                                            <p:fltVal val="90"/>
                                          </p:val>
                                        </p:tav>
                                        <p:tav tm="100000">
                                          <p:val>
                                            <p:fltVal val="0"/>
                                          </p:val>
                                        </p:tav>
                                      </p:tavLst>
                                    </p:anim>
                                    <p:animEffect transition="in" filter="fade">
                                      <p:cBhvr>
                                        <p:cTn id="18" dur="1000"/>
                                        <p:tgtEl>
                                          <p:spTgt spid="5">
                                            <p:graphicEl>
                                              <a:dgm id="{4C01147E-F24D-4A79-A490-36BFF40AF4A3}"/>
                                            </p:graphic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5">
                                            <p:graphicEl>
                                              <a:dgm id="{8ED348DD-21AD-4574-90CF-75AC2F66D687}"/>
                                            </p:graphicEl>
                                          </p:spTgt>
                                        </p:tgtEl>
                                        <p:attrNameLst>
                                          <p:attrName>style.visibility</p:attrName>
                                        </p:attrNameLst>
                                      </p:cBhvr>
                                      <p:to>
                                        <p:strVal val="visible"/>
                                      </p:to>
                                    </p:set>
                                    <p:anim calcmode="lin" valueType="num">
                                      <p:cBhvr>
                                        <p:cTn id="21" dur="1000" fill="hold"/>
                                        <p:tgtEl>
                                          <p:spTgt spid="5">
                                            <p:graphicEl>
                                              <a:dgm id="{8ED348DD-21AD-4574-90CF-75AC2F66D687}"/>
                                            </p:graphicEl>
                                          </p:spTgt>
                                        </p:tgtEl>
                                        <p:attrNameLst>
                                          <p:attrName>ppt_w</p:attrName>
                                        </p:attrNameLst>
                                      </p:cBhvr>
                                      <p:tavLst>
                                        <p:tav tm="0">
                                          <p:val>
                                            <p:fltVal val="0"/>
                                          </p:val>
                                        </p:tav>
                                        <p:tav tm="100000">
                                          <p:val>
                                            <p:strVal val="#ppt_w"/>
                                          </p:val>
                                        </p:tav>
                                      </p:tavLst>
                                    </p:anim>
                                    <p:anim calcmode="lin" valueType="num">
                                      <p:cBhvr>
                                        <p:cTn id="22" dur="1000" fill="hold"/>
                                        <p:tgtEl>
                                          <p:spTgt spid="5">
                                            <p:graphicEl>
                                              <a:dgm id="{8ED348DD-21AD-4574-90CF-75AC2F66D687}"/>
                                            </p:graphicEl>
                                          </p:spTgt>
                                        </p:tgtEl>
                                        <p:attrNameLst>
                                          <p:attrName>ppt_h</p:attrName>
                                        </p:attrNameLst>
                                      </p:cBhvr>
                                      <p:tavLst>
                                        <p:tav tm="0">
                                          <p:val>
                                            <p:fltVal val="0"/>
                                          </p:val>
                                        </p:tav>
                                        <p:tav tm="100000">
                                          <p:val>
                                            <p:strVal val="#ppt_h"/>
                                          </p:val>
                                        </p:tav>
                                      </p:tavLst>
                                    </p:anim>
                                    <p:anim calcmode="lin" valueType="num">
                                      <p:cBhvr>
                                        <p:cTn id="23" dur="1000" fill="hold"/>
                                        <p:tgtEl>
                                          <p:spTgt spid="5">
                                            <p:graphicEl>
                                              <a:dgm id="{8ED348DD-21AD-4574-90CF-75AC2F66D687}"/>
                                            </p:graphicEl>
                                          </p:spTgt>
                                        </p:tgtEl>
                                        <p:attrNameLst>
                                          <p:attrName>style.rotation</p:attrName>
                                        </p:attrNameLst>
                                      </p:cBhvr>
                                      <p:tavLst>
                                        <p:tav tm="0">
                                          <p:val>
                                            <p:fltVal val="90"/>
                                          </p:val>
                                        </p:tav>
                                        <p:tav tm="100000">
                                          <p:val>
                                            <p:fltVal val="0"/>
                                          </p:val>
                                        </p:tav>
                                      </p:tavLst>
                                    </p:anim>
                                    <p:animEffect transition="in" filter="fade">
                                      <p:cBhvr>
                                        <p:cTn id="24" dur="1000"/>
                                        <p:tgtEl>
                                          <p:spTgt spid="5">
                                            <p:graphicEl>
                                              <a:dgm id="{8ED348DD-21AD-4574-90CF-75AC2F66D687}"/>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5">
                                            <p:graphicEl>
                                              <a:dgm id="{D9BD68C0-858B-4DE8-A512-1DC32FB1AF4E}"/>
                                            </p:graphicEl>
                                          </p:spTgt>
                                        </p:tgtEl>
                                        <p:attrNameLst>
                                          <p:attrName>style.visibility</p:attrName>
                                        </p:attrNameLst>
                                      </p:cBhvr>
                                      <p:to>
                                        <p:strVal val="visible"/>
                                      </p:to>
                                    </p:set>
                                    <p:anim calcmode="lin" valueType="num">
                                      <p:cBhvr>
                                        <p:cTn id="29" dur="1000" fill="hold"/>
                                        <p:tgtEl>
                                          <p:spTgt spid="5">
                                            <p:graphicEl>
                                              <a:dgm id="{D9BD68C0-858B-4DE8-A512-1DC32FB1AF4E}"/>
                                            </p:graphicEl>
                                          </p:spTgt>
                                        </p:tgtEl>
                                        <p:attrNameLst>
                                          <p:attrName>ppt_w</p:attrName>
                                        </p:attrNameLst>
                                      </p:cBhvr>
                                      <p:tavLst>
                                        <p:tav tm="0">
                                          <p:val>
                                            <p:fltVal val="0"/>
                                          </p:val>
                                        </p:tav>
                                        <p:tav tm="100000">
                                          <p:val>
                                            <p:strVal val="#ppt_w"/>
                                          </p:val>
                                        </p:tav>
                                      </p:tavLst>
                                    </p:anim>
                                    <p:anim calcmode="lin" valueType="num">
                                      <p:cBhvr>
                                        <p:cTn id="30" dur="1000" fill="hold"/>
                                        <p:tgtEl>
                                          <p:spTgt spid="5">
                                            <p:graphicEl>
                                              <a:dgm id="{D9BD68C0-858B-4DE8-A512-1DC32FB1AF4E}"/>
                                            </p:graphicEl>
                                          </p:spTgt>
                                        </p:tgtEl>
                                        <p:attrNameLst>
                                          <p:attrName>ppt_h</p:attrName>
                                        </p:attrNameLst>
                                      </p:cBhvr>
                                      <p:tavLst>
                                        <p:tav tm="0">
                                          <p:val>
                                            <p:fltVal val="0"/>
                                          </p:val>
                                        </p:tav>
                                        <p:tav tm="100000">
                                          <p:val>
                                            <p:strVal val="#ppt_h"/>
                                          </p:val>
                                        </p:tav>
                                      </p:tavLst>
                                    </p:anim>
                                    <p:anim calcmode="lin" valueType="num">
                                      <p:cBhvr>
                                        <p:cTn id="31" dur="1000" fill="hold"/>
                                        <p:tgtEl>
                                          <p:spTgt spid="5">
                                            <p:graphicEl>
                                              <a:dgm id="{D9BD68C0-858B-4DE8-A512-1DC32FB1AF4E}"/>
                                            </p:graphicEl>
                                          </p:spTgt>
                                        </p:tgtEl>
                                        <p:attrNameLst>
                                          <p:attrName>style.rotation</p:attrName>
                                        </p:attrNameLst>
                                      </p:cBhvr>
                                      <p:tavLst>
                                        <p:tav tm="0">
                                          <p:val>
                                            <p:fltVal val="90"/>
                                          </p:val>
                                        </p:tav>
                                        <p:tav tm="100000">
                                          <p:val>
                                            <p:fltVal val="0"/>
                                          </p:val>
                                        </p:tav>
                                      </p:tavLst>
                                    </p:anim>
                                    <p:animEffect transition="in" filter="fade">
                                      <p:cBhvr>
                                        <p:cTn id="32" dur="1000"/>
                                        <p:tgtEl>
                                          <p:spTgt spid="5">
                                            <p:graphicEl>
                                              <a:dgm id="{D9BD68C0-858B-4DE8-A512-1DC32FB1AF4E}"/>
                                            </p:graphicEl>
                                          </p:spTgt>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5">
                                            <p:graphicEl>
                                              <a:dgm id="{EB171197-EB6B-4093-98B0-19B30495A516}"/>
                                            </p:graphicEl>
                                          </p:spTgt>
                                        </p:tgtEl>
                                        <p:attrNameLst>
                                          <p:attrName>style.visibility</p:attrName>
                                        </p:attrNameLst>
                                      </p:cBhvr>
                                      <p:to>
                                        <p:strVal val="visible"/>
                                      </p:to>
                                    </p:set>
                                    <p:anim calcmode="lin" valueType="num">
                                      <p:cBhvr>
                                        <p:cTn id="35" dur="1000" fill="hold"/>
                                        <p:tgtEl>
                                          <p:spTgt spid="5">
                                            <p:graphicEl>
                                              <a:dgm id="{EB171197-EB6B-4093-98B0-19B30495A516}"/>
                                            </p:graphicEl>
                                          </p:spTgt>
                                        </p:tgtEl>
                                        <p:attrNameLst>
                                          <p:attrName>ppt_w</p:attrName>
                                        </p:attrNameLst>
                                      </p:cBhvr>
                                      <p:tavLst>
                                        <p:tav tm="0">
                                          <p:val>
                                            <p:fltVal val="0"/>
                                          </p:val>
                                        </p:tav>
                                        <p:tav tm="100000">
                                          <p:val>
                                            <p:strVal val="#ppt_w"/>
                                          </p:val>
                                        </p:tav>
                                      </p:tavLst>
                                    </p:anim>
                                    <p:anim calcmode="lin" valueType="num">
                                      <p:cBhvr>
                                        <p:cTn id="36" dur="1000" fill="hold"/>
                                        <p:tgtEl>
                                          <p:spTgt spid="5">
                                            <p:graphicEl>
                                              <a:dgm id="{EB171197-EB6B-4093-98B0-19B30495A516}"/>
                                            </p:graphicEl>
                                          </p:spTgt>
                                        </p:tgtEl>
                                        <p:attrNameLst>
                                          <p:attrName>ppt_h</p:attrName>
                                        </p:attrNameLst>
                                      </p:cBhvr>
                                      <p:tavLst>
                                        <p:tav tm="0">
                                          <p:val>
                                            <p:fltVal val="0"/>
                                          </p:val>
                                        </p:tav>
                                        <p:tav tm="100000">
                                          <p:val>
                                            <p:strVal val="#ppt_h"/>
                                          </p:val>
                                        </p:tav>
                                      </p:tavLst>
                                    </p:anim>
                                    <p:anim calcmode="lin" valueType="num">
                                      <p:cBhvr>
                                        <p:cTn id="37" dur="1000" fill="hold"/>
                                        <p:tgtEl>
                                          <p:spTgt spid="5">
                                            <p:graphicEl>
                                              <a:dgm id="{EB171197-EB6B-4093-98B0-19B30495A516}"/>
                                            </p:graphicEl>
                                          </p:spTgt>
                                        </p:tgtEl>
                                        <p:attrNameLst>
                                          <p:attrName>style.rotation</p:attrName>
                                        </p:attrNameLst>
                                      </p:cBhvr>
                                      <p:tavLst>
                                        <p:tav tm="0">
                                          <p:val>
                                            <p:fltVal val="90"/>
                                          </p:val>
                                        </p:tav>
                                        <p:tav tm="100000">
                                          <p:val>
                                            <p:fltVal val="0"/>
                                          </p:val>
                                        </p:tav>
                                      </p:tavLst>
                                    </p:anim>
                                    <p:animEffect transition="in" filter="fade">
                                      <p:cBhvr>
                                        <p:cTn id="38" dur="1000"/>
                                        <p:tgtEl>
                                          <p:spTgt spid="5">
                                            <p:graphicEl>
                                              <a:dgm id="{EB171197-EB6B-4093-98B0-19B30495A516}"/>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5">
                                            <p:graphicEl>
                                              <a:dgm id="{0271E7E7-52BC-4662-9C33-CCFAB3199FE6}"/>
                                            </p:graphicEl>
                                          </p:spTgt>
                                        </p:tgtEl>
                                        <p:attrNameLst>
                                          <p:attrName>style.visibility</p:attrName>
                                        </p:attrNameLst>
                                      </p:cBhvr>
                                      <p:to>
                                        <p:strVal val="visible"/>
                                      </p:to>
                                    </p:set>
                                    <p:anim calcmode="lin" valueType="num">
                                      <p:cBhvr>
                                        <p:cTn id="43" dur="1000" fill="hold"/>
                                        <p:tgtEl>
                                          <p:spTgt spid="5">
                                            <p:graphicEl>
                                              <a:dgm id="{0271E7E7-52BC-4662-9C33-CCFAB3199FE6}"/>
                                            </p:graphicEl>
                                          </p:spTgt>
                                        </p:tgtEl>
                                        <p:attrNameLst>
                                          <p:attrName>ppt_w</p:attrName>
                                        </p:attrNameLst>
                                      </p:cBhvr>
                                      <p:tavLst>
                                        <p:tav tm="0">
                                          <p:val>
                                            <p:fltVal val="0"/>
                                          </p:val>
                                        </p:tav>
                                        <p:tav tm="100000">
                                          <p:val>
                                            <p:strVal val="#ppt_w"/>
                                          </p:val>
                                        </p:tav>
                                      </p:tavLst>
                                    </p:anim>
                                    <p:anim calcmode="lin" valueType="num">
                                      <p:cBhvr>
                                        <p:cTn id="44" dur="1000" fill="hold"/>
                                        <p:tgtEl>
                                          <p:spTgt spid="5">
                                            <p:graphicEl>
                                              <a:dgm id="{0271E7E7-52BC-4662-9C33-CCFAB3199FE6}"/>
                                            </p:graphicEl>
                                          </p:spTgt>
                                        </p:tgtEl>
                                        <p:attrNameLst>
                                          <p:attrName>ppt_h</p:attrName>
                                        </p:attrNameLst>
                                      </p:cBhvr>
                                      <p:tavLst>
                                        <p:tav tm="0">
                                          <p:val>
                                            <p:fltVal val="0"/>
                                          </p:val>
                                        </p:tav>
                                        <p:tav tm="100000">
                                          <p:val>
                                            <p:strVal val="#ppt_h"/>
                                          </p:val>
                                        </p:tav>
                                      </p:tavLst>
                                    </p:anim>
                                    <p:anim calcmode="lin" valueType="num">
                                      <p:cBhvr>
                                        <p:cTn id="45" dur="1000" fill="hold"/>
                                        <p:tgtEl>
                                          <p:spTgt spid="5">
                                            <p:graphicEl>
                                              <a:dgm id="{0271E7E7-52BC-4662-9C33-CCFAB3199FE6}"/>
                                            </p:graphicEl>
                                          </p:spTgt>
                                        </p:tgtEl>
                                        <p:attrNameLst>
                                          <p:attrName>style.rotation</p:attrName>
                                        </p:attrNameLst>
                                      </p:cBhvr>
                                      <p:tavLst>
                                        <p:tav tm="0">
                                          <p:val>
                                            <p:fltVal val="90"/>
                                          </p:val>
                                        </p:tav>
                                        <p:tav tm="100000">
                                          <p:val>
                                            <p:fltVal val="0"/>
                                          </p:val>
                                        </p:tav>
                                      </p:tavLst>
                                    </p:anim>
                                    <p:animEffect transition="in" filter="fade">
                                      <p:cBhvr>
                                        <p:cTn id="46" dur="1000"/>
                                        <p:tgtEl>
                                          <p:spTgt spid="5">
                                            <p:graphicEl>
                                              <a:dgm id="{0271E7E7-52BC-4662-9C33-CCFAB3199FE6}"/>
                                            </p:graphicEl>
                                          </p:spTgt>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5">
                                            <p:graphicEl>
                                              <a:dgm id="{53A56B01-7E63-47F8-B565-BA9D101A1D85}"/>
                                            </p:graphicEl>
                                          </p:spTgt>
                                        </p:tgtEl>
                                        <p:attrNameLst>
                                          <p:attrName>style.visibility</p:attrName>
                                        </p:attrNameLst>
                                      </p:cBhvr>
                                      <p:to>
                                        <p:strVal val="visible"/>
                                      </p:to>
                                    </p:set>
                                    <p:anim calcmode="lin" valueType="num">
                                      <p:cBhvr>
                                        <p:cTn id="49" dur="1000" fill="hold"/>
                                        <p:tgtEl>
                                          <p:spTgt spid="5">
                                            <p:graphicEl>
                                              <a:dgm id="{53A56B01-7E63-47F8-B565-BA9D101A1D85}"/>
                                            </p:graphicEl>
                                          </p:spTgt>
                                        </p:tgtEl>
                                        <p:attrNameLst>
                                          <p:attrName>ppt_w</p:attrName>
                                        </p:attrNameLst>
                                      </p:cBhvr>
                                      <p:tavLst>
                                        <p:tav tm="0">
                                          <p:val>
                                            <p:fltVal val="0"/>
                                          </p:val>
                                        </p:tav>
                                        <p:tav tm="100000">
                                          <p:val>
                                            <p:strVal val="#ppt_w"/>
                                          </p:val>
                                        </p:tav>
                                      </p:tavLst>
                                    </p:anim>
                                    <p:anim calcmode="lin" valueType="num">
                                      <p:cBhvr>
                                        <p:cTn id="50" dur="1000" fill="hold"/>
                                        <p:tgtEl>
                                          <p:spTgt spid="5">
                                            <p:graphicEl>
                                              <a:dgm id="{53A56B01-7E63-47F8-B565-BA9D101A1D85}"/>
                                            </p:graphicEl>
                                          </p:spTgt>
                                        </p:tgtEl>
                                        <p:attrNameLst>
                                          <p:attrName>ppt_h</p:attrName>
                                        </p:attrNameLst>
                                      </p:cBhvr>
                                      <p:tavLst>
                                        <p:tav tm="0">
                                          <p:val>
                                            <p:fltVal val="0"/>
                                          </p:val>
                                        </p:tav>
                                        <p:tav tm="100000">
                                          <p:val>
                                            <p:strVal val="#ppt_h"/>
                                          </p:val>
                                        </p:tav>
                                      </p:tavLst>
                                    </p:anim>
                                    <p:anim calcmode="lin" valueType="num">
                                      <p:cBhvr>
                                        <p:cTn id="51" dur="1000" fill="hold"/>
                                        <p:tgtEl>
                                          <p:spTgt spid="5">
                                            <p:graphicEl>
                                              <a:dgm id="{53A56B01-7E63-47F8-B565-BA9D101A1D85}"/>
                                            </p:graphicEl>
                                          </p:spTgt>
                                        </p:tgtEl>
                                        <p:attrNameLst>
                                          <p:attrName>style.rotation</p:attrName>
                                        </p:attrNameLst>
                                      </p:cBhvr>
                                      <p:tavLst>
                                        <p:tav tm="0">
                                          <p:val>
                                            <p:fltVal val="90"/>
                                          </p:val>
                                        </p:tav>
                                        <p:tav tm="100000">
                                          <p:val>
                                            <p:fltVal val="0"/>
                                          </p:val>
                                        </p:tav>
                                      </p:tavLst>
                                    </p:anim>
                                    <p:animEffect transition="in" filter="fade">
                                      <p:cBhvr>
                                        <p:cTn id="52" dur="1000"/>
                                        <p:tgtEl>
                                          <p:spTgt spid="5">
                                            <p:graphicEl>
                                              <a:dgm id="{53A56B01-7E63-47F8-B565-BA9D101A1D85}"/>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5">
                                            <p:graphicEl>
                                              <a:dgm id="{3FAF8450-98AE-407D-944F-AC81996B64E2}"/>
                                            </p:graphicEl>
                                          </p:spTgt>
                                        </p:tgtEl>
                                        <p:attrNameLst>
                                          <p:attrName>style.visibility</p:attrName>
                                        </p:attrNameLst>
                                      </p:cBhvr>
                                      <p:to>
                                        <p:strVal val="visible"/>
                                      </p:to>
                                    </p:set>
                                    <p:anim calcmode="lin" valueType="num">
                                      <p:cBhvr>
                                        <p:cTn id="57" dur="1000" fill="hold"/>
                                        <p:tgtEl>
                                          <p:spTgt spid="5">
                                            <p:graphicEl>
                                              <a:dgm id="{3FAF8450-98AE-407D-944F-AC81996B64E2}"/>
                                            </p:graphicEl>
                                          </p:spTgt>
                                        </p:tgtEl>
                                        <p:attrNameLst>
                                          <p:attrName>ppt_w</p:attrName>
                                        </p:attrNameLst>
                                      </p:cBhvr>
                                      <p:tavLst>
                                        <p:tav tm="0">
                                          <p:val>
                                            <p:fltVal val="0"/>
                                          </p:val>
                                        </p:tav>
                                        <p:tav tm="100000">
                                          <p:val>
                                            <p:strVal val="#ppt_w"/>
                                          </p:val>
                                        </p:tav>
                                      </p:tavLst>
                                    </p:anim>
                                    <p:anim calcmode="lin" valueType="num">
                                      <p:cBhvr>
                                        <p:cTn id="58" dur="1000" fill="hold"/>
                                        <p:tgtEl>
                                          <p:spTgt spid="5">
                                            <p:graphicEl>
                                              <a:dgm id="{3FAF8450-98AE-407D-944F-AC81996B64E2}"/>
                                            </p:graphicEl>
                                          </p:spTgt>
                                        </p:tgtEl>
                                        <p:attrNameLst>
                                          <p:attrName>ppt_h</p:attrName>
                                        </p:attrNameLst>
                                      </p:cBhvr>
                                      <p:tavLst>
                                        <p:tav tm="0">
                                          <p:val>
                                            <p:fltVal val="0"/>
                                          </p:val>
                                        </p:tav>
                                        <p:tav tm="100000">
                                          <p:val>
                                            <p:strVal val="#ppt_h"/>
                                          </p:val>
                                        </p:tav>
                                      </p:tavLst>
                                    </p:anim>
                                    <p:anim calcmode="lin" valueType="num">
                                      <p:cBhvr>
                                        <p:cTn id="59" dur="1000" fill="hold"/>
                                        <p:tgtEl>
                                          <p:spTgt spid="5">
                                            <p:graphicEl>
                                              <a:dgm id="{3FAF8450-98AE-407D-944F-AC81996B64E2}"/>
                                            </p:graphicEl>
                                          </p:spTgt>
                                        </p:tgtEl>
                                        <p:attrNameLst>
                                          <p:attrName>style.rotation</p:attrName>
                                        </p:attrNameLst>
                                      </p:cBhvr>
                                      <p:tavLst>
                                        <p:tav tm="0">
                                          <p:val>
                                            <p:fltVal val="90"/>
                                          </p:val>
                                        </p:tav>
                                        <p:tav tm="100000">
                                          <p:val>
                                            <p:fltVal val="0"/>
                                          </p:val>
                                        </p:tav>
                                      </p:tavLst>
                                    </p:anim>
                                    <p:animEffect transition="in" filter="fade">
                                      <p:cBhvr>
                                        <p:cTn id="60" dur="1000"/>
                                        <p:tgtEl>
                                          <p:spTgt spid="5">
                                            <p:graphicEl>
                                              <a:dgm id="{3FAF8450-98AE-407D-944F-AC81996B64E2}"/>
                                            </p:graphicEl>
                                          </p:spTgt>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5">
                                            <p:graphicEl>
                                              <a:dgm id="{E7598228-5641-4929-A845-5702DC3055ED}"/>
                                            </p:graphicEl>
                                          </p:spTgt>
                                        </p:tgtEl>
                                        <p:attrNameLst>
                                          <p:attrName>style.visibility</p:attrName>
                                        </p:attrNameLst>
                                      </p:cBhvr>
                                      <p:to>
                                        <p:strVal val="visible"/>
                                      </p:to>
                                    </p:set>
                                    <p:anim calcmode="lin" valueType="num">
                                      <p:cBhvr>
                                        <p:cTn id="63" dur="1000" fill="hold"/>
                                        <p:tgtEl>
                                          <p:spTgt spid="5">
                                            <p:graphicEl>
                                              <a:dgm id="{E7598228-5641-4929-A845-5702DC3055ED}"/>
                                            </p:graphicEl>
                                          </p:spTgt>
                                        </p:tgtEl>
                                        <p:attrNameLst>
                                          <p:attrName>ppt_w</p:attrName>
                                        </p:attrNameLst>
                                      </p:cBhvr>
                                      <p:tavLst>
                                        <p:tav tm="0">
                                          <p:val>
                                            <p:fltVal val="0"/>
                                          </p:val>
                                        </p:tav>
                                        <p:tav tm="100000">
                                          <p:val>
                                            <p:strVal val="#ppt_w"/>
                                          </p:val>
                                        </p:tav>
                                      </p:tavLst>
                                    </p:anim>
                                    <p:anim calcmode="lin" valueType="num">
                                      <p:cBhvr>
                                        <p:cTn id="64" dur="1000" fill="hold"/>
                                        <p:tgtEl>
                                          <p:spTgt spid="5">
                                            <p:graphicEl>
                                              <a:dgm id="{E7598228-5641-4929-A845-5702DC3055ED}"/>
                                            </p:graphicEl>
                                          </p:spTgt>
                                        </p:tgtEl>
                                        <p:attrNameLst>
                                          <p:attrName>ppt_h</p:attrName>
                                        </p:attrNameLst>
                                      </p:cBhvr>
                                      <p:tavLst>
                                        <p:tav tm="0">
                                          <p:val>
                                            <p:fltVal val="0"/>
                                          </p:val>
                                        </p:tav>
                                        <p:tav tm="100000">
                                          <p:val>
                                            <p:strVal val="#ppt_h"/>
                                          </p:val>
                                        </p:tav>
                                      </p:tavLst>
                                    </p:anim>
                                    <p:anim calcmode="lin" valueType="num">
                                      <p:cBhvr>
                                        <p:cTn id="65" dur="1000" fill="hold"/>
                                        <p:tgtEl>
                                          <p:spTgt spid="5">
                                            <p:graphicEl>
                                              <a:dgm id="{E7598228-5641-4929-A845-5702DC3055ED}"/>
                                            </p:graphicEl>
                                          </p:spTgt>
                                        </p:tgtEl>
                                        <p:attrNameLst>
                                          <p:attrName>style.rotation</p:attrName>
                                        </p:attrNameLst>
                                      </p:cBhvr>
                                      <p:tavLst>
                                        <p:tav tm="0">
                                          <p:val>
                                            <p:fltVal val="90"/>
                                          </p:val>
                                        </p:tav>
                                        <p:tav tm="100000">
                                          <p:val>
                                            <p:fltVal val="0"/>
                                          </p:val>
                                        </p:tav>
                                      </p:tavLst>
                                    </p:anim>
                                    <p:animEffect transition="in" filter="fade">
                                      <p:cBhvr>
                                        <p:cTn id="66" dur="1000"/>
                                        <p:tgtEl>
                                          <p:spTgt spid="5">
                                            <p:graphicEl>
                                              <a:dgm id="{E7598228-5641-4929-A845-5702DC3055ED}"/>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5">
                                            <p:graphicEl>
                                              <a:dgm id="{B3F5F139-D184-43C0-9A73-F309C3DDF6DA}"/>
                                            </p:graphicEl>
                                          </p:spTgt>
                                        </p:tgtEl>
                                        <p:attrNameLst>
                                          <p:attrName>style.visibility</p:attrName>
                                        </p:attrNameLst>
                                      </p:cBhvr>
                                      <p:to>
                                        <p:strVal val="visible"/>
                                      </p:to>
                                    </p:set>
                                    <p:anim calcmode="lin" valueType="num">
                                      <p:cBhvr>
                                        <p:cTn id="71" dur="1000" fill="hold"/>
                                        <p:tgtEl>
                                          <p:spTgt spid="5">
                                            <p:graphicEl>
                                              <a:dgm id="{B3F5F139-D184-43C0-9A73-F309C3DDF6DA}"/>
                                            </p:graphicEl>
                                          </p:spTgt>
                                        </p:tgtEl>
                                        <p:attrNameLst>
                                          <p:attrName>ppt_w</p:attrName>
                                        </p:attrNameLst>
                                      </p:cBhvr>
                                      <p:tavLst>
                                        <p:tav tm="0">
                                          <p:val>
                                            <p:fltVal val="0"/>
                                          </p:val>
                                        </p:tav>
                                        <p:tav tm="100000">
                                          <p:val>
                                            <p:strVal val="#ppt_w"/>
                                          </p:val>
                                        </p:tav>
                                      </p:tavLst>
                                    </p:anim>
                                    <p:anim calcmode="lin" valueType="num">
                                      <p:cBhvr>
                                        <p:cTn id="72" dur="1000" fill="hold"/>
                                        <p:tgtEl>
                                          <p:spTgt spid="5">
                                            <p:graphicEl>
                                              <a:dgm id="{B3F5F139-D184-43C0-9A73-F309C3DDF6DA}"/>
                                            </p:graphicEl>
                                          </p:spTgt>
                                        </p:tgtEl>
                                        <p:attrNameLst>
                                          <p:attrName>ppt_h</p:attrName>
                                        </p:attrNameLst>
                                      </p:cBhvr>
                                      <p:tavLst>
                                        <p:tav tm="0">
                                          <p:val>
                                            <p:fltVal val="0"/>
                                          </p:val>
                                        </p:tav>
                                        <p:tav tm="100000">
                                          <p:val>
                                            <p:strVal val="#ppt_h"/>
                                          </p:val>
                                        </p:tav>
                                      </p:tavLst>
                                    </p:anim>
                                    <p:anim calcmode="lin" valueType="num">
                                      <p:cBhvr>
                                        <p:cTn id="73" dur="1000" fill="hold"/>
                                        <p:tgtEl>
                                          <p:spTgt spid="5">
                                            <p:graphicEl>
                                              <a:dgm id="{B3F5F139-D184-43C0-9A73-F309C3DDF6DA}"/>
                                            </p:graphicEl>
                                          </p:spTgt>
                                        </p:tgtEl>
                                        <p:attrNameLst>
                                          <p:attrName>style.rotation</p:attrName>
                                        </p:attrNameLst>
                                      </p:cBhvr>
                                      <p:tavLst>
                                        <p:tav tm="0">
                                          <p:val>
                                            <p:fltVal val="90"/>
                                          </p:val>
                                        </p:tav>
                                        <p:tav tm="100000">
                                          <p:val>
                                            <p:fltVal val="0"/>
                                          </p:val>
                                        </p:tav>
                                      </p:tavLst>
                                    </p:anim>
                                    <p:animEffect transition="in" filter="fade">
                                      <p:cBhvr>
                                        <p:cTn id="74" dur="1000"/>
                                        <p:tgtEl>
                                          <p:spTgt spid="5">
                                            <p:graphicEl>
                                              <a:dgm id="{B3F5F139-D184-43C0-9A73-F309C3DDF6DA}"/>
                                            </p:graphicEl>
                                          </p:spTgt>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5">
                                            <p:graphicEl>
                                              <a:dgm id="{9FCC5294-BFF2-4FC8-9E6B-B98B020A93FD}"/>
                                            </p:graphicEl>
                                          </p:spTgt>
                                        </p:tgtEl>
                                        <p:attrNameLst>
                                          <p:attrName>style.visibility</p:attrName>
                                        </p:attrNameLst>
                                      </p:cBhvr>
                                      <p:to>
                                        <p:strVal val="visible"/>
                                      </p:to>
                                    </p:set>
                                    <p:anim calcmode="lin" valueType="num">
                                      <p:cBhvr>
                                        <p:cTn id="77" dur="1000" fill="hold"/>
                                        <p:tgtEl>
                                          <p:spTgt spid="5">
                                            <p:graphicEl>
                                              <a:dgm id="{9FCC5294-BFF2-4FC8-9E6B-B98B020A93FD}"/>
                                            </p:graphicEl>
                                          </p:spTgt>
                                        </p:tgtEl>
                                        <p:attrNameLst>
                                          <p:attrName>ppt_w</p:attrName>
                                        </p:attrNameLst>
                                      </p:cBhvr>
                                      <p:tavLst>
                                        <p:tav tm="0">
                                          <p:val>
                                            <p:fltVal val="0"/>
                                          </p:val>
                                        </p:tav>
                                        <p:tav tm="100000">
                                          <p:val>
                                            <p:strVal val="#ppt_w"/>
                                          </p:val>
                                        </p:tav>
                                      </p:tavLst>
                                    </p:anim>
                                    <p:anim calcmode="lin" valueType="num">
                                      <p:cBhvr>
                                        <p:cTn id="78" dur="1000" fill="hold"/>
                                        <p:tgtEl>
                                          <p:spTgt spid="5">
                                            <p:graphicEl>
                                              <a:dgm id="{9FCC5294-BFF2-4FC8-9E6B-B98B020A93FD}"/>
                                            </p:graphicEl>
                                          </p:spTgt>
                                        </p:tgtEl>
                                        <p:attrNameLst>
                                          <p:attrName>ppt_h</p:attrName>
                                        </p:attrNameLst>
                                      </p:cBhvr>
                                      <p:tavLst>
                                        <p:tav tm="0">
                                          <p:val>
                                            <p:fltVal val="0"/>
                                          </p:val>
                                        </p:tav>
                                        <p:tav tm="100000">
                                          <p:val>
                                            <p:strVal val="#ppt_h"/>
                                          </p:val>
                                        </p:tav>
                                      </p:tavLst>
                                    </p:anim>
                                    <p:anim calcmode="lin" valueType="num">
                                      <p:cBhvr>
                                        <p:cTn id="79" dur="1000" fill="hold"/>
                                        <p:tgtEl>
                                          <p:spTgt spid="5">
                                            <p:graphicEl>
                                              <a:dgm id="{9FCC5294-BFF2-4FC8-9E6B-B98B020A93FD}"/>
                                            </p:graphicEl>
                                          </p:spTgt>
                                        </p:tgtEl>
                                        <p:attrNameLst>
                                          <p:attrName>style.rotation</p:attrName>
                                        </p:attrNameLst>
                                      </p:cBhvr>
                                      <p:tavLst>
                                        <p:tav tm="0">
                                          <p:val>
                                            <p:fltVal val="90"/>
                                          </p:val>
                                        </p:tav>
                                        <p:tav tm="100000">
                                          <p:val>
                                            <p:fltVal val="0"/>
                                          </p:val>
                                        </p:tav>
                                      </p:tavLst>
                                    </p:anim>
                                    <p:animEffect transition="in" filter="fade">
                                      <p:cBhvr>
                                        <p:cTn id="80" dur="1000"/>
                                        <p:tgtEl>
                                          <p:spTgt spid="5">
                                            <p:graphicEl>
                                              <a:dgm id="{9FCC5294-BFF2-4FC8-9E6B-B98B020A93FD}"/>
                                            </p:graphicEl>
                                          </p:spTgt>
                                        </p:tgtEl>
                                      </p:cBhvr>
                                    </p:animEffect>
                                  </p:childTnLst>
                                </p:cTn>
                              </p:par>
                            </p:childTnLst>
                          </p:cTn>
                        </p:par>
                      </p:childTnLst>
                    </p:cTn>
                  </p:par>
                  <p:par>
                    <p:cTn id="81" fill="hold">
                      <p:stCondLst>
                        <p:cond delay="indefinite"/>
                      </p:stCondLst>
                      <p:childTnLst>
                        <p:par>
                          <p:cTn id="82" fill="hold">
                            <p:stCondLst>
                              <p:cond delay="0"/>
                            </p:stCondLst>
                            <p:childTnLst>
                              <p:par>
                                <p:cTn id="83" presetID="31" presetClass="entr" presetSubtype="0" fill="hold" grpId="0" nodeType="clickEffect">
                                  <p:stCondLst>
                                    <p:cond delay="0"/>
                                  </p:stCondLst>
                                  <p:childTnLst>
                                    <p:set>
                                      <p:cBhvr>
                                        <p:cTn id="84" dur="1" fill="hold">
                                          <p:stCondLst>
                                            <p:cond delay="0"/>
                                          </p:stCondLst>
                                        </p:cTn>
                                        <p:tgtEl>
                                          <p:spTgt spid="5">
                                            <p:graphicEl>
                                              <a:dgm id="{EA1D66B1-2247-457D-AA82-4062BED36164}"/>
                                            </p:graphicEl>
                                          </p:spTgt>
                                        </p:tgtEl>
                                        <p:attrNameLst>
                                          <p:attrName>style.visibility</p:attrName>
                                        </p:attrNameLst>
                                      </p:cBhvr>
                                      <p:to>
                                        <p:strVal val="visible"/>
                                      </p:to>
                                    </p:set>
                                    <p:anim calcmode="lin" valueType="num">
                                      <p:cBhvr>
                                        <p:cTn id="85" dur="1000" fill="hold"/>
                                        <p:tgtEl>
                                          <p:spTgt spid="5">
                                            <p:graphicEl>
                                              <a:dgm id="{EA1D66B1-2247-457D-AA82-4062BED36164}"/>
                                            </p:graphicEl>
                                          </p:spTgt>
                                        </p:tgtEl>
                                        <p:attrNameLst>
                                          <p:attrName>ppt_w</p:attrName>
                                        </p:attrNameLst>
                                      </p:cBhvr>
                                      <p:tavLst>
                                        <p:tav tm="0">
                                          <p:val>
                                            <p:fltVal val="0"/>
                                          </p:val>
                                        </p:tav>
                                        <p:tav tm="100000">
                                          <p:val>
                                            <p:strVal val="#ppt_w"/>
                                          </p:val>
                                        </p:tav>
                                      </p:tavLst>
                                    </p:anim>
                                    <p:anim calcmode="lin" valueType="num">
                                      <p:cBhvr>
                                        <p:cTn id="86" dur="1000" fill="hold"/>
                                        <p:tgtEl>
                                          <p:spTgt spid="5">
                                            <p:graphicEl>
                                              <a:dgm id="{EA1D66B1-2247-457D-AA82-4062BED36164}"/>
                                            </p:graphicEl>
                                          </p:spTgt>
                                        </p:tgtEl>
                                        <p:attrNameLst>
                                          <p:attrName>ppt_h</p:attrName>
                                        </p:attrNameLst>
                                      </p:cBhvr>
                                      <p:tavLst>
                                        <p:tav tm="0">
                                          <p:val>
                                            <p:fltVal val="0"/>
                                          </p:val>
                                        </p:tav>
                                        <p:tav tm="100000">
                                          <p:val>
                                            <p:strVal val="#ppt_h"/>
                                          </p:val>
                                        </p:tav>
                                      </p:tavLst>
                                    </p:anim>
                                    <p:anim calcmode="lin" valueType="num">
                                      <p:cBhvr>
                                        <p:cTn id="87" dur="1000" fill="hold"/>
                                        <p:tgtEl>
                                          <p:spTgt spid="5">
                                            <p:graphicEl>
                                              <a:dgm id="{EA1D66B1-2247-457D-AA82-4062BED36164}"/>
                                            </p:graphicEl>
                                          </p:spTgt>
                                        </p:tgtEl>
                                        <p:attrNameLst>
                                          <p:attrName>style.rotation</p:attrName>
                                        </p:attrNameLst>
                                      </p:cBhvr>
                                      <p:tavLst>
                                        <p:tav tm="0">
                                          <p:val>
                                            <p:fltVal val="90"/>
                                          </p:val>
                                        </p:tav>
                                        <p:tav tm="100000">
                                          <p:val>
                                            <p:fltVal val="0"/>
                                          </p:val>
                                        </p:tav>
                                      </p:tavLst>
                                    </p:anim>
                                    <p:animEffect transition="in" filter="fade">
                                      <p:cBhvr>
                                        <p:cTn id="88" dur="1000"/>
                                        <p:tgtEl>
                                          <p:spTgt spid="5">
                                            <p:graphicEl>
                                              <a:dgm id="{EA1D66B1-2247-457D-AA82-4062BED36164}"/>
                                            </p:graphicEl>
                                          </p:spTgt>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5">
                                            <p:graphicEl>
                                              <a:dgm id="{81AE8652-DA22-4EC2-A539-A0DCA1A8674C}"/>
                                            </p:graphicEl>
                                          </p:spTgt>
                                        </p:tgtEl>
                                        <p:attrNameLst>
                                          <p:attrName>style.visibility</p:attrName>
                                        </p:attrNameLst>
                                      </p:cBhvr>
                                      <p:to>
                                        <p:strVal val="visible"/>
                                      </p:to>
                                    </p:set>
                                    <p:anim calcmode="lin" valueType="num">
                                      <p:cBhvr>
                                        <p:cTn id="91" dur="1000" fill="hold"/>
                                        <p:tgtEl>
                                          <p:spTgt spid="5">
                                            <p:graphicEl>
                                              <a:dgm id="{81AE8652-DA22-4EC2-A539-A0DCA1A8674C}"/>
                                            </p:graphicEl>
                                          </p:spTgt>
                                        </p:tgtEl>
                                        <p:attrNameLst>
                                          <p:attrName>ppt_w</p:attrName>
                                        </p:attrNameLst>
                                      </p:cBhvr>
                                      <p:tavLst>
                                        <p:tav tm="0">
                                          <p:val>
                                            <p:fltVal val="0"/>
                                          </p:val>
                                        </p:tav>
                                        <p:tav tm="100000">
                                          <p:val>
                                            <p:strVal val="#ppt_w"/>
                                          </p:val>
                                        </p:tav>
                                      </p:tavLst>
                                    </p:anim>
                                    <p:anim calcmode="lin" valueType="num">
                                      <p:cBhvr>
                                        <p:cTn id="92" dur="1000" fill="hold"/>
                                        <p:tgtEl>
                                          <p:spTgt spid="5">
                                            <p:graphicEl>
                                              <a:dgm id="{81AE8652-DA22-4EC2-A539-A0DCA1A8674C}"/>
                                            </p:graphicEl>
                                          </p:spTgt>
                                        </p:tgtEl>
                                        <p:attrNameLst>
                                          <p:attrName>ppt_h</p:attrName>
                                        </p:attrNameLst>
                                      </p:cBhvr>
                                      <p:tavLst>
                                        <p:tav tm="0">
                                          <p:val>
                                            <p:fltVal val="0"/>
                                          </p:val>
                                        </p:tav>
                                        <p:tav tm="100000">
                                          <p:val>
                                            <p:strVal val="#ppt_h"/>
                                          </p:val>
                                        </p:tav>
                                      </p:tavLst>
                                    </p:anim>
                                    <p:anim calcmode="lin" valueType="num">
                                      <p:cBhvr>
                                        <p:cTn id="93" dur="1000" fill="hold"/>
                                        <p:tgtEl>
                                          <p:spTgt spid="5">
                                            <p:graphicEl>
                                              <a:dgm id="{81AE8652-DA22-4EC2-A539-A0DCA1A8674C}"/>
                                            </p:graphicEl>
                                          </p:spTgt>
                                        </p:tgtEl>
                                        <p:attrNameLst>
                                          <p:attrName>style.rotation</p:attrName>
                                        </p:attrNameLst>
                                      </p:cBhvr>
                                      <p:tavLst>
                                        <p:tav tm="0">
                                          <p:val>
                                            <p:fltVal val="90"/>
                                          </p:val>
                                        </p:tav>
                                        <p:tav tm="100000">
                                          <p:val>
                                            <p:fltVal val="0"/>
                                          </p:val>
                                        </p:tav>
                                      </p:tavLst>
                                    </p:anim>
                                    <p:animEffect transition="in" filter="fade">
                                      <p:cBhvr>
                                        <p:cTn id="94" dur="1000"/>
                                        <p:tgtEl>
                                          <p:spTgt spid="5">
                                            <p:graphicEl>
                                              <a:dgm id="{81AE8652-DA22-4EC2-A539-A0DCA1A8674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xmlns="" id="{79D24F1F-3275-9B6C-EA5C-57F700F63C37}"/>
              </a:ext>
            </a:extLst>
          </p:cNvPr>
          <p:cNvGraphicFramePr/>
          <p:nvPr>
            <p:extLst>
              <p:ext uri="{D42A27DB-BD31-4B8C-83A1-F6EECF244321}">
                <p14:modId xmlns:p14="http://schemas.microsoft.com/office/powerpoint/2010/main" val="2268363747"/>
              </p:ext>
            </p:extLst>
          </p:nvPr>
        </p:nvGraphicFramePr>
        <p:xfrm>
          <a:off x="-1695451" y="247650"/>
          <a:ext cx="13887451" cy="6572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305250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2B52B937-34F9-4487-A34F-266FB438C43D}"/>
                                            </p:graphicEl>
                                          </p:spTgt>
                                        </p:tgtEl>
                                        <p:attrNameLst>
                                          <p:attrName>style.visibility</p:attrName>
                                        </p:attrNameLst>
                                      </p:cBhvr>
                                      <p:to>
                                        <p:strVal val="visible"/>
                                      </p:to>
                                    </p:set>
                                    <p:anim calcmode="lin" valueType="num">
                                      <p:cBhvr additive="base">
                                        <p:cTn id="7" dur="500" fill="hold"/>
                                        <p:tgtEl>
                                          <p:spTgt spid="4">
                                            <p:graphicEl>
                                              <a:dgm id="{2B52B937-34F9-4487-A34F-266FB438C43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2B52B937-34F9-4487-A34F-266FB438C43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F1BD4E04-CFD3-443C-A79C-8793689C1ABA}"/>
                                            </p:graphicEl>
                                          </p:spTgt>
                                        </p:tgtEl>
                                        <p:attrNameLst>
                                          <p:attrName>style.visibility</p:attrName>
                                        </p:attrNameLst>
                                      </p:cBhvr>
                                      <p:to>
                                        <p:strVal val="visible"/>
                                      </p:to>
                                    </p:set>
                                    <p:anim calcmode="lin" valueType="num">
                                      <p:cBhvr additive="base">
                                        <p:cTn id="13" dur="500" fill="hold"/>
                                        <p:tgtEl>
                                          <p:spTgt spid="4">
                                            <p:graphicEl>
                                              <a:dgm id="{F1BD4E04-CFD3-443C-A79C-8793689C1ABA}"/>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F1BD4E04-CFD3-443C-A79C-8793689C1ABA}"/>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3F032A0B-049C-47A5-A18D-F11E1EB3FFC0}"/>
                                            </p:graphicEl>
                                          </p:spTgt>
                                        </p:tgtEl>
                                        <p:attrNameLst>
                                          <p:attrName>style.visibility</p:attrName>
                                        </p:attrNameLst>
                                      </p:cBhvr>
                                      <p:to>
                                        <p:strVal val="visible"/>
                                      </p:to>
                                    </p:set>
                                    <p:anim calcmode="lin" valueType="num">
                                      <p:cBhvr additive="base">
                                        <p:cTn id="17" dur="500" fill="hold"/>
                                        <p:tgtEl>
                                          <p:spTgt spid="4">
                                            <p:graphicEl>
                                              <a:dgm id="{3F032A0B-049C-47A5-A18D-F11E1EB3FFC0}"/>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3F032A0B-049C-47A5-A18D-F11E1EB3FFC0}"/>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65E4E324-7768-41A4-9175-50D4C0AC5CC1}"/>
                                            </p:graphicEl>
                                          </p:spTgt>
                                        </p:tgtEl>
                                        <p:attrNameLst>
                                          <p:attrName>style.visibility</p:attrName>
                                        </p:attrNameLst>
                                      </p:cBhvr>
                                      <p:to>
                                        <p:strVal val="visible"/>
                                      </p:to>
                                    </p:set>
                                    <p:anim calcmode="lin" valueType="num">
                                      <p:cBhvr additive="base">
                                        <p:cTn id="23" dur="500" fill="hold"/>
                                        <p:tgtEl>
                                          <p:spTgt spid="4">
                                            <p:graphicEl>
                                              <a:dgm id="{65E4E324-7768-41A4-9175-50D4C0AC5CC1}"/>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65E4E324-7768-41A4-9175-50D4C0AC5CC1}"/>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8B412295-AF2B-495D-8ABD-AA4EBC712F16}"/>
                                            </p:graphicEl>
                                          </p:spTgt>
                                        </p:tgtEl>
                                        <p:attrNameLst>
                                          <p:attrName>style.visibility</p:attrName>
                                        </p:attrNameLst>
                                      </p:cBhvr>
                                      <p:to>
                                        <p:strVal val="visible"/>
                                      </p:to>
                                    </p:set>
                                    <p:anim calcmode="lin" valueType="num">
                                      <p:cBhvr additive="base">
                                        <p:cTn id="27" dur="500" fill="hold"/>
                                        <p:tgtEl>
                                          <p:spTgt spid="4">
                                            <p:graphicEl>
                                              <a:dgm id="{8B412295-AF2B-495D-8ABD-AA4EBC712F1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8B412295-AF2B-495D-8ABD-AA4EBC712F16}"/>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E308BAD1-6FCC-4DB1-BE5A-2A4A0ACCFC27}"/>
                                            </p:graphicEl>
                                          </p:spTgt>
                                        </p:tgtEl>
                                        <p:attrNameLst>
                                          <p:attrName>style.visibility</p:attrName>
                                        </p:attrNameLst>
                                      </p:cBhvr>
                                      <p:to>
                                        <p:strVal val="visible"/>
                                      </p:to>
                                    </p:set>
                                    <p:anim calcmode="lin" valueType="num">
                                      <p:cBhvr additive="base">
                                        <p:cTn id="33" dur="500" fill="hold"/>
                                        <p:tgtEl>
                                          <p:spTgt spid="4">
                                            <p:graphicEl>
                                              <a:dgm id="{E308BAD1-6FCC-4DB1-BE5A-2A4A0ACCFC27}"/>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E308BAD1-6FCC-4DB1-BE5A-2A4A0ACCFC27}"/>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graphicEl>
                                              <a:dgm id="{54815673-61AF-4A3A-B0BD-594B59FFE5DD}"/>
                                            </p:graphicEl>
                                          </p:spTgt>
                                        </p:tgtEl>
                                        <p:attrNameLst>
                                          <p:attrName>style.visibility</p:attrName>
                                        </p:attrNameLst>
                                      </p:cBhvr>
                                      <p:to>
                                        <p:strVal val="visible"/>
                                      </p:to>
                                    </p:set>
                                    <p:anim calcmode="lin" valueType="num">
                                      <p:cBhvr additive="base">
                                        <p:cTn id="37" dur="500" fill="hold"/>
                                        <p:tgtEl>
                                          <p:spTgt spid="4">
                                            <p:graphicEl>
                                              <a:dgm id="{54815673-61AF-4A3A-B0BD-594B59FFE5D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54815673-61AF-4A3A-B0BD-594B59FFE5DD}"/>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1F54AACD-BB15-4015-8E96-6C57FAD079DC}"/>
                                            </p:graphicEl>
                                          </p:spTgt>
                                        </p:tgtEl>
                                        <p:attrNameLst>
                                          <p:attrName>style.visibility</p:attrName>
                                        </p:attrNameLst>
                                      </p:cBhvr>
                                      <p:to>
                                        <p:strVal val="visible"/>
                                      </p:to>
                                    </p:set>
                                    <p:anim calcmode="lin" valueType="num">
                                      <p:cBhvr additive="base">
                                        <p:cTn id="43" dur="500" fill="hold"/>
                                        <p:tgtEl>
                                          <p:spTgt spid="4">
                                            <p:graphicEl>
                                              <a:dgm id="{1F54AACD-BB15-4015-8E96-6C57FAD079DC}"/>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1F54AACD-BB15-4015-8E96-6C57FAD079DC}"/>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graphicEl>
                                              <a:dgm id="{05CB18FF-FF41-4FF7-92E6-EB3ED46D8BEC}"/>
                                            </p:graphicEl>
                                          </p:spTgt>
                                        </p:tgtEl>
                                        <p:attrNameLst>
                                          <p:attrName>style.visibility</p:attrName>
                                        </p:attrNameLst>
                                      </p:cBhvr>
                                      <p:to>
                                        <p:strVal val="visible"/>
                                      </p:to>
                                    </p:set>
                                    <p:anim calcmode="lin" valueType="num">
                                      <p:cBhvr additive="base">
                                        <p:cTn id="47" dur="500" fill="hold"/>
                                        <p:tgtEl>
                                          <p:spTgt spid="4">
                                            <p:graphicEl>
                                              <a:dgm id="{05CB18FF-FF41-4FF7-92E6-EB3ED46D8BEC}"/>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05CB18FF-FF41-4FF7-92E6-EB3ED46D8BEC}"/>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graphicEl>
                                              <a:dgm id="{F16DA160-004A-4B3A-A2C7-7F3BD3D18FAB}"/>
                                            </p:graphicEl>
                                          </p:spTgt>
                                        </p:tgtEl>
                                        <p:attrNameLst>
                                          <p:attrName>style.visibility</p:attrName>
                                        </p:attrNameLst>
                                      </p:cBhvr>
                                      <p:to>
                                        <p:strVal val="visible"/>
                                      </p:to>
                                    </p:set>
                                    <p:anim calcmode="lin" valueType="num">
                                      <p:cBhvr additive="base">
                                        <p:cTn id="53" dur="500" fill="hold"/>
                                        <p:tgtEl>
                                          <p:spTgt spid="4">
                                            <p:graphicEl>
                                              <a:dgm id="{F16DA160-004A-4B3A-A2C7-7F3BD3D18FAB}"/>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F16DA160-004A-4B3A-A2C7-7F3BD3D18FAB}"/>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graphicEl>
                                              <a:dgm id="{03BAA7DC-C17C-4EDA-ACCE-D1BB8D54BEB0}"/>
                                            </p:graphicEl>
                                          </p:spTgt>
                                        </p:tgtEl>
                                        <p:attrNameLst>
                                          <p:attrName>style.visibility</p:attrName>
                                        </p:attrNameLst>
                                      </p:cBhvr>
                                      <p:to>
                                        <p:strVal val="visible"/>
                                      </p:to>
                                    </p:set>
                                    <p:anim calcmode="lin" valueType="num">
                                      <p:cBhvr additive="base">
                                        <p:cTn id="57" dur="500" fill="hold"/>
                                        <p:tgtEl>
                                          <p:spTgt spid="4">
                                            <p:graphicEl>
                                              <a:dgm id="{03BAA7DC-C17C-4EDA-ACCE-D1BB8D54BEB0}"/>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03BAA7DC-C17C-4EDA-ACCE-D1BB8D54BEB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942360E-AABA-C5E1-7CBA-A0CAF178623D}"/>
              </a:ext>
            </a:extLst>
          </p:cNvPr>
          <p:cNvSpPr txBox="1"/>
          <p:nvPr/>
        </p:nvSpPr>
        <p:spPr>
          <a:xfrm>
            <a:off x="1714502" y="152404"/>
            <a:ext cx="10020300" cy="1384995"/>
          </a:xfrm>
          <a:prstGeom prst="rect">
            <a:avLst/>
          </a:prstGeom>
          <a:noFill/>
        </p:spPr>
        <p:txBody>
          <a:bodyPr wrap="square" rtlCol="0">
            <a:spAutoFit/>
          </a:bodyPr>
          <a:lstStyle/>
          <a:p>
            <a:pPr algn="ctr">
              <a:lnSpc>
                <a:spcPct val="150000"/>
              </a:lnSpc>
              <a:spcBef>
                <a:spcPts val="200"/>
              </a:spcBef>
              <a:spcAft>
                <a:spcPts val="200"/>
              </a:spcAft>
              <a:tabLst>
                <a:tab pos="540385" algn="l"/>
              </a:tabLst>
            </a:pPr>
            <a:r>
              <a:rPr lang="az-Latn-AZ" sz="28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Ümumiyyətlə alət materiallarına qoyulan tələblər əsasən üç qrupa bölünür:</a:t>
            </a:r>
            <a:endParaRPr lang="ru-RU" sz="28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graphicFrame>
        <p:nvGraphicFramePr>
          <p:cNvPr id="5" name="Diagram 4">
            <a:extLst>
              <a:ext uri="{FF2B5EF4-FFF2-40B4-BE49-F238E27FC236}">
                <a16:creationId xmlns:a16="http://schemas.microsoft.com/office/drawing/2014/main" xmlns="" id="{0D0C375A-767D-BC4B-3209-16B0A4790A1B}"/>
              </a:ext>
            </a:extLst>
          </p:cNvPr>
          <p:cNvGraphicFramePr/>
          <p:nvPr>
            <p:extLst>
              <p:ext uri="{D42A27DB-BD31-4B8C-83A1-F6EECF244321}">
                <p14:modId xmlns:p14="http://schemas.microsoft.com/office/powerpoint/2010/main" val="2557172007"/>
              </p:ext>
            </p:extLst>
          </p:nvPr>
        </p:nvGraphicFramePr>
        <p:xfrm>
          <a:off x="0" y="933450"/>
          <a:ext cx="12192000" cy="5924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0919948"/>
      </p:ext>
    </p:extLst>
  </p:cSld>
  <p:clrMapOvr>
    <a:masterClrMapping/>
  </p:clrMapOvr>
  <mc:AlternateContent xmlns:mc="http://schemas.openxmlformats.org/markup-compatibility/2006">
    <mc:Choice xmlns:p14="http://schemas.microsoft.com/office/powerpoint/2010/main" Requires="p14">
      <p:transition spd="slow" p14:dur="2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2)">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graphicEl>
                                              <a:dgm id="{89C03EA0-17D3-4DFE-9CB9-FEECF3490EDD}"/>
                                            </p:graphicEl>
                                          </p:spTgt>
                                        </p:tgtEl>
                                        <p:attrNameLst>
                                          <p:attrName>style.visibility</p:attrName>
                                        </p:attrNameLst>
                                      </p:cBhvr>
                                      <p:to>
                                        <p:strVal val="visible"/>
                                      </p:to>
                                    </p:set>
                                    <p:animEffect transition="in" filter="barn(inVertical)">
                                      <p:cBhvr>
                                        <p:cTn id="12" dur="500"/>
                                        <p:tgtEl>
                                          <p:spTgt spid="5">
                                            <p:graphicEl>
                                              <a:dgm id="{89C03EA0-17D3-4DFE-9CB9-FEECF3490ED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graphicEl>
                                              <a:dgm id="{A5A56FF3-F68A-4DB0-A173-7AE18FA79CE3}"/>
                                            </p:graphicEl>
                                          </p:spTgt>
                                        </p:tgtEl>
                                        <p:attrNameLst>
                                          <p:attrName>style.visibility</p:attrName>
                                        </p:attrNameLst>
                                      </p:cBhvr>
                                      <p:to>
                                        <p:strVal val="visible"/>
                                      </p:to>
                                    </p:set>
                                    <p:animEffect transition="in" filter="barn(inVertical)">
                                      <p:cBhvr>
                                        <p:cTn id="17" dur="500"/>
                                        <p:tgtEl>
                                          <p:spTgt spid="5">
                                            <p:graphicEl>
                                              <a:dgm id="{A5A56FF3-F68A-4DB0-A173-7AE18FA79CE3}"/>
                                            </p:graphicEl>
                                          </p:spTgt>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5">
                                            <p:graphicEl>
                                              <a:dgm id="{E5B29F1B-6771-4C7B-964F-DB8FCD2C30F6}"/>
                                            </p:graphicEl>
                                          </p:spTgt>
                                        </p:tgtEl>
                                        <p:attrNameLst>
                                          <p:attrName>style.visibility</p:attrName>
                                        </p:attrNameLst>
                                      </p:cBhvr>
                                      <p:to>
                                        <p:strVal val="visible"/>
                                      </p:to>
                                    </p:set>
                                    <p:animEffect transition="in" filter="barn(inVertical)">
                                      <p:cBhvr>
                                        <p:cTn id="20" dur="500"/>
                                        <p:tgtEl>
                                          <p:spTgt spid="5">
                                            <p:graphicEl>
                                              <a:dgm id="{E5B29F1B-6771-4C7B-964F-DB8FCD2C30F6}"/>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5">
                                            <p:graphicEl>
                                              <a:dgm id="{8D7F2320-6AD4-41A4-BC81-0E0C9E99BC47}"/>
                                            </p:graphicEl>
                                          </p:spTgt>
                                        </p:tgtEl>
                                        <p:attrNameLst>
                                          <p:attrName>style.visibility</p:attrName>
                                        </p:attrNameLst>
                                      </p:cBhvr>
                                      <p:to>
                                        <p:strVal val="visible"/>
                                      </p:to>
                                    </p:set>
                                    <p:animEffect transition="in" filter="barn(inVertical)">
                                      <p:cBhvr>
                                        <p:cTn id="25" dur="500"/>
                                        <p:tgtEl>
                                          <p:spTgt spid="5">
                                            <p:graphicEl>
                                              <a:dgm id="{8D7F2320-6AD4-41A4-BC81-0E0C9E99BC47}"/>
                                            </p:graphicEl>
                                          </p:spTgt>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5">
                                            <p:graphicEl>
                                              <a:dgm id="{6DC17288-3732-4E0D-9C4E-FED5A0861476}"/>
                                            </p:graphicEl>
                                          </p:spTgt>
                                        </p:tgtEl>
                                        <p:attrNameLst>
                                          <p:attrName>style.visibility</p:attrName>
                                        </p:attrNameLst>
                                      </p:cBhvr>
                                      <p:to>
                                        <p:strVal val="visible"/>
                                      </p:to>
                                    </p:set>
                                    <p:animEffect transition="in" filter="barn(inVertical)">
                                      <p:cBhvr>
                                        <p:cTn id="28" dur="500"/>
                                        <p:tgtEl>
                                          <p:spTgt spid="5">
                                            <p:graphicEl>
                                              <a:dgm id="{6DC17288-3732-4E0D-9C4E-FED5A0861476}"/>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5">
                                            <p:graphicEl>
                                              <a:dgm id="{BA5D811B-8D5F-4497-974A-53879DE59767}"/>
                                            </p:graphicEl>
                                          </p:spTgt>
                                        </p:tgtEl>
                                        <p:attrNameLst>
                                          <p:attrName>style.visibility</p:attrName>
                                        </p:attrNameLst>
                                      </p:cBhvr>
                                      <p:to>
                                        <p:strVal val="visible"/>
                                      </p:to>
                                    </p:set>
                                    <p:animEffect transition="in" filter="barn(inVertical)">
                                      <p:cBhvr>
                                        <p:cTn id="33" dur="500"/>
                                        <p:tgtEl>
                                          <p:spTgt spid="5">
                                            <p:graphicEl>
                                              <a:dgm id="{BA5D811B-8D5F-4497-974A-53879DE59767}"/>
                                            </p:graphicEl>
                                          </p:spTgt>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5">
                                            <p:graphicEl>
                                              <a:dgm id="{70DA0D56-24AB-43C9-BC7C-9D3F6E29C78E}"/>
                                            </p:graphicEl>
                                          </p:spTgt>
                                        </p:tgtEl>
                                        <p:attrNameLst>
                                          <p:attrName>style.visibility</p:attrName>
                                        </p:attrNameLst>
                                      </p:cBhvr>
                                      <p:to>
                                        <p:strVal val="visible"/>
                                      </p:to>
                                    </p:set>
                                    <p:animEffect transition="in" filter="barn(inVertical)">
                                      <p:cBhvr>
                                        <p:cTn id="36" dur="500"/>
                                        <p:tgtEl>
                                          <p:spTgt spid="5">
                                            <p:graphicEl>
                                              <a:dgm id="{70DA0D56-24AB-43C9-BC7C-9D3F6E29C78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5"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F4E619EB-B739-97BB-4B6A-8C953C543F2E}"/>
              </a:ext>
            </a:extLst>
          </p:cNvPr>
          <p:cNvSpPr txBox="1"/>
          <p:nvPr/>
        </p:nvSpPr>
        <p:spPr>
          <a:xfrm>
            <a:off x="233361" y="247651"/>
            <a:ext cx="11739563" cy="3518912"/>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lnSpc>
                <a:spcPct val="150000"/>
              </a:lnSpc>
              <a:spcBef>
                <a:spcPts val="200"/>
              </a:spcBef>
              <a:spcAft>
                <a:spcPts val="200"/>
              </a:spcAft>
              <a:tabLst>
                <a:tab pos="540385" algn="l"/>
              </a:tabLst>
            </a:pPr>
            <a:r>
              <a:rPr lang="az-Latn-AZ" sz="24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İstismar tələbləri dedikdə, yüksək temperatura davamlılıq, yeyilməyə davamlılıq, lazımı bərklik, yorulmaya davamlıq, emal olunan materiala az uyğunluğu nəzərdə tutulur.</a:t>
            </a:r>
          </a:p>
          <a:p>
            <a:pPr algn="ctr">
              <a:lnSpc>
                <a:spcPct val="150000"/>
              </a:lnSpc>
              <a:spcBef>
                <a:spcPts val="200"/>
              </a:spcBef>
              <a:spcAft>
                <a:spcPts val="200"/>
              </a:spcAft>
              <a:tabLst>
                <a:tab pos="540385" algn="l"/>
              </a:tabLst>
            </a:pPr>
            <a:r>
              <a:rPr lang="az-Latn-AZ" sz="24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Texnoloji tələblər dedikdə yaxşı emal oluna bilməsi (əsasən pardaxlamada), plastiki deformasiya oluna bilməsi, termiki emal oluna bilməsi başa düşülür.</a:t>
            </a:r>
          </a:p>
          <a:p>
            <a:pPr algn="ctr">
              <a:lnSpc>
                <a:spcPct val="150000"/>
              </a:lnSpc>
              <a:spcBef>
                <a:spcPts val="200"/>
              </a:spcBef>
              <a:spcAft>
                <a:spcPts val="200"/>
              </a:spcAft>
              <a:tabLst>
                <a:tab pos="540385" algn="l"/>
              </a:tabLst>
            </a:pPr>
            <a:r>
              <a:rPr lang="az-Latn-AZ" sz="24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İqtisadi cəhətdən səmərəli olması dedikdə isə, maya dəyərinə təsir edən dəyərlərin maddi cəhətdən minimuma endirilməsi nəzərdə tutulur.</a:t>
            </a:r>
            <a:endParaRPr lang="ru-RU"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
        <p:nvSpPr>
          <p:cNvPr id="2" name="TextBox 1"/>
          <p:cNvSpPr txBox="1"/>
          <p:nvPr/>
        </p:nvSpPr>
        <p:spPr>
          <a:xfrm>
            <a:off x="233361" y="3769768"/>
            <a:ext cx="11739563" cy="267765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az-Latn-AZ" sz="2400" b="1" i="1" dirty="0">
                <a:effectLst>
                  <a:outerShdw blurRad="38100" dist="38100" dir="2700000" algn="tl">
                    <a:srgbClr val="000000">
                      <a:alpha val="43137"/>
                    </a:srgbClr>
                  </a:outerShdw>
                </a:effectLst>
                <a:latin typeface="Times New Roman" pitchFamily="18" charset="0"/>
                <a:cs typeface="Times New Roman" pitchFamily="18" charset="0"/>
              </a:rPr>
              <a:t>Legirlənmiş alət poladlarının tərkibi haqqında danışarkən isə ilk növbədə demək lazımdır ki, onların tərkibində legirləyici elementlər olur ki, bunlara da </a:t>
            </a:r>
            <a:r>
              <a:rPr lang="az-Latn-AZ" sz="2400" b="1" i="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Mn, Si, Cr, W, V</a:t>
            </a:r>
            <a:r>
              <a:rPr lang="az-Latn-AZ" sz="2400" b="1" i="1" dirty="0">
                <a:effectLst>
                  <a:outerShdw blurRad="38100" dist="38100" dir="2700000" algn="tl">
                    <a:srgbClr val="000000">
                      <a:alpha val="43137"/>
                    </a:srgbClr>
                  </a:outerShdw>
                </a:effectLst>
                <a:latin typeface="Times New Roman" pitchFamily="18" charset="0"/>
                <a:cs typeface="Times New Roman" pitchFamily="18" charset="0"/>
              </a:rPr>
              <a:t> aiddir. Karbonlu alət poladlarına nisbətən legirlənmiş poladların kəsmə qabiliyyəti yüksək olur.Bundan əlavə legirlənmiş poaldların istiliyə davamlılığı </a:t>
            </a:r>
            <a:r>
              <a:rPr lang="az-Latn-AZ" sz="2400" b="1" i="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250</a:t>
            </a:r>
            <a:r>
              <a:rPr lang="az-Latn-AZ" sz="2400" b="1" i="1" baseline="30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a:t>
            </a:r>
            <a:r>
              <a:rPr lang="az-Latn-AZ" sz="2400" b="1" i="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S-yə </a:t>
            </a:r>
            <a:r>
              <a:rPr lang="az-Latn-AZ" sz="2400" b="1" i="1" dirty="0">
                <a:effectLst>
                  <a:outerShdw blurRad="38100" dist="38100" dir="2700000" algn="tl">
                    <a:srgbClr val="000000">
                      <a:alpha val="43137"/>
                    </a:srgbClr>
                  </a:outerShdw>
                </a:effectLst>
                <a:latin typeface="Times New Roman" pitchFamily="18" charset="0"/>
                <a:cs typeface="Times New Roman" pitchFamily="18" charset="0"/>
              </a:rPr>
              <a:t>qədər ola bilir. Belə poladlar əsasən ştampların, kəsici alətlərin, ölçü alətlərinin və s. hazırlanmasında istifadə olunur. Bunlardan başqa ümumi sözlə desək, legirlənmiş poladlar neft sənayesində, energetika və kimya sahəsində, gəmiqayırmada, tikinti sahəsində geniş istifadə olunur.</a:t>
            </a:r>
            <a:endParaRPr lang="ru-RU" sz="24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95452828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80">
                                          <p:stCondLst>
                                            <p:cond delay="0"/>
                                          </p:stCondLst>
                                        </p:cTn>
                                        <p:tgtEl>
                                          <p:spTgt spid="2"/>
                                        </p:tgtEl>
                                      </p:cBhvr>
                                    </p:animEffect>
                                    <p:anim calcmode="lin" valueType="num">
                                      <p:cBhvr>
                                        <p:cTn id="1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gtEl>
                                      </p:cBhvr>
                                      <p:to x="100000" y="60000"/>
                                    </p:animScale>
                                    <p:animScale>
                                      <p:cBhvr>
                                        <p:cTn id="21" dur="166" decel="50000">
                                          <p:stCondLst>
                                            <p:cond delay="676"/>
                                          </p:stCondLst>
                                        </p:cTn>
                                        <p:tgtEl>
                                          <p:spTgt spid="2"/>
                                        </p:tgtEl>
                                      </p:cBhvr>
                                      <p:to x="100000" y="100000"/>
                                    </p:animScale>
                                    <p:animScale>
                                      <p:cBhvr>
                                        <p:cTn id="22" dur="26">
                                          <p:stCondLst>
                                            <p:cond delay="1312"/>
                                          </p:stCondLst>
                                        </p:cTn>
                                        <p:tgtEl>
                                          <p:spTgt spid="2"/>
                                        </p:tgtEl>
                                      </p:cBhvr>
                                      <p:to x="100000" y="80000"/>
                                    </p:animScale>
                                    <p:animScale>
                                      <p:cBhvr>
                                        <p:cTn id="23" dur="166" decel="50000">
                                          <p:stCondLst>
                                            <p:cond delay="1338"/>
                                          </p:stCondLst>
                                        </p:cTn>
                                        <p:tgtEl>
                                          <p:spTgt spid="2"/>
                                        </p:tgtEl>
                                      </p:cBhvr>
                                      <p:to x="100000" y="100000"/>
                                    </p:animScale>
                                    <p:animScale>
                                      <p:cBhvr>
                                        <p:cTn id="24" dur="26">
                                          <p:stCondLst>
                                            <p:cond delay="1642"/>
                                          </p:stCondLst>
                                        </p:cTn>
                                        <p:tgtEl>
                                          <p:spTgt spid="2"/>
                                        </p:tgtEl>
                                      </p:cBhvr>
                                      <p:to x="100000" y="90000"/>
                                    </p:animScale>
                                    <p:animScale>
                                      <p:cBhvr>
                                        <p:cTn id="25" dur="166" decel="50000">
                                          <p:stCondLst>
                                            <p:cond delay="1668"/>
                                          </p:stCondLst>
                                        </p:cTn>
                                        <p:tgtEl>
                                          <p:spTgt spid="2"/>
                                        </p:tgtEl>
                                      </p:cBhvr>
                                      <p:to x="100000" y="100000"/>
                                    </p:animScale>
                                    <p:animScale>
                                      <p:cBhvr>
                                        <p:cTn id="26" dur="26">
                                          <p:stCondLst>
                                            <p:cond delay="1808"/>
                                          </p:stCondLst>
                                        </p:cTn>
                                        <p:tgtEl>
                                          <p:spTgt spid="2"/>
                                        </p:tgtEl>
                                      </p:cBhvr>
                                      <p:to x="100000" y="95000"/>
                                    </p:animScale>
                                    <p:animScale>
                                      <p:cBhvr>
                                        <p:cTn id="27"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096000" y="1"/>
            <a:ext cx="6096000" cy="923330"/>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r>
              <a:rPr lang="az-Latn-AZ" b="1" i="1" dirty="0">
                <a:effectLst>
                  <a:outerShdw blurRad="38100" dist="38100" dir="2700000" algn="tl">
                    <a:srgbClr val="000000">
                      <a:alpha val="43137"/>
                    </a:srgbClr>
                  </a:outerShdw>
                </a:effectLst>
                <a:latin typeface="Times New Roman" pitchFamily="18" charset="0"/>
                <a:cs typeface="Times New Roman" pitchFamily="18" charset="0"/>
              </a:rPr>
              <a:t>Yüksək legirlənmiş çətin emal olunan və korroziyaya davamlı poladların emalı üçün istifadə edilən teskəsən alət poladları tərkibinə görə dörd qrupa bölünür: </a:t>
            </a:r>
            <a:endParaRPr lang="ru-RU" b="1" i="1"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5" name="Схема 4"/>
          <p:cNvGraphicFramePr/>
          <p:nvPr>
            <p:extLst>
              <p:ext uri="{D42A27DB-BD31-4B8C-83A1-F6EECF244321}">
                <p14:modId xmlns:p14="http://schemas.microsoft.com/office/powerpoint/2010/main" val="2185376813"/>
              </p:ext>
            </p:extLst>
          </p:nvPr>
        </p:nvGraphicFramePr>
        <p:xfrm>
          <a:off x="-1002349" y="122837"/>
          <a:ext cx="11926457" cy="71446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076083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2)">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graphicEl>
                                              <a:dgm id="{208E0BDF-1C2B-4DFB-BC4B-4D3F62149C1C}"/>
                                            </p:graphicEl>
                                          </p:spTgt>
                                        </p:tgtEl>
                                        <p:attrNameLst>
                                          <p:attrName>style.visibility</p:attrName>
                                        </p:attrNameLst>
                                      </p:cBhvr>
                                      <p:to>
                                        <p:strVal val="visible"/>
                                      </p:to>
                                    </p:set>
                                    <p:animEffect transition="in" filter="wheel(1)">
                                      <p:cBhvr>
                                        <p:cTn id="12" dur="1000"/>
                                        <p:tgtEl>
                                          <p:spTgt spid="5">
                                            <p:graphicEl>
                                              <a:dgm id="{208E0BDF-1C2B-4DFB-BC4B-4D3F62149C1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graphicEl>
                                              <a:dgm id="{F2DCE0A0-4351-4728-BA5F-A10F7A7CC910}"/>
                                            </p:graphicEl>
                                          </p:spTgt>
                                        </p:tgtEl>
                                        <p:attrNameLst>
                                          <p:attrName>style.visibility</p:attrName>
                                        </p:attrNameLst>
                                      </p:cBhvr>
                                      <p:to>
                                        <p:strVal val="visible"/>
                                      </p:to>
                                    </p:set>
                                    <p:animEffect transition="in" filter="wheel(1)">
                                      <p:cBhvr>
                                        <p:cTn id="17" dur="1000"/>
                                        <p:tgtEl>
                                          <p:spTgt spid="5">
                                            <p:graphicEl>
                                              <a:dgm id="{F2DCE0A0-4351-4728-BA5F-A10F7A7CC91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
                                            <p:graphicEl>
                                              <a:dgm id="{AE4D850A-A046-44BB-978B-57EE74BD8BEB}"/>
                                            </p:graphicEl>
                                          </p:spTgt>
                                        </p:tgtEl>
                                        <p:attrNameLst>
                                          <p:attrName>style.visibility</p:attrName>
                                        </p:attrNameLst>
                                      </p:cBhvr>
                                      <p:to>
                                        <p:strVal val="visible"/>
                                      </p:to>
                                    </p:set>
                                    <p:animEffect transition="in" filter="wheel(1)">
                                      <p:cBhvr>
                                        <p:cTn id="22" dur="1000"/>
                                        <p:tgtEl>
                                          <p:spTgt spid="5">
                                            <p:graphicEl>
                                              <a:dgm id="{AE4D850A-A046-44BB-978B-57EE74BD8BE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5">
                                            <p:graphicEl>
                                              <a:dgm id="{5A8E45D0-E57B-4D0A-B282-54153BA46987}"/>
                                            </p:graphicEl>
                                          </p:spTgt>
                                        </p:tgtEl>
                                        <p:attrNameLst>
                                          <p:attrName>style.visibility</p:attrName>
                                        </p:attrNameLst>
                                      </p:cBhvr>
                                      <p:to>
                                        <p:strVal val="visible"/>
                                      </p:to>
                                    </p:set>
                                    <p:animEffect transition="in" filter="wheel(1)">
                                      <p:cBhvr>
                                        <p:cTn id="27" dur="1000"/>
                                        <p:tgtEl>
                                          <p:spTgt spid="5">
                                            <p:graphicEl>
                                              <a:dgm id="{5A8E45D0-E57B-4D0A-B282-54153BA46987}"/>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5">
                                            <p:graphicEl>
                                              <a:dgm id="{F8802B6A-606A-4653-AB4C-9AAAC2D21B64}"/>
                                            </p:graphicEl>
                                          </p:spTgt>
                                        </p:tgtEl>
                                        <p:attrNameLst>
                                          <p:attrName>style.visibility</p:attrName>
                                        </p:attrNameLst>
                                      </p:cBhvr>
                                      <p:to>
                                        <p:strVal val="visible"/>
                                      </p:to>
                                    </p:set>
                                    <p:animEffect transition="in" filter="wheel(1)">
                                      <p:cBhvr>
                                        <p:cTn id="32" dur="1000"/>
                                        <p:tgtEl>
                                          <p:spTgt spid="5">
                                            <p:graphicEl>
                                              <a:dgm id="{F8802B6A-606A-4653-AB4C-9AAAC2D21B6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D91498E9-9B20-BBCA-FB04-033EF39894F4}"/>
              </a:ext>
            </a:extLst>
          </p:cNvPr>
          <p:cNvSpPr txBox="1"/>
          <p:nvPr/>
        </p:nvSpPr>
        <p:spPr>
          <a:xfrm>
            <a:off x="0" y="-112295"/>
            <a:ext cx="12192000" cy="7540526"/>
          </a:xfrm>
          <a:prstGeom prst="rect">
            <a:avLst/>
          </a:prstGeom>
          <a:noFill/>
        </p:spPr>
        <p:txBody>
          <a:bodyPr wrap="square">
            <a:spAutoFit/>
          </a:bodyPr>
          <a:lstStyle/>
          <a:p>
            <a:pPr marL="191770" algn="ctr">
              <a:lnSpc>
                <a:spcPct val="150000"/>
              </a:lnSpc>
              <a:spcBef>
                <a:spcPts val="265"/>
              </a:spcBef>
              <a:spcAft>
                <a:spcPts val="0"/>
              </a:spcAft>
              <a:tabLst>
                <a:tab pos="540385" algn="l"/>
                <a:tab pos="6207760" algn="l"/>
              </a:tabLst>
            </a:pPr>
            <a:r>
              <a:rPr lang="ru-RU" sz="1600" b="1" dirty="0">
                <a:effectLst/>
                <a:latin typeface="Times New Roman" panose="02020603050405020304" pitchFamily="18" charset="0"/>
                <a:ea typeface="Times New Roman" panose="02020603050405020304" pitchFamily="18" charset="0"/>
              </a:rPr>
              <a:t>MÜNDƏRİCAT</a:t>
            </a:r>
          </a:p>
          <a:p>
            <a:pPr>
              <a:lnSpc>
                <a:spcPct val="150000"/>
              </a:lnSpc>
              <a:tabLst>
                <a:tab pos="540385" algn="l"/>
              </a:tabLst>
            </a:pPr>
            <a:r>
              <a:rPr lang="ru-RU" sz="1600" b="1" dirty="0">
                <a:effectLst/>
                <a:latin typeface="Times New Roman" panose="02020603050405020304" pitchFamily="18" charset="0"/>
                <a:ea typeface="Times New Roman" panose="02020603050405020304" pitchFamily="18" charset="0"/>
              </a:rPr>
              <a:t>GİRİŞ. MÖVZUNUN AKTUALLIĞI</a:t>
            </a:r>
            <a:r>
              <a:rPr lang="en-US" sz="1600" b="1" dirty="0">
                <a:effectLst/>
                <a:latin typeface="Times New Roman" panose="02020603050405020304" pitchFamily="18" charset="0"/>
                <a:ea typeface="Times New Roman" panose="02020603050405020304" pitchFamily="18" charset="0"/>
              </a:rPr>
              <a:t>---------------------------------------------------------------------------------------------------------------------------</a:t>
            </a:r>
            <a:r>
              <a:rPr lang="ru-RU" sz="1600" b="1" dirty="0">
                <a:effectLst/>
                <a:latin typeface="Times New Roman" panose="02020603050405020304" pitchFamily="18" charset="0"/>
                <a:ea typeface="Times New Roman" panose="02020603050405020304" pitchFamily="18" charset="0"/>
              </a:rPr>
              <a:t>4</a:t>
            </a:r>
            <a:endParaRPr lang="ru-RU" sz="1200" dirty="0">
              <a:effectLst/>
              <a:latin typeface="Times New Roman" panose="02020603050405020304" pitchFamily="18" charset="0"/>
              <a:ea typeface="Times New Roman" panose="02020603050405020304" pitchFamily="18" charset="0"/>
            </a:endParaRPr>
          </a:p>
          <a:p>
            <a:pPr>
              <a:lnSpc>
                <a:spcPct val="150000"/>
              </a:lnSpc>
              <a:tabLst>
                <a:tab pos="540385" algn="l"/>
              </a:tabLst>
            </a:pPr>
            <a:r>
              <a:rPr lang="ru-RU" sz="1600" b="1" dirty="0">
                <a:effectLst/>
                <a:latin typeface="Times New Roman" panose="02020603050405020304" pitchFamily="18" charset="0"/>
                <a:ea typeface="Times New Roman" panose="02020603050405020304" pitchFamily="18" charset="0"/>
              </a:rPr>
              <a:t>I FƏSİL. 16A20C32 MARKALI RPİ TORNA DƏZGAHI HAQQINDA MƏLUMAT</a:t>
            </a:r>
            <a:r>
              <a:rPr lang="en-US" sz="1600" b="1" dirty="0">
                <a:effectLst/>
                <a:latin typeface="Times New Roman" panose="02020603050405020304" pitchFamily="18" charset="0"/>
                <a:ea typeface="Times New Roman" panose="02020603050405020304" pitchFamily="18" charset="0"/>
              </a:rPr>
              <a:t>----------------------------------------------------------------</a:t>
            </a:r>
            <a:r>
              <a:rPr lang="ru-RU" sz="1600" b="1" dirty="0">
                <a:effectLst/>
                <a:latin typeface="Times New Roman" panose="02020603050405020304" pitchFamily="18" charset="0"/>
                <a:ea typeface="Times New Roman" panose="02020603050405020304" pitchFamily="18" charset="0"/>
              </a:rPr>
              <a:t>6	</a:t>
            </a:r>
            <a:endParaRPr lang="ru-RU" sz="1200" dirty="0">
              <a:effectLst/>
              <a:latin typeface="Times New Roman" panose="02020603050405020304" pitchFamily="18" charset="0"/>
              <a:ea typeface="Times New Roman" panose="02020603050405020304" pitchFamily="18" charset="0"/>
            </a:endParaRPr>
          </a:p>
          <a:p>
            <a:pPr marL="270510">
              <a:lnSpc>
                <a:spcPct val="150000"/>
              </a:lnSpc>
              <a:spcAft>
                <a:spcPts val="0"/>
              </a:spcAft>
              <a:tabLst>
                <a:tab pos="540385" algn="l"/>
              </a:tabLst>
            </a:pPr>
            <a:r>
              <a:rPr lang="ru-RU" sz="1600" dirty="0">
                <a:effectLst/>
                <a:latin typeface="Times New Roman" panose="02020603050405020304" pitchFamily="18" charset="0"/>
                <a:ea typeface="Times New Roman" panose="02020603050405020304" pitchFamily="18" charset="0"/>
              </a:rPr>
              <a:t>1.1. 16A20C32 markalı RPİ torna dəzgahı və onun konstruktiv hissələri</a:t>
            </a:r>
            <a:r>
              <a:rPr lang="en-US" sz="1600" dirty="0">
                <a:effectLst/>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6</a:t>
            </a:r>
            <a:endParaRPr lang="ru-RU" sz="1200" dirty="0">
              <a:effectLst/>
              <a:latin typeface="Times New Roman" panose="02020603050405020304" pitchFamily="18" charset="0"/>
              <a:ea typeface="Times New Roman" panose="02020603050405020304" pitchFamily="18" charset="0"/>
            </a:endParaRPr>
          </a:p>
          <a:p>
            <a:pPr marL="270510">
              <a:lnSpc>
                <a:spcPct val="150000"/>
              </a:lnSpc>
              <a:spcAft>
                <a:spcPts val="0"/>
              </a:spcAft>
              <a:tabLst>
                <a:tab pos="540385" algn="l"/>
              </a:tabLst>
            </a:pPr>
            <a:r>
              <a:rPr lang="ru-RU" sz="1600" dirty="0">
                <a:effectLst/>
                <a:latin typeface="Times New Roman" panose="02020603050405020304" pitchFamily="18" charset="0"/>
                <a:ea typeface="Times New Roman" panose="02020603050405020304" pitchFamily="18" charset="0"/>
              </a:rPr>
              <a:t>1.2. 16A20C32 markalı RPİ torna dəzgahında emal edilə biləcək hissələr haqqında məlumat</a:t>
            </a:r>
            <a:r>
              <a:rPr lang="en-US" sz="1600" dirty="0">
                <a:effectLst/>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7</a:t>
            </a:r>
            <a:endParaRPr lang="ru-RU" sz="1200" dirty="0">
              <a:effectLst/>
              <a:latin typeface="Times New Roman" panose="02020603050405020304" pitchFamily="18" charset="0"/>
              <a:ea typeface="Times New Roman" panose="02020603050405020304" pitchFamily="18" charset="0"/>
            </a:endParaRPr>
          </a:p>
          <a:p>
            <a:pPr>
              <a:lnSpc>
                <a:spcPct val="150000"/>
              </a:lnSpc>
              <a:tabLst>
                <a:tab pos="540385" algn="l"/>
              </a:tabLst>
            </a:pPr>
            <a:r>
              <a:rPr lang="ru-RU" sz="1600" b="1" dirty="0">
                <a:effectLst/>
                <a:latin typeface="Times New Roman" panose="02020603050405020304" pitchFamily="18" charset="0"/>
                <a:ea typeface="Times New Roman" panose="02020603050405020304" pitchFamily="18" charset="0"/>
              </a:rPr>
              <a:t>II FƏSİL. 16A20C32 MARKALI RPİ TORNA DƏZGAHLARINDA HİSSƏLƏRİN MEXANİKİ EMALININ ALƏT TƏMİNATINA AİD ELMİ-TƏDQİQAT İŞLƏRİNİN ƏDƏBİYYAT İCMALI</a:t>
            </a:r>
            <a:r>
              <a:rPr lang="en-US" sz="1600" b="1" dirty="0">
                <a:effectLst/>
                <a:latin typeface="Times New Roman" panose="02020603050405020304" pitchFamily="18" charset="0"/>
                <a:ea typeface="Times New Roman" panose="02020603050405020304" pitchFamily="18" charset="0"/>
              </a:rPr>
              <a:t>--------------------------------------------------------------------------------------------------</a:t>
            </a:r>
            <a:r>
              <a:rPr lang="ru-RU" sz="1600" b="1" dirty="0">
                <a:effectLst/>
                <a:latin typeface="Times New Roman" panose="02020603050405020304" pitchFamily="18" charset="0"/>
                <a:ea typeface="Times New Roman" panose="02020603050405020304" pitchFamily="18" charset="0"/>
              </a:rPr>
              <a:t>10</a:t>
            </a:r>
            <a:endParaRPr lang="ru-RU" sz="1200" dirty="0">
              <a:effectLst/>
              <a:latin typeface="Times New Roman" panose="02020603050405020304" pitchFamily="18" charset="0"/>
              <a:ea typeface="Times New Roman" panose="02020603050405020304" pitchFamily="18" charset="0"/>
            </a:endParaRPr>
          </a:p>
          <a:p>
            <a:pPr marL="270510">
              <a:lnSpc>
                <a:spcPct val="150000"/>
              </a:lnSpc>
              <a:spcAft>
                <a:spcPts val="0"/>
              </a:spcAft>
              <a:tabLst>
                <a:tab pos="540385" algn="l"/>
              </a:tabLst>
            </a:pPr>
            <a:r>
              <a:rPr lang="ru-RU" sz="1600" dirty="0">
                <a:effectLst/>
                <a:latin typeface="Times New Roman" panose="02020603050405020304" pitchFamily="18" charset="0"/>
                <a:ea typeface="Times New Roman" panose="02020603050405020304" pitchFamily="18" charset="0"/>
              </a:rPr>
              <a:t>2.1. Müxtəlif ədəbiyyat araşdırmalarından istifadə etməklə 16A20C32 markalı RPİ torna dəzgahlarında hissələrin mexaniki emalının alət təminatının tədqiqi	</a:t>
            </a:r>
            <a:r>
              <a:rPr lang="en-US" sz="1600" dirty="0">
                <a:effectLst/>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10</a:t>
            </a:r>
            <a:endParaRPr lang="ru-RU" sz="1200" dirty="0">
              <a:effectLst/>
              <a:latin typeface="Times New Roman" panose="02020603050405020304" pitchFamily="18" charset="0"/>
              <a:ea typeface="Times New Roman" panose="02020603050405020304" pitchFamily="18" charset="0"/>
            </a:endParaRPr>
          </a:p>
          <a:p>
            <a:pPr marL="270510">
              <a:lnSpc>
                <a:spcPct val="150000"/>
              </a:lnSpc>
              <a:spcAft>
                <a:spcPts val="0"/>
              </a:spcAft>
              <a:tabLst>
                <a:tab pos="540385" algn="l"/>
              </a:tabLst>
            </a:pPr>
            <a:r>
              <a:rPr lang="ru-RU" sz="1600" dirty="0">
                <a:effectLst/>
                <a:latin typeface="Times New Roman" panose="02020603050405020304" pitchFamily="18" charset="0"/>
                <a:ea typeface="Times New Roman" panose="02020603050405020304" pitchFamily="18" charset="0"/>
              </a:rPr>
              <a:t>2.2. 16A20C32 markalı RPİ torna dəzgahlarının tətbiqi ilə hazırlanacaq hissənin mexaniki emalının alət təminatının təsnifatı</a:t>
            </a:r>
            <a:r>
              <a:rPr lang="en-US" sz="1600" dirty="0">
                <a:effectLst/>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16</a:t>
            </a:r>
            <a:endParaRPr lang="ru-RU" sz="1200" dirty="0">
              <a:effectLst/>
              <a:latin typeface="Times New Roman" panose="02020603050405020304" pitchFamily="18" charset="0"/>
              <a:ea typeface="Times New Roman" panose="02020603050405020304" pitchFamily="18" charset="0"/>
            </a:endParaRPr>
          </a:p>
          <a:p>
            <a:pPr>
              <a:lnSpc>
                <a:spcPct val="150000"/>
              </a:lnSpc>
              <a:tabLst>
                <a:tab pos="540385" algn="l"/>
              </a:tabLst>
            </a:pPr>
            <a:r>
              <a:rPr lang="ru-RU" sz="1600" b="1" dirty="0">
                <a:effectLst/>
                <a:latin typeface="Times New Roman" panose="02020603050405020304" pitchFamily="18" charset="0"/>
                <a:ea typeface="Times New Roman" panose="02020603050405020304" pitchFamily="18" charset="0"/>
              </a:rPr>
              <a:t>III FƏSİL. RPİ DƏZGAHLARDA ALƏT TƏMİNATININ TORNA EMALINDA XÜSUSİYYƏTLƏRİ</a:t>
            </a:r>
            <a:r>
              <a:rPr lang="en-US" sz="1600" b="1" dirty="0">
                <a:effectLst/>
                <a:latin typeface="Times New Roman" panose="02020603050405020304" pitchFamily="18" charset="0"/>
                <a:ea typeface="Times New Roman" panose="02020603050405020304" pitchFamily="18" charset="0"/>
              </a:rPr>
              <a:t>----------------------------------------</a:t>
            </a:r>
            <a:r>
              <a:rPr lang="ru-RU" sz="1600" b="1" dirty="0">
                <a:effectLst/>
                <a:latin typeface="Times New Roman" panose="02020603050405020304" pitchFamily="18" charset="0"/>
                <a:ea typeface="Times New Roman" panose="02020603050405020304" pitchFamily="18" charset="0"/>
              </a:rPr>
              <a:t>24</a:t>
            </a:r>
            <a:endParaRPr lang="ru-RU" sz="1200" dirty="0">
              <a:effectLst/>
              <a:latin typeface="Times New Roman" panose="02020603050405020304" pitchFamily="18" charset="0"/>
              <a:ea typeface="Times New Roman" panose="02020603050405020304" pitchFamily="18" charset="0"/>
            </a:endParaRPr>
          </a:p>
          <a:p>
            <a:pPr>
              <a:lnSpc>
                <a:spcPct val="150000"/>
              </a:lnSpc>
              <a:spcAft>
                <a:spcPts val="0"/>
              </a:spcAft>
              <a:tabLst>
                <a:tab pos="540385" algn="l"/>
              </a:tabLst>
            </a:pPr>
            <a:r>
              <a:rPr lang="en-US" sz="1600" dirty="0">
                <a:latin typeface="Times New Roman" panose="02020603050405020304" pitchFamily="18" charset="0"/>
                <a:ea typeface="Times New Roman" panose="02020603050405020304" pitchFamily="18" charset="0"/>
              </a:rPr>
              <a:t>     </a:t>
            </a:r>
            <a:r>
              <a:rPr lang="ru-RU" sz="1600" dirty="0">
                <a:effectLst/>
                <a:latin typeface="Times New Roman" panose="02020603050405020304" pitchFamily="18" charset="0"/>
                <a:ea typeface="Times New Roman" panose="02020603050405020304" pitchFamily="18" charset="0"/>
              </a:rPr>
              <a:t>3.1. 16A20C32 markalı RPİ torna dəzgahlarında emal zamanı alətin materialının düzgün seçilməsi</a:t>
            </a:r>
            <a:r>
              <a:rPr lang="en-US" sz="1600" dirty="0">
                <a:effectLst/>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24</a:t>
            </a:r>
            <a:endParaRPr lang="ru-RU" sz="1200" dirty="0">
              <a:effectLst/>
              <a:latin typeface="Times New Roman" panose="02020603050405020304" pitchFamily="18" charset="0"/>
              <a:ea typeface="Times New Roman" panose="02020603050405020304" pitchFamily="18" charset="0"/>
            </a:endParaRPr>
          </a:p>
          <a:p>
            <a:pPr>
              <a:lnSpc>
                <a:spcPct val="150000"/>
              </a:lnSpc>
              <a:spcAft>
                <a:spcPts val="0"/>
              </a:spcAft>
              <a:tabLst>
                <a:tab pos="540385" algn="l"/>
              </a:tabLst>
            </a:pPr>
            <a:r>
              <a:rPr lang="en-US" sz="1600" dirty="0">
                <a:effectLst/>
                <a:latin typeface="Times New Roman" panose="02020603050405020304" pitchFamily="18" charset="0"/>
                <a:ea typeface="Times New Roman" panose="02020603050405020304" pitchFamily="18" charset="0"/>
              </a:rPr>
              <a:t>     </a:t>
            </a:r>
            <a:r>
              <a:rPr lang="ru-RU" sz="1600" dirty="0">
                <a:effectLst/>
                <a:latin typeface="Times New Roman" panose="02020603050405020304" pitchFamily="18" charset="0"/>
                <a:ea typeface="Times New Roman" panose="02020603050405020304" pitchFamily="18" charset="0"/>
              </a:rPr>
              <a:t>3.2. Alət təminatının mexaniki, kimyəvi xassələrinin və ölçülərinin xüsusiyyətləri</a:t>
            </a:r>
            <a:r>
              <a:rPr lang="en-US" sz="1600" dirty="0">
                <a:effectLst/>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30</a:t>
            </a:r>
            <a:endParaRPr lang="ru-RU" sz="1200" dirty="0">
              <a:effectLst/>
              <a:latin typeface="Times New Roman" panose="02020603050405020304" pitchFamily="18" charset="0"/>
              <a:ea typeface="Times New Roman" panose="02020603050405020304" pitchFamily="18" charset="0"/>
            </a:endParaRPr>
          </a:p>
          <a:p>
            <a:pPr>
              <a:lnSpc>
                <a:spcPct val="150000"/>
              </a:lnSpc>
              <a:tabLst>
                <a:tab pos="540385" algn="l"/>
              </a:tabLst>
            </a:pPr>
            <a:r>
              <a:rPr lang="ru-RU" sz="1600" b="1" dirty="0">
                <a:effectLst/>
                <a:latin typeface="Times New Roman" panose="02020603050405020304" pitchFamily="18" charset="0"/>
                <a:ea typeface="Times New Roman" panose="02020603050405020304" pitchFamily="18" charset="0"/>
              </a:rPr>
              <a:t>IV FƏSİL. ALƏT TƏMİNATININ RPİ DƏZGAHLARDA TORNA EMALINDA TEXNOLOJİ AMİLLƏRİN (KƏSMƏ  REJİMLƏRİ) ELEMENTLƏRİNDƏN ASILILIĞI</a:t>
            </a:r>
            <a:r>
              <a:rPr lang="en-US" sz="1600" b="1" dirty="0">
                <a:effectLst/>
                <a:latin typeface="Times New Roman" panose="02020603050405020304" pitchFamily="18" charset="0"/>
                <a:ea typeface="Times New Roman" panose="02020603050405020304" pitchFamily="18" charset="0"/>
              </a:rPr>
              <a:t>---------------------------------------------------------------------------------------------------------------------------</a:t>
            </a:r>
            <a:r>
              <a:rPr lang="ru-RU" sz="1600" b="1" dirty="0">
                <a:effectLst/>
                <a:latin typeface="Times New Roman" panose="02020603050405020304" pitchFamily="18" charset="0"/>
                <a:ea typeface="Times New Roman" panose="02020603050405020304" pitchFamily="18" charset="0"/>
              </a:rPr>
              <a:t>34</a:t>
            </a:r>
            <a:endParaRPr lang="ru-RU" sz="1200" dirty="0">
              <a:effectLst/>
              <a:latin typeface="Times New Roman" panose="02020603050405020304" pitchFamily="18" charset="0"/>
              <a:ea typeface="Times New Roman" panose="02020603050405020304" pitchFamily="18" charset="0"/>
            </a:endParaRPr>
          </a:p>
          <a:p>
            <a:pPr>
              <a:lnSpc>
                <a:spcPct val="150000"/>
              </a:lnSpc>
              <a:spcAft>
                <a:spcPts val="0"/>
              </a:spcAft>
              <a:tabLst>
                <a:tab pos="540385" algn="l"/>
              </a:tabLst>
            </a:pPr>
            <a:r>
              <a:rPr lang="en-US" sz="1600" dirty="0">
                <a:effectLst/>
                <a:latin typeface="Times New Roman" panose="02020603050405020304" pitchFamily="18" charset="0"/>
                <a:ea typeface="Times New Roman" panose="02020603050405020304" pitchFamily="18" charset="0"/>
              </a:rPr>
              <a:t>      </a:t>
            </a:r>
            <a:r>
              <a:rPr lang="ru-RU" sz="1600" dirty="0">
                <a:effectLst/>
                <a:latin typeface="Times New Roman" panose="02020603050405020304" pitchFamily="18" charset="0"/>
                <a:ea typeface="Times New Roman" panose="02020603050405020304" pitchFamily="18" charset="0"/>
              </a:rPr>
              <a:t>4.1.    16A20C32 markalı torna dəzgahında aparılan mexaniki emalda kəsmə rejiminin müxtəlif parametrlərdən asılılığı</a:t>
            </a:r>
            <a:r>
              <a:rPr lang="en-US" sz="1600" dirty="0">
                <a:effectLst/>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34</a:t>
            </a:r>
            <a:endParaRPr lang="ru-RU" sz="1200" dirty="0">
              <a:effectLst/>
              <a:latin typeface="Times New Roman" panose="02020603050405020304" pitchFamily="18" charset="0"/>
              <a:ea typeface="Times New Roman" panose="02020603050405020304" pitchFamily="18" charset="0"/>
            </a:endParaRPr>
          </a:p>
          <a:p>
            <a:pPr>
              <a:lnSpc>
                <a:spcPct val="150000"/>
              </a:lnSpc>
              <a:spcAft>
                <a:spcPts val="0"/>
              </a:spcAft>
              <a:tabLst>
                <a:tab pos="540385" algn="l"/>
              </a:tabLst>
            </a:pPr>
            <a:r>
              <a:rPr lang="en-US" sz="1600" dirty="0">
                <a:effectLst/>
                <a:latin typeface="Times New Roman" panose="02020603050405020304" pitchFamily="18" charset="0"/>
                <a:ea typeface="Times New Roman" panose="02020603050405020304" pitchFamily="18" charset="0"/>
              </a:rPr>
              <a:t>      </a:t>
            </a:r>
            <a:r>
              <a:rPr lang="ru-RU" sz="1600" dirty="0">
                <a:effectLst/>
                <a:latin typeface="Times New Roman" panose="02020603050405020304" pitchFamily="18" charset="0"/>
                <a:ea typeface="Times New Roman" panose="02020603050405020304" pitchFamily="18" charset="0"/>
              </a:rPr>
              <a:t>4.2.    16A20C32 markalı RPİ dəzgahında müxtəlif materiallı pəstahların emalı üçün seçilmiş alət təminatının istismar şəraitləri</a:t>
            </a:r>
            <a:r>
              <a:rPr lang="en-US" sz="1600" dirty="0">
                <a:effectLst/>
                <a:latin typeface="Times New Roman" panose="02020603050405020304" pitchFamily="18" charset="0"/>
                <a:ea typeface="Times New Roman" panose="02020603050405020304" pitchFamily="18" charset="0"/>
              </a:rPr>
              <a:t>--</a:t>
            </a:r>
            <a:r>
              <a:rPr lang="en-US" sz="1600" dirty="0">
                <a:latin typeface="Times New Roman" panose="02020603050405020304" pitchFamily="18" charset="0"/>
                <a:ea typeface="Times New Roman" panose="02020603050405020304" pitchFamily="18" charset="0"/>
              </a:rPr>
              <a:t>----------</a:t>
            </a:r>
            <a:r>
              <a:rPr lang="ru-RU" sz="1600" dirty="0">
                <a:effectLst/>
                <a:latin typeface="Times New Roman" panose="02020603050405020304" pitchFamily="18" charset="0"/>
                <a:ea typeface="Times New Roman" panose="02020603050405020304" pitchFamily="18" charset="0"/>
              </a:rPr>
              <a:t>36</a:t>
            </a:r>
            <a:endParaRPr lang="ru-RU" sz="1200" dirty="0">
              <a:effectLst/>
              <a:latin typeface="Times New Roman" panose="02020603050405020304" pitchFamily="18" charset="0"/>
              <a:ea typeface="Times New Roman" panose="02020603050405020304" pitchFamily="18" charset="0"/>
            </a:endParaRPr>
          </a:p>
          <a:p>
            <a:pPr>
              <a:lnSpc>
                <a:spcPct val="150000"/>
              </a:lnSpc>
              <a:tabLst>
                <a:tab pos="540385" algn="l"/>
              </a:tabLst>
            </a:pPr>
            <a:r>
              <a:rPr lang="ru-RU" sz="1600" b="1" dirty="0">
                <a:effectLst/>
                <a:latin typeface="Times New Roman" panose="02020603050405020304" pitchFamily="18" charset="0"/>
                <a:ea typeface="Times New Roman" panose="02020603050405020304" pitchFamily="18" charset="0"/>
              </a:rPr>
              <a:t>Nəticələr və təkliflər</a:t>
            </a:r>
            <a:r>
              <a:rPr lang="en-US" sz="1600" b="1" dirty="0">
                <a:effectLst/>
                <a:latin typeface="Times New Roman" panose="02020603050405020304" pitchFamily="18" charset="0"/>
                <a:ea typeface="Times New Roman" panose="02020603050405020304" pitchFamily="18" charset="0"/>
              </a:rPr>
              <a:t>-----------------------------------------------------------------------------------------------------------------------------------------------</a:t>
            </a:r>
            <a:r>
              <a:rPr lang="ru-RU" sz="1600" b="1" dirty="0">
                <a:effectLst/>
                <a:latin typeface="Times New Roman" panose="02020603050405020304" pitchFamily="18" charset="0"/>
                <a:ea typeface="Times New Roman" panose="02020603050405020304" pitchFamily="18" charset="0"/>
              </a:rPr>
              <a:t>41</a:t>
            </a:r>
            <a:endParaRPr lang="ru-RU" sz="1200" dirty="0">
              <a:effectLst/>
              <a:latin typeface="Times New Roman" panose="02020603050405020304" pitchFamily="18" charset="0"/>
              <a:ea typeface="Times New Roman" panose="02020603050405020304" pitchFamily="18" charset="0"/>
            </a:endParaRPr>
          </a:p>
          <a:p>
            <a:pPr>
              <a:lnSpc>
                <a:spcPct val="150000"/>
              </a:lnSpc>
              <a:tabLst>
                <a:tab pos="540385" algn="l"/>
              </a:tabLst>
            </a:pPr>
            <a:r>
              <a:rPr lang="ru-RU" sz="1600" b="1" dirty="0">
                <a:effectLst/>
                <a:latin typeface="Times New Roman" panose="02020603050405020304" pitchFamily="18" charset="0"/>
                <a:ea typeface="Times New Roman" panose="02020603050405020304" pitchFamily="18" charset="0"/>
              </a:rPr>
              <a:t>İstifadə edilmiş ədəbiyyatların siyahısı</a:t>
            </a:r>
            <a:r>
              <a:rPr lang="en-US" sz="1600" b="1" dirty="0">
                <a:effectLst/>
                <a:latin typeface="Times New Roman" panose="02020603050405020304" pitchFamily="18" charset="0"/>
                <a:ea typeface="Times New Roman" panose="02020603050405020304" pitchFamily="18" charset="0"/>
              </a:rPr>
              <a:t>------------------------------------------------------------------------------------------------------------------------</a:t>
            </a:r>
            <a:r>
              <a:rPr lang="ru-RU" sz="1600" b="1" dirty="0">
                <a:effectLst/>
                <a:latin typeface="Times New Roman" panose="02020603050405020304" pitchFamily="18" charset="0"/>
                <a:ea typeface="Times New Roman" panose="02020603050405020304" pitchFamily="18" charset="0"/>
              </a:rPr>
              <a:t>43</a:t>
            </a:r>
            <a:endParaRPr lang="ru-RU" sz="1200" dirty="0">
              <a:effectLst/>
              <a:latin typeface="Times New Roman" panose="02020603050405020304" pitchFamily="18" charset="0"/>
              <a:ea typeface="Times New Roman" panose="02020603050405020304" pitchFamily="18" charset="0"/>
            </a:endParaRPr>
          </a:p>
          <a:p>
            <a:r>
              <a:rPr lang="ru-RU" sz="1400" kern="0" dirty="0">
                <a:effectLst/>
                <a:latin typeface="Times New Roman" panose="02020603050405020304" pitchFamily="18" charset="0"/>
                <a:ea typeface="Times New Roman" panose="02020603050405020304" pitchFamily="18" charset="0"/>
              </a:rPr>
              <a:t/>
            </a:r>
            <a:br>
              <a:rPr lang="ru-RU" sz="1400" kern="0" dirty="0">
                <a:effectLst/>
                <a:latin typeface="Times New Roman" panose="02020603050405020304" pitchFamily="18" charset="0"/>
                <a:ea typeface="Times New Roman" panose="02020603050405020304" pitchFamily="18" charset="0"/>
              </a:rPr>
            </a:br>
            <a:r>
              <a:rPr lang="en-US" sz="1400" kern="0" dirty="0">
                <a:effectLst/>
                <a:latin typeface="Times New Roman" panose="02020603050405020304" pitchFamily="18" charset="0"/>
                <a:ea typeface="Times New Roman" panose="02020603050405020304" pitchFamily="18" charset="0"/>
              </a:rPr>
              <a:t> </a:t>
            </a:r>
            <a:endParaRPr lang="ru-RU" dirty="0"/>
          </a:p>
        </p:txBody>
      </p:sp>
    </p:spTree>
    <p:extLst>
      <p:ext uri="{BB962C8B-B14F-4D97-AF65-F5344CB8AC3E}">
        <p14:creationId xmlns:p14="http://schemas.microsoft.com/office/powerpoint/2010/main" val="1414673338"/>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616463319"/>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5689285"/>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graphicEl>
                                              <a:dgm id="{3E7B9555-D7EB-4030-8C95-DC4CEAC7F30B}"/>
                                            </p:graphicEl>
                                          </p:spTgt>
                                        </p:tgtEl>
                                        <p:attrNameLst>
                                          <p:attrName>style.visibility</p:attrName>
                                        </p:attrNameLst>
                                      </p:cBhvr>
                                      <p:to>
                                        <p:strVal val="visible"/>
                                      </p:to>
                                    </p:set>
                                    <p:animEffect transition="in" filter="wheel(4)">
                                      <p:cBhvr>
                                        <p:cTn id="7" dur="2000"/>
                                        <p:tgtEl>
                                          <p:spTgt spid="4">
                                            <p:graphicEl>
                                              <a:dgm id="{3E7B9555-D7EB-4030-8C95-DC4CEAC7F30B}"/>
                                            </p:graphicEl>
                                          </p:spTgt>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graphicEl>
                                              <a:dgm id="{36D4FDAC-A25B-423F-8A43-3F0F66019D55}"/>
                                            </p:graphicEl>
                                          </p:spTgt>
                                        </p:tgtEl>
                                        <p:attrNameLst>
                                          <p:attrName>style.visibility</p:attrName>
                                        </p:attrNameLst>
                                      </p:cBhvr>
                                      <p:to>
                                        <p:strVal val="visible"/>
                                      </p:to>
                                    </p:set>
                                    <p:animEffect transition="in" filter="wheel(4)">
                                      <p:cBhvr>
                                        <p:cTn id="10" dur="2000"/>
                                        <p:tgtEl>
                                          <p:spTgt spid="4">
                                            <p:graphicEl>
                                              <a:dgm id="{36D4FDAC-A25B-423F-8A43-3F0F66019D55}"/>
                                            </p:graphicEl>
                                          </p:spTgt>
                                        </p:tgtEl>
                                      </p:cBhvr>
                                    </p:animEffect>
                                  </p:childTnLst>
                                </p:cTn>
                              </p:par>
                              <p:par>
                                <p:cTn id="11" presetID="21" presetClass="entr" presetSubtype="4" fill="hold" grpId="0" nodeType="withEffect">
                                  <p:stCondLst>
                                    <p:cond delay="0"/>
                                  </p:stCondLst>
                                  <p:childTnLst>
                                    <p:set>
                                      <p:cBhvr>
                                        <p:cTn id="12" dur="1" fill="hold">
                                          <p:stCondLst>
                                            <p:cond delay="0"/>
                                          </p:stCondLst>
                                        </p:cTn>
                                        <p:tgtEl>
                                          <p:spTgt spid="4">
                                            <p:graphicEl>
                                              <a:dgm id="{436E1AA9-EB7A-4992-80E1-BD0FFC24F5F6}"/>
                                            </p:graphicEl>
                                          </p:spTgt>
                                        </p:tgtEl>
                                        <p:attrNameLst>
                                          <p:attrName>style.visibility</p:attrName>
                                        </p:attrNameLst>
                                      </p:cBhvr>
                                      <p:to>
                                        <p:strVal val="visible"/>
                                      </p:to>
                                    </p:set>
                                    <p:animEffect transition="in" filter="wheel(4)">
                                      <p:cBhvr>
                                        <p:cTn id="13" dur="2000"/>
                                        <p:tgtEl>
                                          <p:spTgt spid="4">
                                            <p:graphicEl>
                                              <a:dgm id="{436E1AA9-EB7A-4992-80E1-BD0FFC24F5F6}"/>
                                            </p:graphicEl>
                                          </p:spTgt>
                                        </p:tgtEl>
                                      </p:cBhvr>
                                    </p:animEffect>
                                  </p:childTnLst>
                                </p:cTn>
                              </p:par>
                              <p:par>
                                <p:cTn id="14" presetID="21" presetClass="entr" presetSubtype="4" fill="hold" grpId="0" nodeType="withEffect">
                                  <p:stCondLst>
                                    <p:cond delay="0"/>
                                  </p:stCondLst>
                                  <p:childTnLst>
                                    <p:set>
                                      <p:cBhvr>
                                        <p:cTn id="15" dur="1" fill="hold">
                                          <p:stCondLst>
                                            <p:cond delay="0"/>
                                          </p:stCondLst>
                                        </p:cTn>
                                        <p:tgtEl>
                                          <p:spTgt spid="4">
                                            <p:graphicEl>
                                              <a:dgm id="{0D463706-D237-4F01-8B5F-FFFA87D36031}"/>
                                            </p:graphicEl>
                                          </p:spTgt>
                                        </p:tgtEl>
                                        <p:attrNameLst>
                                          <p:attrName>style.visibility</p:attrName>
                                        </p:attrNameLst>
                                      </p:cBhvr>
                                      <p:to>
                                        <p:strVal val="visible"/>
                                      </p:to>
                                    </p:set>
                                    <p:animEffect transition="in" filter="wheel(4)">
                                      <p:cBhvr>
                                        <p:cTn id="16" dur="2000"/>
                                        <p:tgtEl>
                                          <p:spTgt spid="4">
                                            <p:graphicEl>
                                              <a:dgm id="{0D463706-D237-4F01-8B5F-FFFA87D36031}"/>
                                            </p:graphicEl>
                                          </p:spTgt>
                                        </p:tgtEl>
                                      </p:cBhvr>
                                    </p:animEffect>
                                  </p:childTnLst>
                                </p:cTn>
                              </p:par>
                              <p:par>
                                <p:cTn id="17" presetID="21" presetClass="entr" presetSubtype="4" fill="hold" grpId="0" nodeType="withEffect">
                                  <p:stCondLst>
                                    <p:cond delay="0"/>
                                  </p:stCondLst>
                                  <p:childTnLst>
                                    <p:set>
                                      <p:cBhvr>
                                        <p:cTn id="18" dur="1" fill="hold">
                                          <p:stCondLst>
                                            <p:cond delay="0"/>
                                          </p:stCondLst>
                                        </p:cTn>
                                        <p:tgtEl>
                                          <p:spTgt spid="4">
                                            <p:graphicEl>
                                              <a:dgm id="{F10BFF86-9892-4CFA-9FD7-D51F22AAD429}"/>
                                            </p:graphicEl>
                                          </p:spTgt>
                                        </p:tgtEl>
                                        <p:attrNameLst>
                                          <p:attrName>style.visibility</p:attrName>
                                        </p:attrNameLst>
                                      </p:cBhvr>
                                      <p:to>
                                        <p:strVal val="visible"/>
                                      </p:to>
                                    </p:set>
                                    <p:animEffect transition="in" filter="wheel(4)">
                                      <p:cBhvr>
                                        <p:cTn id="19" dur="2000"/>
                                        <p:tgtEl>
                                          <p:spTgt spid="4">
                                            <p:graphicEl>
                                              <a:dgm id="{F10BFF86-9892-4CFA-9FD7-D51F22AAD429}"/>
                                            </p:graphicEl>
                                          </p:spTgt>
                                        </p:tgtEl>
                                      </p:cBhvr>
                                    </p:animEffect>
                                  </p:childTnLst>
                                </p:cTn>
                              </p:par>
                              <p:par>
                                <p:cTn id="20" presetID="21" presetClass="entr" presetSubtype="4" fill="hold" grpId="0" nodeType="withEffect">
                                  <p:stCondLst>
                                    <p:cond delay="0"/>
                                  </p:stCondLst>
                                  <p:childTnLst>
                                    <p:set>
                                      <p:cBhvr>
                                        <p:cTn id="21" dur="1" fill="hold">
                                          <p:stCondLst>
                                            <p:cond delay="0"/>
                                          </p:stCondLst>
                                        </p:cTn>
                                        <p:tgtEl>
                                          <p:spTgt spid="4">
                                            <p:graphicEl>
                                              <a:dgm id="{F0460B8F-50C6-4250-9E60-A3F49E0BA53C}"/>
                                            </p:graphicEl>
                                          </p:spTgt>
                                        </p:tgtEl>
                                        <p:attrNameLst>
                                          <p:attrName>style.visibility</p:attrName>
                                        </p:attrNameLst>
                                      </p:cBhvr>
                                      <p:to>
                                        <p:strVal val="visible"/>
                                      </p:to>
                                    </p:set>
                                    <p:animEffect transition="in" filter="wheel(4)">
                                      <p:cBhvr>
                                        <p:cTn id="22" dur="2000"/>
                                        <p:tgtEl>
                                          <p:spTgt spid="4">
                                            <p:graphicEl>
                                              <a:dgm id="{F0460B8F-50C6-4250-9E60-A3F49E0BA53C}"/>
                                            </p:graphicEl>
                                          </p:spTgt>
                                        </p:tgtEl>
                                      </p:cBhvr>
                                    </p:animEffect>
                                  </p:childTnLst>
                                </p:cTn>
                              </p:par>
                              <p:par>
                                <p:cTn id="23" presetID="21" presetClass="entr" presetSubtype="4" fill="hold" grpId="0" nodeType="withEffect">
                                  <p:stCondLst>
                                    <p:cond delay="0"/>
                                  </p:stCondLst>
                                  <p:childTnLst>
                                    <p:set>
                                      <p:cBhvr>
                                        <p:cTn id="24" dur="1" fill="hold">
                                          <p:stCondLst>
                                            <p:cond delay="0"/>
                                          </p:stCondLst>
                                        </p:cTn>
                                        <p:tgtEl>
                                          <p:spTgt spid="4">
                                            <p:graphicEl>
                                              <a:dgm id="{1FDBC637-B04D-47C8-9080-BE2939AD2866}"/>
                                            </p:graphicEl>
                                          </p:spTgt>
                                        </p:tgtEl>
                                        <p:attrNameLst>
                                          <p:attrName>style.visibility</p:attrName>
                                        </p:attrNameLst>
                                      </p:cBhvr>
                                      <p:to>
                                        <p:strVal val="visible"/>
                                      </p:to>
                                    </p:set>
                                    <p:animEffect transition="in" filter="wheel(4)">
                                      <p:cBhvr>
                                        <p:cTn id="25" dur="2000"/>
                                        <p:tgtEl>
                                          <p:spTgt spid="4">
                                            <p:graphicEl>
                                              <a:dgm id="{1FDBC637-B04D-47C8-9080-BE2939AD2866}"/>
                                            </p:graphicEl>
                                          </p:spTgt>
                                        </p:tgtEl>
                                      </p:cBhvr>
                                    </p:animEffect>
                                  </p:childTnLst>
                                </p:cTn>
                              </p:par>
                              <p:par>
                                <p:cTn id="26" presetID="21" presetClass="entr" presetSubtype="4" fill="hold" grpId="0" nodeType="withEffect">
                                  <p:stCondLst>
                                    <p:cond delay="0"/>
                                  </p:stCondLst>
                                  <p:childTnLst>
                                    <p:set>
                                      <p:cBhvr>
                                        <p:cTn id="27" dur="1" fill="hold">
                                          <p:stCondLst>
                                            <p:cond delay="0"/>
                                          </p:stCondLst>
                                        </p:cTn>
                                        <p:tgtEl>
                                          <p:spTgt spid="4">
                                            <p:graphicEl>
                                              <a:dgm id="{D1B99E3E-6B89-49E3-8E04-655E48E57C9C}"/>
                                            </p:graphicEl>
                                          </p:spTgt>
                                        </p:tgtEl>
                                        <p:attrNameLst>
                                          <p:attrName>style.visibility</p:attrName>
                                        </p:attrNameLst>
                                      </p:cBhvr>
                                      <p:to>
                                        <p:strVal val="visible"/>
                                      </p:to>
                                    </p:set>
                                    <p:animEffect transition="in" filter="wheel(4)">
                                      <p:cBhvr>
                                        <p:cTn id="28" dur="2000"/>
                                        <p:tgtEl>
                                          <p:spTgt spid="4">
                                            <p:graphicEl>
                                              <a:dgm id="{D1B99E3E-6B89-49E3-8E04-655E48E57C9C}"/>
                                            </p:graphicEl>
                                          </p:spTgt>
                                        </p:tgtEl>
                                      </p:cBhvr>
                                    </p:animEffect>
                                  </p:childTnLst>
                                </p:cTn>
                              </p:par>
                              <p:par>
                                <p:cTn id="29" presetID="21" presetClass="entr" presetSubtype="4" fill="hold" grpId="0" nodeType="withEffect">
                                  <p:stCondLst>
                                    <p:cond delay="0"/>
                                  </p:stCondLst>
                                  <p:childTnLst>
                                    <p:set>
                                      <p:cBhvr>
                                        <p:cTn id="30" dur="1" fill="hold">
                                          <p:stCondLst>
                                            <p:cond delay="0"/>
                                          </p:stCondLst>
                                        </p:cTn>
                                        <p:tgtEl>
                                          <p:spTgt spid="4">
                                            <p:graphicEl>
                                              <a:dgm id="{2F6CF7FB-78BA-49DA-B589-FC9ACE00B3C2}"/>
                                            </p:graphicEl>
                                          </p:spTgt>
                                        </p:tgtEl>
                                        <p:attrNameLst>
                                          <p:attrName>style.visibility</p:attrName>
                                        </p:attrNameLst>
                                      </p:cBhvr>
                                      <p:to>
                                        <p:strVal val="visible"/>
                                      </p:to>
                                    </p:set>
                                    <p:animEffect transition="in" filter="wheel(4)">
                                      <p:cBhvr>
                                        <p:cTn id="31" dur="2000"/>
                                        <p:tgtEl>
                                          <p:spTgt spid="4">
                                            <p:graphicEl>
                                              <a:dgm id="{2F6CF7FB-78BA-49DA-B589-FC9ACE00B3C2}"/>
                                            </p:graphicEl>
                                          </p:spTgt>
                                        </p:tgtEl>
                                      </p:cBhvr>
                                    </p:animEffect>
                                  </p:childTnLst>
                                </p:cTn>
                              </p:par>
                              <p:par>
                                <p:cTn id="32" presetID="21" presetClass="entr" presetSubtype="4" fill="hold" grpId="0" nodeType="withEffect">
                                  <p:stCondLst>
                                    <p:cond delay="0"/>
                                  </p:stCondLst>
                                  <p:childTnLst>
                                    <p:set>
                                      <p:cBhvr>
                                        <p:cTn id="33" dur="1" fill="hold">
                                          <p:stCondLst>
                                            <p:cond delay="0"/>
                                          </p:stCondLst>
                                        </p:cTn>
                                        <p:tgtEl>
                                          <p:spTgt spid="4">
                                            <p:graphicEl>
                                              <a:dgm id="{AA6AAA90-0B4D-46DF-AC0F-9C2AE7ECD453}"/>
                                            </p:graphicEl>
                                          </p:spTgt>
                                        </p:tgtEl>
                                        <p:attrNameLst>
                                          <p:attrName>style.visibility</p:attrName>
                                        </p:attrNameLst>
                                      </p:cBhvr>
                                      <p:to>
                                        <p:strVal val="visible"/>
                                      </p:to>
                                    </p:set>
                                    <p:animEffect transition="in" filter="wheel(4)">
                                      <p:cBhvr>
                                        <p:cTn id="34" dur="2000"/>
                                        <p:tgtEl>
                                          <p:spTgt spid="4">
                                            <p:graphicEl>
                                              <a:dgm id="{AA6AAA90-0B4D-46DF-AC0F-9C2AE7ECD453}"/>
                                            </p:graphicEl>
                                          </p:spTgt>
                                        </p:tgtEl>
                                      </p:cBhvr>
                                    </p:animEffect>
                                  </p:childTnLst>
                                </p:cTn>
                              </p:par>
                              <p:par>
                                <p:cTn id="35" presetID="21" presetClass="entr" presetSubtype="4" fill="hold" grpId="0" nodeType="withEffect">
                                  <p:stCondLst>
                                    <p:cond delay="0"/>
                                  </p:stCondLst>
                                  <p:childTnLst>
                                    <p:set>
                                      <p:cBhvr>
                                        <p:cTn id="36" dur="1" fill="hold">
                                          <p:stCondLst>
                                            <p:cond delay="0"/>
                                          </p:stCondLst>
                                        </p:cTn>
                                        <p:tgtEl>
                                          <p:spTgt spid="4">
                                            <p:graphicEl>
                                              <a:dgm id="{3A49A2D1-D9FA-46D6-A0A4-8F36B59C08EF}"/>
                                            </p:graphicEl>
                                          </p:spTgt>
                                        </p:tgtEl>
                                        <p:attrNameLst>
                                          <p:attrName>style.visibility</p:attrName>
                                        </p:attrNameLst>
                                      </p:cBhvr>
                                      <p:to>
                                        <p:strVal val="visible"/>
                                      </p:to>
                                    </p:set>
                                    <p:animEffect transition="in" filter="wheel(4)">
                                      <p:cBhvr>
                                        <p:cTn id="37" dur="2000"/>
                                        <p:tgtEl>
                                          <p:spTgt spid="4">
                                            <p:graphicEl>
                                              <a:dgm id="{3A49A2D1-D9FA-46D6-A0A4-8F36B59C08EF}"/>
                                            </p:graphicEl>
                                          </p:spTgt>
                                        </p:tgtEl>
                                      </p:cBhvr>
                                    </p:animEffect>
                                  </p:childTnLst>
                                </p:cTn>
                              </p:par>
                              <p:par>
                                <p:cTn id="38" presetID="21" presetClass="entr" presetSubtype="4" fill="hold" grpId="0" nodeType="withEffect">
                                  <p:stCondLst>
                                    <p:cond delay="0"/>
                                  </p:stCondLst>
                                  <p:childTnLst>
                                    <p:set>
                                      <p:cBhvr>
                                        <p:cTn id="39" dur="1" fill="hold">
                                          <p:stCondLst>
                                            <p:cond delay="0"/>
                                          </p:stCondLst>
                                        </p:cTn>
                                        <p:tgtEl>
                                          <p:spTgt spid="4">
                                            <p:graphicEl>
                                              <a:dgm id="{B6325584-8FE7-4ABC-A81D-A1A53A3258DD}"/>
                                            </p:graphicEl>
                                          </p:spTgt>
                                        </p:tgtEl>
                                        <p:attrNameLst>
                                          <p:attrName>style.visibility</p:attrName>
                                        </p:attrNameLst>
                                      </p:cBhvr>
                                      <p:to>
                                        <p:strVal val="visible"/>
                                      </p:to>
                                    </p:set>
                                    <p:animEffect transition="in" filter="wheel(4)">
                                      <p:cBhvr>
                                        <p:cTn id="40" dur="2000"/>
                                        <p:tgtEl>
                                          <p:spTgt spid="4">
                                            <p:graphicEl>
                                              <a:dgm id="{B6325584-8FE7-4ABC-A81D-A1A53A3258DD}"/>
                                            </p:graphicEl>
                                          </p:spTgt>
                                        </p:tgtEl>
                                      </p:cBhvr>
                                    </p:animEffect>
                                  </p:childTnLst>
                                </p:cTn>
                              </p:par>
                              <p:par>
                                <p:cTn id="41" presetID="21" presetClass="entr" presetSubtype="4" fill="hold" grpId="0" nodeType="withEffect">
                                  <p:stCondLst>
                                    <p:cond delay="0"/>
                                  </p:stCondLst>
                                  <p:childTnLst>
                                    <p:set>
                                      <p:cBhvr>
                                        <p:cTn id="42" dur="1" fill="hold">
                                          <p:stCondLst>
                                            <p:cond delay="0"/>
                                          </p:stCondLst>
                                        </p:cTn>
                                        <p:tgtEl>
                                          <p:spTgt spid="4">
                                            <p:graphicEl>
                                              <a:dgm id="{011B164E-8ADE-4C30-BA34-E2B7CCC607B4}"/>
                                            </p:graphicEl>
                                          </p:spTgt>
                                        </p:tgtEl>
                                        <p:attrNameLst>
                                          <p:attrName>style.visibility</p:attrName>
                                        </p:attrNameLst>
                                      </p:cBhvr>
                                      <p:to>
                                        <p:strVal val="visible"/>
                                      </p:to>
                                    </p:set>
                                    <p:animEffect transition="in" filter="wheel(4)">
                                      <p:cBhvr>
                                        <p:cTn id="43" dur="2000"/>
                                        <p:tgtEl>
                                          <p:spTgt spid="4">
                                            <p:graphicEl>
                                              <a:dgm id="{011B164E-8ADE-4C30-BA34-E2B7CCC607B4}"/>
                                            </p:graphicEl>
                                          </p:spTgt>
                                        </p:tgtEl>
                                      </p:cBhvr>
                                    </p:animEffect>
                                  </p:childTnLst>
                                </p:cTn>
                              </p:par>
                              <p:par>
                                <p:cTn id="44" presetID="21" presetClass="entr" presetSubtype="4" fill="hold" grpId="0" nodeType="withEffect">
                                  <p:stCondLst>
                                    <p:cond delay="0"/>
                                  </p:stCondLst>
                                  <p:childTnLst>
                                    <p:set>
                                      <p:cBhvr>
                                        <p:cTn id="45" dur="1" fill="hold">
                                          <p:stCondLst>
                                            <p:cond delay="0"/>
                                          </p:stCondLst>
                                        </p:cTn>
                                        <p:tgtEl>
                                          <p:spTgt spid="4">
                                            <p:graphicEl>
                                              <a:dgm id="{06360D90-5CAE-4E68-8186-322DDFE1490D}"/>
                                            </p:graphicEl>
                                          </p:spTgt>
                                        </p:tgtEl>
                                        <p:attrNameLst>
                                          <p:attrName>style.visibility</p:attrName>
                                        </p:attrNameLst>
                                      </p:cBhvr>
                                      <p:to>
                                        <p:strVal val="visible"/>
                                      </p:to>
                                    </p:set>
                                    <p:animEffect transition="in" filter="wheel(4)">
                                      <p:cBhvr>
                                        <p:cTn id="46" dur="2000"/>
                                        <p:tgtEl>
                                          <p:spTgt spid="4">
                                            <p:graphicEl>
                                              <a:dgm id="{06360D90-5CAE-4E68-8186-322DDFE1490D}"/>
                                            </p:graphicEl>
                                          </p:spTgt>
                                        </p:tgtEl>
                                      </p:cBhvr>
                                    </p:animEffect>
                                  </p:childTnLst>
                                </p:cTn>
                              </p:par>
                              <p:par>
                                <p:cTn id="47" presetID="21" presetClass="entr" presetSubtype="4" fill="hold" grpId="0" nodeType="withEffect">
                                  <p:stCondLst>
                                    <p:cond delay="0"/>
                                  </p:stCondLst>
                                  <p:childTnLst>
                                    <p:set>
                                      <p:cBhvr>
                                        <p:cTn id="48" dur="1" fill="hold">
                                          <p:stCondLst>
                                            <p:cond delay="0"/>
                                          </p:stCondLst>
                                        </p:cTn>
                                        <p:tgtEl>
                                          <p:spTgt spid="4">
                                            <p:graphicEl>
                                              <a:dgm id="{1CD81803-1767-4BCF-97E0-88CB565043B3}"/>
                                            </p:graphicEl>
                                          </p:spTgt>
                                        </p:tgtEl>
                                        <p:attrNameLst>
                                          <p:attrName>style.visibility</p:attrName>
                                        </p:attrNameLst>
                                      </p:cBhvr>
                                      <p:to>
                                        <p:strVal val="visible"/>
                                      </p:to>
                                    </p:set>
                                    <p:animEffect transition="in" filter="wheel(4)">
                                      <p:cBhvr>
                                        <p:cTn id="49" dur="2000"/>
                                        <p:tgtEl>
                                          <p:spTgt spid="4">
                                            <p:graphicEl>
                                              <a:dgm id="{1CD81803-1767-4BCF-97E0-88CB565043B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Прямоугольник 3"/>
          <p:cNvSpPr/>
          <p:nvPr/>
        </p:nvSpPr>
        <p:spPr>
          <a:xfrm>
            <a:off x="8" y="6698"/>
            <a:ext cx="12191999"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3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2.2. 16A20C32 </a:t>
            </a:r>
            <a:r>
              <a:rPr lang="ru-RU" sz="3200" b="1" i="1" dirty="0" err="1">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markalı</a:t>
            </a:r>
            <a:r>
              <a:rPr lang="ru-RU" sz="3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az-Latn-AZ" sz="32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RPİ torna dəzgahlarının tətbiqi ilə hazırlanacaq hissənin mexaniki emalının alət təminatının təsnifatı</a:t>
            </a:r>
            <a:endParaRPr lang="ru-RU" sz="32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0" y="1397845"/>
            <a:ext cx="12192000" cy="830997"/>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a:r>
              <a:rPr lang="az-Latn-AZ" sz="2400" b="1" i="1" dirty="0">
                <a:latin typeface="Times New Roman" pitchFamily="18" charset="0"/>
                <a:cs typeface="Times New Roman" pitchFamily="18" charset="0"/>
              </a:rPr>
              <a:t>Alət - materialların torna dəzgahında kəsmə ilə emalında tətbiq olunan ucluqdan və tutqacdan ibarətdir. Tutqacın en kəsiyi dördbucaqlı və dairəvi olur.</a:t>
            </a:r>
            <a:endParaRPr lang="ru-RU" sz="2400" b="1" i="1" dirty="0">
              <a:latin typeface="Times New Roman" pitchFamily="18" charset="0"/>
              <a:cs typeface="Times New Roman" pitchFamily="18" charset="0"/>
            </a:endParaRPr>
          </a:p>
        </p:txBody>
      </p:sp>
      <p:sp>
        <p:nvSpPr>
          <p:cNvPr id="7" name="Прямоугольник 6"/>
          <p:cNvSpPr/>
          <p:nvPr/>
        </p:nvSpPr>
        <p:spPr>
          <a:xfrm>
            <a:off x="-2" y="2593366"/>
            <a:ext cx="12192003"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az-Latn-AZ" sz="2400" b="1" i="1" dirty="0">
                <a:latin typeface="Times New Roman" pitchFamily="18" charset="0"/>
                <a:cs typeface="Times New Roman" pitchFamily="18" charset="0"/>
              </a:rPr>
              <a:t>Ucluq </a:t>
            </a:r>
            <a:r>
              <a:rPr lang="az-Latn-AZ" sz="2400" b="1" i="1" dirty="0" smtClean="0">
                <a:latin typeface="Times New Roman" pitchFamily="18" charset="0"/>
                <a:cs typeface="Times New Roman" pitchFamily="18" charset="0"/>
              </a:rPr>
              <a:t>- ən </a:t>
            </a:r>
            <a:r>
              <a:rPr lang="az-Latn-AZ" sz="2400" b="1" i="1" dirty="0">
                <a:latin typeface="Times New Roman" pitchFamily="18" charset="0"/>
                <a:cs typeface="Times New Roman" pitchFamily="18" charset="0"/>
              </a:rPr>
              <a:t>geniş yayılmış metalkəsən vasitədir. O metal qatını əsas tilinin köməyi ilə kəsir. Əsas til düz və ya fasonlu ola bilərlər. Veriş həmişə kəsmə hərəkətinə perpendikulyar aparılır. Ucluqlar torna, frez, içyonuş və s. dəzgahlarda tətbiq olunurlar.</a:t>
            </a:r>
            <a:endParaRPr lang="ru-RU" sz="2400" b="1" i="1" dirty="0">
              <a:latin typeface="Times New Roman" pitchFamily="18" charset="0"/>
              <a:cs typeface="Times New Roman" pitchFamily="18" charset="0"/>
            </a:endParaRPr>
          </a:p>
        </p:txBody>
      </p:sp>
      <p:sp>
        <p:nvSpPr>
          <p:cNvPr id="8" name="Прямоугольник 7"/>
          <p:cNvSpPr/>
          <p:nvPr/>
        </p:nvSpPr>
        <p:spPr>
          <a:xfrm>
            <a:off x="7" y="4156367"/>
            <a:ext cx="12192001" cy="2308324"/>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a:r>
              <a:rPr lang="az-Latn-AZ" sz="2400" b="1" i="1" dirty="0">
                <a:latin typeface="Times New Roman" pitchFamily="18" charset="0"/>
                <a:cs typeface="Times New Roman" pitchFamily="18" charset="0"/>
              </a:rPr>
              <a:t>Ucluq materialı.</a:t>
            </a:r>
          </a:p>
          <a:p>
            <a:pPr algn="ctr"/>
            <a:r>
              <a:rPr lang="az-Latn-AZ" sz="2400" b="1" i="1" dirty="0">
                <a:latin typeface="Times New Roman" pitchFamily="18" charset="0"/>
                <a:cs typeface="Times New Roman" pitchFamily="18" charset="0"/>
              </a:rPr>
              <a:t>Ucluq materialı kimi dəyişiləbilən lövhələrdən istifadə edilir. Bu lövhələr üzərinə örtük çəkilmiş bər xəlitədən, keramikadan, almazdan və ya polikristal bornitriddən hazırlanır. Bərk xəlitə adətən əlvan və qara metalların emalında tətbiq olunurlar. Daha bərk materiallar (məsələn, çuqun) isə silisium-nitridlə emal edilirlər.Bəzi hallarda tezkəsən alət poladından da hazırlanmış ucluqların tətbiqinə rast gəlinir.</a:t>
            </a:r>
          </a:p>
        </p:txBody>
      </p:sp>
    </p:spTree>
    <p:extLst>
      <p:ext uri="{BB962C8B-B14F-4D97-AF65-F5344CB8AC3E}">
        <p14:creationId xmlns:p14="http://schemas.microsoft.com/office/powerpoint/2010/main" val="2450396251"/>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plus(in)">
                                      <p:cBhvr>
                                        <p:cTn id="12" dur="2000"/>
                                        <p:tgtEl>
                                          <p:spTgt spid="6"/>
                                        </p:tgtEl>
                                      </p:cBhvr>
                                    </p:animEffect>
                                  </p:childTnLst>
                                </p:cTn>
                              </p:par>
                              <p:par>
                                <p:cTn id="13" presetID="1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plus(in)">
                                      <p:cBhvr>
                                        <p:cTn id="15" dur="2000"/>
                                        <p:tgtEl>
                                          <p:spTgt spid="7"/>
                                        </p:tgtEl>
                                      </p:cBhvr>
                                    </p:animEffect>
                                  </p:childTnLst>
                                </p:cTn>
                              </p:par>
                              <p:par>
                                <p:cTn id="16" presetID="13"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plus(in)">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 y="230969"/>
            <a:ext cx="7826181" cy="52322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sz="2800" b="1" i="1" dirty="0" err="1" smtClean="0">
                <a:effectLst>
                  <a:outerShdw blurRad="38100" dist="38100" dir="2700000" algn="tl">
                    <a:srgbClr val="000000">
                      <a:alpha val="43137"/>
                    </a:srgbClr>
                  </a:outerShdw>
                </a:effectLst>
                <a:latin typeface="Times New Roman" pitchFamily="18" charset="0"/>
                <a:cs typeface="Times New Roman" pitchFamily="18" charset="0"/>
              </a:rPr>
              <a:t>Ucluqlar</a:t>
            </a: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smtClean="0">
                <a:effectLst>
                  <a:outerShdw blurRad="38100" dist="38100" dir="2700000" algn="tl">
                    <a:srgbClr val="000000">
                      <a:alpha val="43137"/>
                    </a:srgbClr>
                  </a:outerShdw>
                </a:effectLst>
                <a:latin typeface="Times New Roman" pitchFamily="18" charset="0"/>
                <a:cs typeface="Times New Roman" pitchFamily="18" charset="0"/>
              </a:rPr>
              <a:t>aşağıdakı</a:t>
            </a: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smtClean="0">
                <a:effectLst>
                  <a:outerShdw blurRad="38100" dist="38100" dir="2700000" algn="tl">
                    <a:srgbClr val="000000">
                      <a:alpha val="43137"/>
                    </a:srgbClr>
                  </a:outerShdw>
                </a:effectLst>
                <a:latin typeface="Times New Roman" pitchFamily="18" charset="0"/>
                <a:cs typeface="Times New Roman" pitchFamily="18" charset="0"/>
              </a:rPr>
              <a:t>meyarlarına</a:t>
            </a: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smtClean="0">
                <a:effectLst>
                  <a:outerShdw blurRad="38100" dist="38100" dir="2700000" algn="tl">
                    <a:srgbClr val="000000">
                      <a:alpha val="43137"/>
                    </a:srgbClr>
                  </a:outerShdw>
                </a:effectLst>
                <a:latin typeface="Times New Roman" pitchFamily="18" charset="0"/>
                <a:cs typeface="Times New Roman" pitchFamily="18" charset="0"/>
              </a:rPr>
              <a:t>görə</a:t>
            </a: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smtClean="0">
                <a:effectLst>
                  <a:outerShdw blurRad="38100" dist="38100" dir="2700000" algn="tl">
                    <a:srgbClr val="000000">
                      <a:alpha val="43137"/>
                    </a:srgbClr>
                  </a:outerShdw>
                </a:effectLst>
                <a:latin typeface="Times New Roman" pitchFamily="18" charset="0"/>
                <a:cs typeface="Times New Roman" pitchFamily="18" charset="0"/>
              </a:rPr>
              <a:t>təsnif</a:t>
            </a: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smtClean="0">
                <a:effectLst>
                  <a:outerShdw blurRad="38100" dist="38100" dir="2700000" algn="tl">
                    <a:srgbClr val="000000">
                      <a:alpha val="43137"/>
                    </a:srgbClr>
                  </a:outerShdw>
                </a:effectLst>
                <a:latin typeface="Times New Roman" pitchFamily="18" charset="0"/>
                <a:cs typeface="Times New Roman" pitchFamily="18" charset="0"/>
              </a:rPr>
              <a:t>edilirlər</a:t>
            </a:r>
            <a:endParaRPr lang="ru-RU" sz="28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extBox 5"/>
          <p:cNvSpPr txBox="1"/>
          <p:nvPr/>
        </p:nvSpPr>
        <p:spPr>
          <a:xfrm>
            <a:off x="290948" y="1184567"/>
            <a:ext cx="11533909" cy="526297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sz="2800" b="1" i="1" dirty="0">
                <a:latin typeface="Times New Roman" pitchFamily="18" charset="0"/>
                <a:cs typeface="Times New Roman" pitchFamily="18" charset="0"/>
              </a:rPr>
              <a:t>1.Kəsmə </a:t>
            </a:r>
            <a:r>
              <a:rPr lang="ru-RU" sz="2800" b="1" i="1" dirty="0" err="1">
                <a:latin typeface="Times New Roman" pitchFamily="18" charset="0"/>
                <a:cs typeface="Times New Roman" pitchFamily="18" charset="0"/>
              </a:rPr>
              <a:t>istiqamətinə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görə</a:t>
            </a:r>
            <a:r>
              <a:rPr lang="ru-RU" sz="2800" b="1" i="1" dirty="0">
                <a:latin typeface="Times New Roman" pitchFamily="18" charset="0"/>
                <a:cs typeface="Times New Roman" pitchFamily="18" charset="0"/>
              </a:rPr>
              <a:t>.</a:t>
            </a:r>
            <a:br>
              <a:rPr lang="ru-RU" sz="2800" b="1" i="1" dirty="0">
                <a:latin typeface="Times New Roman" pitchFamily="18" charset="0"/>
                <a:cs typeface="Times New Roman" pitchFamily="18" charset="0"/>
              </a:rPr>
            </a:br>
            <a:r>
              <a:rPr lang="ru-RU" sz="2800" b="1" i="1" dirty="0" err="1">
                <a:latin typeface="Times New Roman" pitchFamily="18" charset="0"/>
                <a:cs typeface="Times New Roman" pitchFamily="18" charset="0"/>
              </a:rPr>
              <a:t>Burada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əsas</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tilin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nisbətən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vəziyyəti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kəsmə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istiqamətini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müəyyən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edir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Onu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nəzərə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almaq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lazımdır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istiqamət</a:t>
            </a:r>
            <a:r>
              <a:rPr lang="ru-RU" sz="2800" b="1" i="1" dirty="0">
                <a:latin typeface="Times New Roman" pitchFamily="18" charset="0"/>
                <a:cs typeface="Times New Roman" pitchFamily="18" charset="0"/>
              </a:rPr>
              <a:t> </a:t>
            </a:r>
            <a:r>
              <a:rPr lang="az-Latn-AZ" sz="2800" b="1" i="1" u="sng" dirty="0" smtClean="0">
                <a:latin typeface="Times New Roman" pitchFamily="18" charset="0"/>
                <a:cs typeface="Times New Roman" pitchFamily="18" charset="0"/>
              </a:rPr>
              <a:t>pəstah</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baxımından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verilir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Kəsmə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istiqamətinə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görə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sağ</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sol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neytral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ucluqlar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mövcuddur</a:t>
            </a:r>
            <a:r>
              <a:rPr lang="ru-RU" sz="2800" b="1" i="1" dirty="0" smtClean="0">
                <a:latin typeface="Times New Roman" pitchFamily="18" charset="0"/>
                <a:cs typeface="Times New Roman" pitchFamily="18" charset="0"/>
              </a:rPr>
              <a:t>.</a:t>
            </a:r>
            <a:endParaRPr lang="az-Latn-AZ" sz="2800" b="1" i="1" dirty="0" smtClean="0">
              <a:latin typeface="Times New Roman" pitchFamily="18" charset="0"/>
              <a:cs typeface="Times New Roman" pitchFamily="18" charset="0"/>
            </a:endParaRPr>
          </a:p>
          <a:p>
            <a:pPr algn="ctr"/>
            <a:endParaRPr lang="az-Latn-AZ" sz="2800" b="1" i="1" dirty="0">
              <a:latin typeface="Times New Roman" pitchFamily="18" charset="0"/>
              <a:cs typeface="Times New Roman" pitchFamily="18" charset="0"/>
            </a:endParaRPr>
          </a:p>
          <a:p>
            <a:pPr algn="ctr"/>
            <a:endParaRPr lang="ru-RU" sz="2800" b="1" i="1" dirty="0">
              <a:latin typeface="Times New Roman" pitchFamily="18" charset="0"/>
              <a:cs typeface="Times New Roman" pitchFamily="18" charset="0"/>
            </a:endParaRPr>
          </a:p>
          <a:p>
            <a:pPr algn="ctr"/>
            <a:r>
              <a:rPr lang="ru-RU" sz="2800" b="1" i="1" dirty="0">
                <a:latin typeface="Times New Roman" pitchFamily="18" charset="0"/>
                <a:cs typeface="Times New Roman" pitchFamily="18" charset="0"/>
              </a:rPr>
              <a:t>2.Emal </a:t>
            </a:r>
            <a:r>
              <a:rPr lang="ru-RU" sz="2800" b="1" i="1" dirty="0" err="1">
                <a:latin typeface="Times New Roman" pitchFamily="18" charset="0"/>
                <a:cs typeface="Times New Roman" pitchFamily="18" charset="0"/>
              </a:rPr>
              <a:t>vəziyyətinə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görə</a:t>
            </a:r>
            <a:r>
              <a:rPr lang="ru-RU" sz="2800" b="1" i="1" dirty="0">
                <a:latin typeface="Times New Roman" pitchFamily="18" charset="0"/>
                <a:cs typeface="Times New Roman" pitchFamily="18" charset="0"/>
              </a:rPr>
              <a:t>.</a:t>
            </a:r>
            <a:br>
              <a:rPr lang="ru-RU" sz="2800" b="1" i="1" dirty="0">
                <a:latin typeface="Times New Roman" pitchFamily="18" charset="0"/>
                <a:cs typeface="Times New Roman" pitchFamily="18" charset="0"/>
              </a:rPr>
            </a:br>
            <a:r>
              <a:rPr lang="ru-RU" sz="2800" b="1" i="1" dirty="0" err="1">
                <a:latin typeface="Times New Roman" pitchFamily="18" charset="0"/>
                <a:cs typeface="Times New Roman" pitchFamily="18" charset="0"/>
              </a:rPr>
              <a:t>Emal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vəziyyətinə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görə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xarici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daxili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olaraq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ucluqlar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iki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qrupa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bölünürlər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Daxili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ucluqlar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nisbətən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kiçik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başlığa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uzun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malik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olur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Çünki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pəstahın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daxilinə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girməlidir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Tətbiq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olunan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torna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əməliyyatından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asılı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olaraq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xarici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ucluqların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müxtəlif</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növləri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mövcuddur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Məsələn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yivlərin</a:t>
            </a:r>
            <a:r>
              <a:rPr lang="ru-RU" sz="2800" b="1" i="1" dirty="0">
                <a:latin typeface="Times New Roman" pitchFamily="18" charset="0"/>
                <a:cs typeface="Times New Roman" pitchFamily="18" charset="0"/>
              </a:rPr>
              <a:t> , </a:t>
            </a:r>
            <a:r>
              <a:rPr lang="ru-RU" sz="2800" b="1" i="1" dirty="0" err="1">
                <a:latin typeface="Times New Roman" pitchFamily="18" charset="0"/>
                <a:cs typeface="Times New Roman" pitchFamily="18" charset="0"/>
              </a:rPr>
              <a:t>boğazların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pillələrin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açılması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üçün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tətbiq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olunan</a:t>
            </a:r>
            <a:r>
              <a:rPr lang="ru-RU" sz="2800" b="1" i="1" dirty="0">
                <a:latin typeface="Times New Roman" pitchFamily="18" charset="0"/>
                <a:cs typeface="Times New Roman" pitchFamily="18" charset="0"/>
              </a:rPr>
              <a:t> </a:t>
            </a:r>
            <a:r>
              <a:rPr lang="ru-RU" sz="2800" b="1" i="1" dirty="0" err="1" smtClean="0">
                <a:latin typeface="Times New Roman" pitchFamily="18" charset="0"/>
                <a:cs typeface="Times New Roman" pitchFamily="18" charset="0"/>
              </a:rPr>
              <a:t>ucluqlar</a:t>
            </a:r>
            <a:r>
              <a:rPr lang="az-Latn-AZ" sz="2800" b="1" i="1" dirty="0" smtClean="0">
                <a:latin typeface="Times New Roman" pitchFamily="18" charset="0"/>
                <a:cs typeface="Times New Roman" pitchFamily="18" charset="0"/>
              </a:rPr>
              <a:t>.</a:t>
            </a:r>
            <a:endParaRPr lang="ru-RU" sz="2800" b="1" i="1" dirty="0">
              <a:latin typeface="Times New Roman" pitchFamily="18" charset="0"/>
              <a:cs typeface="Times New Roman" pitchFamily="18" charset="0"/>
            </a:endParaRPr>
          </a:p>
        </p:txBody>
      </p:sp>
    </p:spTree>
    <p:extLst>
      <p:ext uri="{BB962C8B-B14F-4D97-AF65-F5344CB8AC3E}">
        <p14:creationId xmlns:p14="http://schemas.microsoft.com/office/powerpoint/2010/main" val="373437375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anim calcmode="lin" valueType="num">
                                      <p:cBhvr additive="base">
                                        <p:cTn id="12" dur="500" fill="hold"/>
                                        <p:tgtEl>
                                          <p:spTgt spid="6">
                                            <p:bg/>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bg/>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calcmode="lin" valueType="num">
                                      <p:cBhvr additive="base">
                                        <p:cTn id="24"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7375"/>
            <a:ext cx="10370127" cy="1938992"/>
          </a:xfrm>
          <a:prstGeom prst="rect">
            <a:avLst/>
          </a:prstGeom>
        </p:spPr>
        <p:txBody>
          <a:bodyPr wrap="square">
            <a:spAutoFit/>
          </a:bodyPr>
          <a:lstStyle/>
          <a:p>
            <a:pPr algn="ctr"/>
            <a:r>
              <a:rPr lang="ru-RU" sz="2000" b="1" dirty="0" err="1">
                <a:latin typeface="Times New Roman" pitchFamily="18" charset="0"/>
                <a:cs typeface="Times New Roman" pitchFamily="18" charset="0"/>
              </a:rPr>
              <a:t>Əvvəllər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dəzgahlarda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istifadə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olunan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alətlər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daha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primitiv</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üsulla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hazırlanırdı</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və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daha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tez</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sıradan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çıxırdı</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Ucluğun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yeyilməsi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zamanı</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həmin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aləti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ucluğu</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yonma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daşına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sürtərək</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yenidən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hazırlayırdılar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Ucluq</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tamamilə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qırılana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qədər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dəfələrlə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yonularaq</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düzəldilən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ucluqlar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artıq</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mexaniki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və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kimyəvi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xassələrinin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bir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çoxunu</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mənfiyə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dəyişirdi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Bu</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həm</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vaxt</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itkisi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həm</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də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iqtisadi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baxımdan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əlverişsiz</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idi</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Əvvəllər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istifadə</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olunan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alətlərin</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formalarına</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nəzər</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salaq</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şək</a:t>
            </a:r>
            <a:r>
              <a:rPr lang="ru-RU" sz="2000" b="1" dirty="0">
                <a:latin typeface="Times New Roman" pitchFamily="18" charset="0"/>
                <a:cs typeface="Times New Roman" pitchFamily="18" charset="0"/>
              </a:rPr>
              <a:t>. 2.1) :</a:t>
            </a:r>
          </a:p>
        </p:txBody>
      </p:sp>
      <p:pic>
        <p:nvPicPr>
          <p:cNvPr id="8"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55964" y="2348721"/>
            <a:ext cx="7350183" cy="39273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Прямоугольник 8"/>
          <p:cNvSpPr/>
          <p:nvPr/>
        </p:nvSpPr>
        <p:spPr>
          <a:xfrm>
            <a:off x="7606159" y="4952682"/>
            <a:ext cx="4585855" cy="1323439"/>
          </a:xfrm>
          <a:prstGeom prst="rect">
            <a:avLst/>
          </a:prstGeom>
        </p:spPr>
        <p:txBody>
          <a:bodyPr wrap="square">
            <a:spAutoFit/>
          </a:bodyPr>
          <a:lstStyle/>
          <a:p>
            <a:pPr algn="ctr"/>
            <a:r>
              <a:rPr lang="ru-RU" sz="2000" b="1" i="1" dirty="0" err="1">
                <a:latin typeface="Times New Roman" pitchFamily="18" charset="0"/>
                <a:cs typeface="Times New Roman" pitchFamily="18" charset="0"/>
              </a:rPr>
              <a:t>Şək</a:t>
            </a:r>
            <a:r>
              <a:rPr lang="ru-RU" sz="2000" b="1" i="1" dirty="0">
                <a:latin typeface="Times New Roman" pitchFamily="18" charset="0"/>
                <a:cs typeface="Times New Roman" pitchFamily="18" charset="0"/>
              </a:rPr>
              <a:t>. 2.1.  </a:t>
            </a:r>
            <a:r>
              <a:rPr lang="ru-RU" sz="2000" b="1" i="1" dirty="0" err="1">
                <a:latin typeface="Times New Roman" pitchFamily="18" charset="0"/>
                <a:cs typeface="Times New Roman" pitchFamily="18" charset="0"/>
              </a:rPr>
              <a:t>Əvvəllər</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istifadə</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olunmuş</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standart</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alətlərin</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sadə</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cizgiləri</a:t>
            </a:r>
            <a:endParaRPr lang="ru-RU" sz="2000" b="1" i="1" dirty="0">
              <a:latin typeface="Times New Roman" pitchFamily="18" charset="0"/>
              <a:cs typeface="Times New Roman" pitchFamily="18" charset="0"/>
            </a:endParaRPr>
          </a:p>
          <a:p>
            <a:pPr lvl="0" algn="ctr"/>
            <a:r>
              <a:rPr lang="az-Latn-AZ" sz="2000" b="1" i="1" dirty="0" smtClean="0">
                <a:latin typeface="Times New Roman" pitchFamily="18" charset="0"/>
                <a:cs typeface="Times New Roman" pitchFamily="18" charset="0"/>
              </a:rPr>
              <a:t>a) </a:t>
            </a:r>
            <a:r>
              <a:rPr lang="ru-RU" sz="2000" b="1" i="1" dirty="0" err="1" smtClean="0">
                <a:latin typeface="Times New Roman" pitchFamily="18" charset="0"/>
                <a:cs typeface="Times New Roman" pitchFamily="18" charset="0"/>
              </a:rPr>
              <a:t>Sol</a:t>
            </a:r>
            <a:r>
              <a:rPr lang="ru-RU" sz="2000" b="1" i="1" dirty="0" smtClean="0">
                <a:latin typeface="Times New Roman" pitchFamily="18" charset="0"/>
                <a:cs typeface="Times New Roman" pitchFamily="18" charset="0"/>
              </a:rPr>
              <a:t> </a:t>
            </a:r>
            <a:r>
              <a:rPr lang="ru-RU" sz="2000" b="1" i="1" dirty="0" err="1">
                <a:latin typeface="Times New Roman" pitchFamily="18" charset="0"/>
                <a:cs typeface="Times New Roman" pitchFamily="18" charset="0"/>
              </a:rPr>
              <a:t>yonuş</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alətləri</a:t>
            </a:r>
            <a:r>
              <a:rPr lang="ru-RU" sz="2000" b="1" i="1" dirty="0">
                <a:latin typeface="Times New Roman" pitchFamily="18" charset="0"/>
                <a:cs typeface="Times New Roman" pitchFamily="18" charset="0"/>
              </a:rPr>
              <a:t>   b) </a:t>
            </a:r>
            <a:r>
              <a:rPr lang="ru-RU" sz="2000" b="1" i="1" dirty="0" err="1">
                <a:latin typeface="Times New Roman" pitchFamily="18" charset="0"/>
                <a:cs typeface="Times New Roman" pitchFamily="18" charset="0"/>
              </a:rPr>
              <a:t>sağ</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yonuş</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alətləri</a:t>
            </a:r>
            <a:r>
              <a:rPr lang="ru-RU" sz="2000" b="1" i="1" dirty="0">
                <a:latin typeface="Times New Roman" pitchFamily="18" charset="0"/>
                <a:cs typeface="Times New Roman" pitchFamily="18" charset="0"/>
              </a:rPr>
              <a:t>   c) </a:t>
            </a:r>
            <a:r>
              <a:rPr lang="ru-RU" sz="2000" b="1" i="1" dirty="0" err="1">
                <a:latin typeface="Times New Roman" pitchFamily="18" charset="0"/>
                <a:cs typeface="Times New Roman" pitchFamily="18" charset="0"/>
              </a:rPr>
              <a:t>neytral</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alətlər</a:t>
            </a:r>
            <a:endParaRPr lang="ru-RU" sz="2000" b="1" i="1" dirty="0">
              <a:latin typeface="Times New Roman" pitchFamily="18" charset="0"/>
              <a:cs typeface="Times New Roman" pitchFamily="18" charset="0"/>
            </a:endParaRPr>
          </a:p>
        </p:txBody>
      </p:sp>
    </p:spTree>
    <p:extLst>
      <p:ext uri="{BB962C8B-B14F-4D97-AF65-F5344CB8AC3E}">
        <p14:creationId xmlns:p14="http://schemas.microsoft.com/office/powerpoint/2010/main" val="2105751028"/>
      </p:ext>
    </p:extLst>
  </p:cSld>
  <p:clrMapOvr>
    <a:masterClrMapping/>
  </p:clrMapOvr>
  <mc:AlternateContent xmlns:mc="http://schemas.openxmlformats.org/markup-compatibility/2006">
    <mc:Choice xmlns:p14="http://schemas.microsoft.com/office/powerpoint/2010/main" Requires="p14">
      <p:transition spd="slow" p14:dur="1200">
        <p:zoom dir="in"/>
      </p:transition>
    </mc:Choice>
    <mc:Fallback>
      <p:transition spd="slow">
        <p:zoom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 calcmode="lin" valueType="num">
                                      <p:cBhvr>
                                        <p:cTn id="14" dur="1000" fill="hold"/>
                                        <p:tgtEl>
                                          <p:spTgt spid="9"/>
                                        </p:tgtEl>
                                        <p:attrNameLst>
                                          <p:attrName>style.rotation</p:attrName>
                                        </p:attrNameLst>
                                      </p:cBhvr>
                                      <p:tavLst>
                                        <p:tav tm="0">
                                          <p:val>
                                            <p:fltVal val="90"/>
                                          </p:val>
                                        </p:tav>
                                        <p:tav tm="100000">
                                          <p:val>
                                            <p:fltVal val="0"/>
                                          </p:val>
                                        </p:tav>
                                      </p:tavLst>
                                    </p:anim>
                                    <p:animEffect transition="in" filter="fade">
                                      <p:cBhvr>
                                        <p:cTn id="15" dur="1000"/>
                                        <p:tgtEl>
                                          <p:spTgt spid="9"/>
                                        </p:tgtEl>
                                      </p:cBhvr>
                                    </p:animEffect>
                                  </p:childTnLst>
                                </p:cTn>
                              </p:par>
                              <p:par>
                                <p:cTn id="16" presetID="31"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11720947" cy="1323439"/>
          </a:xfrm>
          <a:prstGeom prst="rect">
            <a:avLst/>
          </a:prstGeom>
        </p:spPr>
        <p:txBody>
          <a:bodyPr wrap="square">
            <a:spAutoFit/>
          </a:bodyPr>
          <a:lstStyle/>
          <a:p>
            <a:pPr algn="ctr"/>
            <a:r>
              <a:rPr lang="az-Latn-AZ" sz="2000" b="1" i="1" dirty="0">
                <a:latin typeface="Times New Roman" pitchFamily="18" charset="0"/>
                <a:cs typeface="Times New Roman" pitchFamily="18" charset="0"/>
              </a:rPr>
              <a:t>Göründüyü kimi o vaxtlar istifadə edilmiş alətlər dəqiqlik baxımından əlverişli deyildi. Belə ki, çertyojda verilmiş qismən mürəkkəb ölçülərin alınması ya çətinliklə başa gəlirdi ya da zay məhsulla nəticələnirdi. Bu da öz növbəsində həm vaxta həm də müəssisənin büdcəsinə zərər vermiş olurdu. Belə alətlərin real təsvirlərinə nəzər salaq (şək. 2.2</a:t>
            </a:r>
            <a:r>
              <a:rPr lang="az-Latn-AZ" sz="2000" b="1" i="1" dirty="0" smtClean="0">
                <a:latin typeface="Times New Roman" pitchFamily="18" charset="0"/>
                <a:cs typeface="Times New Roman" pitchFamily="18" charset="0"/>
              </a:rPr>
              <a:t>).</a:t>
            </a:r>
            <a:endParaRPr lang="ru-RU" sz="2000" b="1" i="1" dirty="0">
              <a:latin typeface="Times New Roman" pitchFamily="18" charset="0"/>
              <a:cs typeface="Times New Roman" pitchFamily="18" charset="0"/>
            </a:endParaRPr>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277105" y="1534749"/>
            <a:ext cx="4668983" cy="2850216"/>
          </a:xfrm>
          <a:prstGeom prst="rect">
            <a:avLst/>
          </a:prstGeom>
          <a:ln>
            <a:noFill/>
          </a:ln>
          <a:effectLst>
            <a:outerShdw blurRad="190500" algn="tl" rotWithShape="0">
              <a:srgbClr val="000000">
                <a:alpha val="70000"/>
              </a:srgbClr>
            </a:outerShdw>
          </a:effectLst>
        </p:spPr>
      </p:pic>
      <p:pic>
        <p:nvPicPr>
          <p:cNvPr id="6" name="Рисунок 5"/>
          <p:cNvPicPr/>
          <p:nvPr/>
        </p:nvPicPr>
        <p:blipFill>
          <a:blip r:embed="rId3">
            <a:extLst>
              <a:ext uri="{28A0092B-C50C-407E-A947-70E740481C1C}">
                <a14:useLocalDpi xmlns:a14="http://schemas.microsoft.com/office/drawing/2010/main" val="0"/>
              </a:ext>
            </a:extLst>
          </a:blip>
          <a:srcRect/>
          <a:stretch>
            <a:fillRect/>
          </a:stretch>
        </p:blipFill>
        <p:spPr bwMode="auto">
          <a:xfrm>
            <a:off x="6532419" y="1546642"/>
            <a:ext cx="4923116" cy="2838327"/>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472784" y="4424451"/>
            <a:ext cx="4277595" cy="1200329"/>
          </a:xfrm>
          <a:prstGeom prst="rect">
            <a:avLst/>
          </a:prstGeom>
        </p:spPr>
        <p:txBody>
          <a:bodyPr wrap="square">
            <a:spAutoFit/>
          </a:bodyPr>
          <a:lstStyle/>
          <a:p>
            <a:pPr algn="ctr"/>
            <a:r>
              <a:rPr lang="az-Latn-AZ" sz="2400" b="1" i="1" dirty="0" smtClean="0">
                <a:latin typeface="Times New Roman" pitchFamily="18" charset="0"/>
                <a:cs typeface="Times New Roman" pitchFamily="18" charset="0"/>
              </a:rPr>
              <a:t>a) yüksək </a:t>
            </a:r>
            <a:r>
              <a:rPr lang="az-Latn-AZ" sz="2400" b="1" i="1" dirty="0">
                <a:latin typeface="Times New Roman" pitchFamily="18" charset="0"/>
                <a:cs typeface="Times New Roman" pitchFamily="18" charset="0"/>
              </a:rPr>
              <a:t>kəsmə sürətində istismar          </a:t>
            </a:r>
            <a:endParaRPr lang="ru-RU" sz="2400" b="1" i="1" dirty="0">
              <a:latin typeface="Times New Roman" pitchFamily="18" charset="0"/>
              <a:cs typeface="Times New Roman" pitchFamily="18" charset="0"/>
            </a:endParaRPr>
          </a:p>
          <a:p>
            <a:pPr algn="ctr"/>
            <a:r>
              <a:rPr lang="az-Latn-AZ" sz="2400" b="1" i="1" dirty="0" smtClean="0">
                <a:latin typeface="Times New Roman" pitchFamily="18" charset="0"/>
                <a:cs typeface="Times New Roman" pitchFamily="18" charset="0"/>
              </a:rPr>
              <a:t>edilə </a:t>
            </a:r>
            <a:r>
              <a:rPr lang="az-Latn-AZ" sz="2400" b="1" i="1" dirty="0">
                <a:latin typeface="Times New Roman" pitchFamily="18" charset="0"/>
                <a:cs typeface="Times New Roman" pitchFamily="18" charset="0"/>
              </a:rPr>
              <a:t>bilən polad alətlər                                 </a:t>
            </a:r>
            <a:endParaRPr lang="ru-RU" sz="2400" b="1" i="1" dirty="0">
              <a:latin typeface="Times New Roman" pitchFamily="18" charset="0"/>
              <a:cs typeface="Times New Roman" pitchFamily="18" charset="0"/>
            </a:endParaRPr>
          </a:p>
        </p:txBody>
      </p:sp>
      <p:sp>
        <p:nvSpPr>
          <p:cNvPr id="8" name="Прямоугольник 7"/>
          <p:cNvSpPr/>
          <p:nvPr/>
        </p:nvSpPr>
        <p:spPr>
          <a:xfrm>
            <a:off x="7075360" y="4708424"/>
            <a:ext cx="3924472" cy="461665"/>
          </a:xfrm>
          <a:prstGeom prst="rect">
            <a:avLst/>
          </a:prstGeom>
        </p:spPr>
        <p:txBody>
          <a:bodyPr wrap="none">
            <a:spAutoFit/>
          </a:bodyPr>
          <a:lstStyle/>
          <a:p>
            <a:r>
              <a:rPr lang="az-Latn-AZ" sz="2400" b="1" i="1" dirty="0" smtClean="0">
                <a:latin typeface="Times New Roman" pitchFamily="18" charset="0"/>
                <a:cs typeface="Times New Roman" pitchFamily="18" charset="0"/>
              </a:rPr>
              <a:t>b) lehimlənmiş </a:t>
            </a:r>
            <a:r>
              <a:rPr lang="az-Latn-AZ" sz="2400" b="1" i="1" dirty="0">
                <a:latin typeface="Times New Roman" pitchFamily="18" charset="0"/>
                <a:cs typeface="Times New Roman" pitchFamily="18" charset="0"/>
              </a:rPr>
              <a:t>karbid alətlər </a:t>
            </a:r>
            <a:endParaRPr lang="ru-RU" sz="2400" b="1" i="1" dirty="0">
              <a:latin typeface="Times New Roman" pitchFamily="18" charset="0"/>
              <a:cs typeface="Times New Roman" pitchFamily="18" charset="0"/>
            </a:endParaRPr>
          </a:p>
        </p:txBody>
      </p:sp>
      <p:sp>
        <p:nvSpPr>
          <p:cNvPr id="9" name="Прямоугольник 8"/>
          <p:cNvSpPr/>
          <p:nvPr/>
        </p:nvSpPr>
        <p:spPr>
          <a:xfrm>
            <a:off x="631472" y="5744726"/>
            <a:ext cx="10458007" cy="461665"/>
          </a:xfrm>
          <a:prstGeom prst="rect">
            <a:avLst/>
          </a:prstGeom>
        </p:spPr>
        <p:txBody>
          <a:bodyPr wrap="square">
            <a:spAutoFit/>
          </a:bodyPr>
          <a:lstStyle/>
          <a:p>
            <a:pPr algn="ctr"/>
            <a:r>
              <a:rPr lang="az-Latn-AZ"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Şək. 2.2.  Ötən illərdə istifadə edilmiş alətlərin müxtəlif formaları</a:t>
            </a:r>
            <a:endParaRPr lang="ru-RU" sz="24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24078541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08" y="519550"/>
            <a:ext cx="11533911" cy="586314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az-Latn-AZ" sz="2500" b="1" i="1" dirty="0">
                <a:latin typeface="Times New Roman" pitchFamily="18" charset="0"/>
                <a:cs typeface="Times New Roman" pitchFamily="18" charset="0"/>
              </a:rPr>
              <a:t>Qeyd etmək lazımdır ki, günümüzdə hələ də bu alətlərin istifadə edildiyi bir sıra müəssisələr vardır. Buna səbəb kimi müəssisənin daxilində </a:t>
            </a:r>
            <a:r>
              <a:rPr lang="az-Latn-AZ" sz="2500" b="1" i="1" dirty="0">
                <a:solidFill>
                  <a:srgbClr val="FF0000"/>
                </a:solidFill>
                <a:latin typeface="Times New Roman" pitchFamily="18" charset="0"/>
                <a:cs typeface="Times New Roman" pitchFamily="18" charset="0"/>
              </a:rPr>
              <a:t>alət sexinin olmaması</a:t>
            </a:r>
            <a:r>
              <a:rPr lang="az-Latn-AZ" sz="2500" b="1" i="1" dirty="0">
                <a:latin typeface="Times New Roman" pitchFamily="18" charset="0"/>
                <a:cs typeface="Times New Roman" pitchFamily="18" charset="0"/>
              </a:rPr>
              <a:t>, müasir alətlərin alınması üçün </a:t>
            </a:r>
            <a:r>
              <a:rPr lang="az-Latn-AZ" sz="2500" b="1" i="1" dirty="0">
                <a:solidFill>
                  <a:srgbClr val="FF0000"/>
                </a:solidFill>
                <a:latin typeface="Times New Roman" pitchFamily="18" charset="0"/>
                <a:cs typeface="Times New Roman" pitchFamily="18" charset="0"/>
              </a:rPr>
              <a:t>iqtisadi problemlər</a:t>
            </a:r>
            <a:r>
              <a:rPr lang="az-Latn-AZ" sz="2500" b="1" i="1" dirty="0">
                <a:latin typeface="Times New Roman" pitchFamily="18" charset="0"/>
                <a:cs typeface="Times New Roman" pitchFamily="18" charset="0"/>
              </a:rPr>
              <a:t>, alətlərin emal ediləcək materialın növünə görə seçiminin aparılmasını həyata keçirəcək </a:t>
            </a:r>
            <a:r>
              <a:rPr lang="az-Latn-AZ" sz="2500" b="1" i="1" dirty="0">
                <a:solidFill>
                  <a:srgbClr val="FF0000"/>
                </a:solidFill>
                <a:latin typeface="Times New Roman" pitchFamily="18" charset="0"/>
                <a:cs typeface="Times New Roman" pitchFamily="18" charset="0"/>
              </a:rPr>
              <a:t>kadr ehtiyyatının </a:t>
            </a:r>
            <a:r>
              <a:rPr lang="az-Latn-AZ" sz="2500" b="1" i="1" dirty="0">
                <a:latin typeface="Times New Roman" pitchFamily="18" charset="0"/>
                <a:cs typeface="Times New Roman" pitchFamily="18" charset="0"/>
              </a:rPr>
              <a:t>olmaması və s. göstərə bilərik. Amma birmənalı şəkildə demək lazımdır ki, müasir RPİ dəzgahların, xüsusi ilə də haqqında danışdığımız 16A20C32 markalı RPİ torna dəzgahının müasir alət təminatı olmadan  istismarı mümkünsüzdür. Çünki əvvəlki alətlər həm dəqiqlik, həm möhkəmlik, həm sərtlik, həm də digər prioritetlər baxımından müasir alətləri əvəz edə bilməz.</a:t>
            </a:r>
          </a:p>
          <a:p>
            <a:pPr algn="ctr"/>
            <a:r>
              <a:rPr lang="az-Latn-AZ" sz="2500" b="1" i="1" dirty="0">
                <a:latin typeface="Times New Roman" pitchFamily="18" charset="0"/>
                <a:cs typeface="Times New Roman" pitchFamily="18" charset="0"/>
              </a:rPr>
              <a:t>İllər ötdükcə müasir RPİ dəzgahların inteqrasiyası nəticəsində onların öz tələbatı ilə yeni növ alətlərin istehsalına başlanıldı. Bu alətlər RPİ dəzgahlar üçün individualdır. Bu alətlərin ən müasirləri özləri ilə yeni xüsusiyyətlər də gətirdi. Bunlardan biri onların ucluqlarına istiqamətlənmiş </a:t>
            </a:r>
            <a:r>
              <a:rPr lang="az-Latn-AZ" sz="2500" b="1" i="1" dirty="0">
                <a:solidFill>
                  <a:srgbClr val="FF0000"/>
                </a:solidFill>
                <a:latin typeface="Times New Roman" pitchFamily="18" charset="0"/>
                <a:cs typeface="Times New Roman" pitchFamily="18" charset="0"/>
              </a:rPr>
              <a:t>daxili borucuğun</a:t>
            </a:r>
            <a:r>
              <a:rPr lang="az-Latn-AZ" sz="2500" b="1" i="1" dirty="0">
                <a:latin typeface="Times New Roman" pitchFamily="18" charset="0"/>
                <a:cs typeface="Times New Roman" pitchFamily="18" charset="0"/>
              </a:rPr>
              <a:t> olmasıdır ki, bunun vasitəsilə soyuducu və yağlayıcı maye birbaşa emal nöqtəsinə vurulur və qızmanın qarşısını kifayət qədər önləyir. Bu da öz növbəsində təhlükəsizlik baxımından yetərli addımdır .</a:t>
            </a:r>
          </a:p>
        </p:txBody>
      </p:sp>
    </p:spTree>
    <p:extLst>
      <p:ext uri="{BB962C8B-B14F-4D97-AF65-F5344CB8AC3E}">
        <p14:creationId xmlns:p14="http://schemas.microsoft.com/office/powerpoint/2010/main" val="36165661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Прямоугольник 3"/>
          <p:cNvSpPr/>
          <p:nvPr/>
        </p:nvSpPr>
        <p:spPr>
          <a:xfrm>
            <a:off x="0" y="368491"/>
            <a:ext cx="12192000" cy="58477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az-Latn-AZ" sz="3200" b="1" i="1" dirty="0">
                <a:effectLst>
                  <a:outerShdw blurRad="38100" dist="38100" dir="2700000" algn="tl">
                    <a:srgbClr val="000000">
                      <a:alpha val="43137"/>
                    </a:srgbClr>
                  </a:outerShdw>
                </a:effectLst>
                <a:latin typeface="Times New Roman" pitchFamily="18" charset="0"/>
                <a:cs typeface="Times New Roman" pitchFamily="18" charset="0"/>
              </a:rPr>
              <a:t>Aşağıdakı şəkildə daha müasir alətlərlə tanış olaq bilərik (Şək. 2.3</a:t>
            </a:r>
            <a:r>
              <a:rPr lang="az-Latn-AZ" sz="3200" b="1" i="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b="1" i="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365236" y="1212572"/>
            <a:ext cx="5287419" cy="2971497"/>
          </a:xfrm>
          <a:prstGeom prst="rect">
            <a:avLst/>
          </a:prstGeom>
          <a:noFill/>
          <a:ln>
            <a:noFill/>
          </a:ln>
        </p:spPr>
      </p:pic>
      <p:sp>
        <p:nvSpPr>
          <p:cNvPr id="6" name="Прямоугольник 5"/>
          <p:cNvSpPr/>
          <p:nvPr/>
        </p:nvSpPr>
        <p:spPr>
          <a:xfrm>
            <a:off x="347815" y="4329729"/>
            <a:ext cx="5322291" cy="40011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z-Latn-AZ" sz="2000" b="1" i="1" dirty="0">
                <a:effectLst>
                  <a:outerShdw blurRad="38100" dist="38100" dir="2700000" algn="tl">
                    <a:srgbClr val="000000">
                      <a:alpha val="43137"/>
                    </a:srgbClr>
                  </a:outerShdw>
                </a:effectLst>
                <a:latin typeface="Times New Roman" pitchFamily="18" charset="0"/>
                <a:cs typeface="Times New Roman" pitchFamily="18" charset="0"/>
              </a:rPr>
              <a:t> a) dəyişdirilə bilən ucluqlara malik polad alətlər</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6566205" y="1212572"/>
            <a:ext cx="5293699" cy="2971497"/>
          </a:xfrm>
          <a:prstGeom prst="rect">
            <a:avLst/>
          </a:prstGeom>
          <a:noFill/>
          <a:ln>
            <a:noFill/>
          </a:ln>
        </p:spPr>
      </p:pic>
      <p:sp>
        <p:nvSpPr>
          <p:cNvPr id="8" name="Прямоугольник 7"/>
          <p:cNvSpPr/>
          <p:nvPr/>
        </p:nvSpPr>
        <p:spPr>
          <a:xfrm>
            <a:off x="6502224" y="4329729"/>
            <a:ext cx="5421677" cy="40011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z-Latn-AZ" sz="2000" b="1" i="1" dirty="0" smtClean="0">
                <a:effectLst>
                  <a:outerShdw blurRad="38100" dist="38100" dir="2700000" algn="tl">
                    <a:srgbClr val="000000">
                      <a:alpha val="43137"/>
                    </a:srgbClr>
                  </a:outerShdw>
                </a:effectLst>
                <a:latin typeface="Times New Roman" pitchFamily="18" charset="0"/>
                <a:cs typeface="Times New Roman" pitchFamily="18" charset="0"/>
              </a:rPr>
              <a:t> b) dəyişdirilə bilən ucluqlara malik karbid alətlər</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Прямоугольник 8"/>
          <p:cNvSpPr/>
          <p:nvPr/>
        </p:nvSpPr>
        <p:spPr>
          <a:xfrm>
            <a:off x="1086239" y="5328969"/>
            <a:ext cx="10019524" cy="461665"/>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az-Latn-AZ" sz="2400" b="1" i="1" dirty="0">
                <a:effectLst>
                  <a:outerShdw blurRad="60007" dist="200025" dir="15000000" sy="30000" kx="-1800000" algn="bl" rotWithShape="0">
                    <a:prstClr val="black">
                      <a:alpha val="32000"/>
                    </a:prstClr>
                  </a:outerShdw>
                </a:effectLst>
                <a:latin typeface="Times New Roman" pitchFamily="18" charset="0"/>
                <a:cs typeface="Times New Roman" pitchFamily="18" charset="0"/>
              </a:rPr>
              <a:t>Şək. 2.3. Daha müasir illərdə istifadə olunan nisbətən müasir alətlər.</a:t>
            </a:r>
            <a:endParaRPr lang="ru-RU" sz="2400" b="1" i="1" dirty="0">
              <a:effectLst>
                <a:outerShdw blurRad="60007" dist="200025" dir="15000000" sy="30000" kx="-1800000" algn="bl" rotWithShape="0">
                  <a:prstClr val="black">
                    <a:alpha val="32000"/>
                  </a:prst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549510738"/>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par>
                                <p:cTn id="26" presetID="26"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80">
                                          <p:stCondLst>
                                            <p:cond delay="0"/>
                                          </p:stCondLst>
                                        </p:cTn>
                                        <p:tgtEl>
                                          <p:spTgt spid="7"/>
                                        </p:tgtEl>
                                      </p:cBhvr>
                                    </p:animEffect>
                                    <p:anim calcmode="lin" valueType="num">
                                      <p:cBhvr>
                                        <p:cTn id="29"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4" dur="26">
                                          <p:stCondLst>
                                            <p:cond delay="650"/>
                                          </p:stCondLst>
                                        </p:cTn>
                                        <p:tgtEl>
                                          <p:spTgt spid="7"/>
                                        </p:tgtEl>
                                      </p:cBhvr>
                                      <p:to x="100000" y="60000"/>
                                    </p:animScale>
                                    <p:animScale>
                                      <p:cBhvr>
                                        <p:cTn id="35" dur="166" decel="50000">
                                          <p:stCondLst>
                                            <p:cond delay="676"/>
                                          </p:stCondLst>
                                        </p:cTn>
                                        <p:tgtEl>
                                          <p:spTgt spid="7"/>
                                        </p:tgtEl>
                                      </p:cBhvr>
                                      <p:to x="100000" y="100000"/>
                                    </p:animScale>
                                    <p:animScale>
                                      <p:cBhvr>
                                        <p:cTn id="36" dur="26">
                                          <p:stCondLst>
                                            <p:cond delay="1312"/>
                                          </p:stCondLst>
                                        </p:cTn>
                                        <p:tgtEl>
                                          <p:spTgt spid="7"/>
                                        </p:tgtEl>
                                      </p:cBhvr>
                                      <p:to x="100000" y="80000"/>
                                    </p:animScale>
                                    <p:animScale>
                                      <p:cBhvr>
                                        <p:cTn id="37" dur="166" decel="50000">
                                          <p:stCondLst>
                                            <p:cond delay="1338"/>
                                          </p:stCondLst>
                                        </p:cTn>
                                        <p:tgtEl>
                                          <p:spTgt spid="7"/>
                                        </p:tgtEl>
                                      </p:cBhvr>
                                      <p:to x="100000" y="100000"/>
                                    </p:animScale>
                                    <p:animScale>
                                      <p:cBhvr>
                                        <p:cTn id="38" dur="26">
                                          <p:stCondLst>
                                            <p:cond delay="1642"/>
                                          </p:stCondLst>
                                        </p:cTn>
                                        <p:tgtEl>
                                          <p:spTgt spid="7"/>
                                        </p:tgtEl>
                                      </p:cBhvr>
                                      <p:to x="100000" y="90000"/>
                                    </p:animScale>
                                    <p:animScale>
                                      <p:cBhvr>
                                        <p:cTn id="39" dur="166" decel="50000">
                                          <p:stCondLst>
                                            <p:cond delay="1668"/>
                                          </p:stCondLst>
                                        </p:cTn>
                                        <p:tgtEl>
                                          <p:spTgt spid="7"/>
                                        </p:tgtEl>
                                      </p:cBhvr>
                                      <p:to x="100000" y="100000"/>
                                    </p:animScale>
                                    <p:animScale>
                                      <p:cBhvr>
                                        <p:cTn id="40" dur="26">
                                          <p:stCondLst>
                                            <p:cond delay="1808"/>
                                          </p:stCondLst>
                                        </p:cTn>
                                        <p:tgtEl>
                                          <p:spTgt spid="7"/>
                                        </p:tgtEl>
                                      </p:cBhvr>
                                      <p:to x="100000" y="95000"/>
                                    </p:animScale>
                                    <p:animScale>
                                      <p:cBhvr>
                                        <p:cTn id="41" dur="166" decel="50000">
                                          <p:stCondLst>
                                            <p:cond delay="1834"/>
                                          </p:stCondLst>
                                        </p:cTn>
                                        <p:tgtEl>
                                          <p:spTgt spid="7"/>
                                        </p:tgtEl>
                                      </p:cBhvr>
                                      <p:to x="100000" y="100000"/>
                                    </p:animScale>
                                  </p:childTnLst>
                                </p:cTn>
                              </p:par>
                              <p:par>
                                <p:cTn id="42" presetID="26"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80">
                                          <p:stCondLst>
                                            <p:cond delay="0"/>
                                          </p:stCondLst>
                                        </p:cTn>
                                        <p:tgtEl>
                                          <p:spTgt spid="6"/>
                                        </p:tgtEl>
                                      </p:cBhvr>
                                    </p:animEffect>
                                    <p:anim calcmode="lin" valueType="num">
                                      <p:cBhvr>
                                        <p:cTn id="4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50" dur="26">
                                          <p:stCondLst>
                                            <p:cond delay="650"/>
                                          </p:stCondLst>
                                        </p:cTn>
                                        <p:tgtEl>
                                          <p:spTgt spid="6"/>
                                        </p:tgtEl>
                                      </p:cBhvr>
                                      <p:to x="100000" y="60000"/>
                                    </p:animScale>
                                    <p:animScale>
                                      <p:cBhvr>
                                        <p:cTn id="51" dur="166" decel="50000">
                                          <p:stCondLst>
                                            <p:cond delay="676"/>
                                          </p:stCondLst>
                                        </p:cTn>
                                        <p:tgtEl>
                                          <p:spTgt spid="6"/>
                                        </p:tgtEl>
                                      </p:cBhvr>
                                      <p:to x="100000" y="100000"/>
                                    </p:animScale>
                                    <p:animScale>
                                      <p:cBhvr>
                                        <p:cTn id="52" dur="26">
                                          <p:stCondLst>
                                            <p:cond delay="1312"/>
                                          </p:stCondLst>
                                        </p:cTn>
                                        <p:tgtEl>
                                          <p:spTgt spid="6"/>
                                        </p:tgtEl>
                                      </p:cBhvr>
                                      <p:to x="100000" y="80000"/>
                                    </p:animScale>
                                    <p:animScale>
                                      <p:cBhvr>
                                        <p:cTn id="53" dur="166" decel="50000">
                                          <p:stCondLst>
                                            <p:cond delay="1338"/>
                                          </p:stCondLst>
                                        </p:cTn>
                                        <p:tgtEl>
                                          <p:spTgt spid="6"/>
                                        </p:tgtEl>
                                      </p:cBhvr>
                                      <p:to x="100000" y="100000"/>
                                    </p:animScale>
                                    <p:animScale>
                                      <p:cBhvr>
                                        <p:cTn id="54" dur="26">
                                          <p:stCondLst>
                                            <p:cond delay="1642"/>
                                          </p:stCondLst>
                                        </p:cTn>
                                        <p:tgtEl>
                                          <p:spTgt spid="6"/>
                                        </p:tgtEl>
                                      </p:cBhvr>
                                      <p:to x="100000" y="90000"/>
                                    </p:animScale>
                                    <p:animScale>
                                      <p:cBhvr>
                                        <p:cTn id="55" dur="166" decel="50000">
                                          <p:stCondLst>
                                            <p:cond delay="1668"/>
                                          </p:stCondLst>
                                        </p:cTn>
                                        <p:tgtEl>
                                          <p:spTgt spid="6"/>
                                        </p:tgtEl>
                                      </p:cBhvr>
                                      <p:to x="100000" y="100000"/>
                                    </p:animScale>
                                    <p:animScale>
                                      <p:cBhvr>
                                        <p:cTn id="56" dur="26">
                                          <p:stCondLst>
                                            <p:cond delay="1808"/>
                                          </p:stCondLst>
                                        </p:cTn>
                                        <p:tgtEl>
                                          <p:spTgt spid="6"/>
                                        </p:tgtEl>
                                      </p:cBhvr>
                                      <p:to x="100000" y="95000"/>
                                    </p:animScale>
                                    <p:animScale>
                                      <p:cBhvr>
                                        <p:cTn id="57" dur="166" decel="50000">
                                          <p:stCondLst>
                                            <p:cond delay="1834"/>
                                          </p:stCondLst>
                                        </p:cTn>
                                        <p:tgtEl>
                                          <p:spTgt spid="6"/>
                                        </p:tgtEl>
                                      </p:cBhvr>
                                      <p:to x="100000" y="100000"/>
                                    </p:animScale>
                                  </p:childTnLst>
                                </p:cTn>
                              </p:par>
                              <p:par>
                                <p:cTn id="58" presetID="26" presetClass="entr" presetSubtype="0"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down)">
                                      <p:cBhvr>
                                        <p:cTn id="60" dur="580">
                                          <p:stCondLst>
                                            <p:cond delay="0"/>
                                          </p:stCondLst>
                                        </p:cTn>
                                        <p:tgtEl>
                                          <p:spTgt spid="8"/>
                                        </p:tgtEl>
                                      </p:cBhvr>
                                    </p:animEffect>
                                    <p:anim calcmode="lin" valueType="num">
                                      <p:cBhvr>
                                        <p:cTn id="61"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66" dur="26">
                                          <p:stCondLst>
                                            <p:cond delay="650"/>
                                          </p:stCondLst>
                                        </p:cTn>
                                        <p:tgtEl>
                                          <p:spTgt spid="8"/>
                                        </p:tgtEl>
                                      </p:cBhvr>
                                      <p:to x="100000" y="60000"/>
                                    </p:animScale>
                                    <p:animScale>
                                      <p:cBhvr>
                                        <p:cTn id="67" dur="166" decel="50000">
                                          <p:stCondLst>
                                            <p:cond delay="676"/>
                                          </p:stCondLst>
                                        </p:cTn>
                                        <p:tgtEl>
                                          <p:spTgt spid="8"/>
                                        </p:tgtEl>
                                      </p:cBhvr>
                                      <p:to x="100000" y="100000"/>
                                    </p:animScale>
                                    <p:animScale>
                                      <p:cBhvr>
                                        <p:cTn id="68" dur="26">
                                          <p:stCondLst>
                                            <p:cond delay="1312"/>
                                          </p:stCondLst>
                                        </p:cTn>
                                        <p:tgtEl>
                                          <p:spTgt spid="8"/>
                                        </p:tgtEl>
                                      </p:cBhvr>
                                      <p:to x="100000" y="80000"/>
                                    </p:animScale>
                                    <p:animScale>
                                      <p:cBhvr>
                                        <p:cTn id="69" dur="166" decel="50000">
                                          <p:stCondLst>
                                            <p:cond delay="1338"/>
                                          </p:stCondLst>
                                        </p:cTn>
                                        <p:tgtEl>
                                          <p:spTgt spid="8"/>
                                        </p:tgtEl>
                                      </p:cBhvr>
                                      <p:to x="100000" y="100000"/>
                                    </p:animScale>
                                    <p:animScale>
                                      <p:cBhvr>
                                        <p:cTn id="70" dur="26">
                                          <p:stCondLst>
                                            <p:cond delay="1642"/>
                                          </p:stCondLst>
                                        </p:cTn>
                                        <p:tgtEl>
                                          <p:spTgt spid="8"/>
                                        </p:tgtEl>
                                      </p:cBhvr>
                                      <p:to x="100000" y="90000"/>
                                    </p:animScale>
                                    <p:animScale>
                                      <p:cBhvr>
                                        <p:cTn id="71" dur="166" decel="50000">
                                          <p:stCondLst>
                                            <p:cond delay="1668"/>
                                          </p:stCondLst>
                                        </p:cTn>
                                        <p:tgtEl>
                                          <p:spTgt spid="8"/>
                                        </p:tgtEl>
                                      </p:cBhvr>
                                      <p:to x="100000" y="100000"/>
                                    </p:animScale>
                                    <p:animScale>
                                      <p:cBhvr>
                                        <p:cTn id="72" dur="26">
                                          <p:stCondLst>
                                            <p:cond delay="1808"/>
                                          </p:stCondLst>
                                        </p:cTn>
                                        <p:tgtEl>
                                          <p:spTgt spid="8"/>
                                        </p:tgtEl>
                                      </p:cBhvr>
                                      <p:to x="100000" y="95000"/>
                                    </p:animScale>
                                    <p:animScale>
                                      <p:cBhvr>
                                        <p:cTn id="73" dur="166" decel="50000">
                                          <p:stCondLst>
                                            <p:cond delay="1834"/>
                                          </p:stCondLst>
                                        </p:cTn>
                                        <p:tgtEl>
                                          <p:spTgt spid="8"/>
                                        </p:tgtEl>
                                      </p:cBhvr>
                                      <p:to x="100000" y="100000"/>
                                    </p:animScale>
                                  </p:childTnLst>
                                </p:cTn>
                              </p:par>
                              <p:par>
                                <p:cTn id="74" presetID="26" presetClass="entr" presetSubtype="0" fill="hold" grpId="0" nodeType="with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down)">
                                      <p:cBhvr>
                                        <p:cTn id="76" dur="580">
                                          <p:stCondLst>
                                            <p:cond delay="0"/>
                                          </p:stCondLst>
                                        </p:cTn>
                                        <p:tgtEl>
                                          <p:spTgt spid="9"/>
                                        </p:tgtEl>
                                      </p:cBhvr>
                                    </p:animEffect>
                                    <p:anim calcmode="lin" valueType="num">
                                      <p:cBhvr>
                                        <p:cTn id="77"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78"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79"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80"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81"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82" dur="26">
                                          <p:stCondLst>
                                            <p:cond delay="650"/>
                                          </p:stCondLst>
                                        </p:cTn>
                                        <p:tgtEl>
                                          <p:spTgt spid="9"/>
                                        </p:tgtEl>
                                      </p:cBhvr>
                                      <p:to x="100000" y="60000"/>
                                    </p:animScale>
                                    <p:animScale>
                                      <p:cBhvr>
                                        <p:cTn id="83" dur="166" decel="50000">
                                          <p:stCondLst>
                                            <p:cond delay="676"/>
                                          </p:stCondLst>
                                        </p:cTn>
                                        <p:tgtEl>
                                          <p:spTgt spid="9"/>
                                        </p:tgtEl>
                                      </p:cBhvr>
                                      <p:to x="100000" y="100000"/>
                                    </p:animScale>
                                    <p:animScale>
                                      <p:cBhvr>
                                        <p:cTn id="84" dur="26">
                                          <p:stCondLst>
                                            <p:cond delay="1312"/>
                                          </p:stCondLst>
                                        </p:cTn>
                                        <p:tgtEl>
                                          <p:spTgt spid="9"/>
                                        </p:tgtEl>
                                      </p:cBhvr>
                                      <p:to x="100000" y="80000"/>
                                    </p:animScale>
                                    <p:animScale>
                                      <p:cBhvr>
                                        <p:cTn id="85" dur="166" decel="50000">
                                          <p:stCondLst>
                                            <p:cond delay="1338"/>
                                          </p:stCondLst>
                                        </p:cTn>
                                        <p:tgtEl>
                                          <p:spTgt spid="9"/>
                                        </p:tgtEl>
                                      </p:cBhvr>
                                      <p:to x="100000" y="100000"/>
                                    </p:animScale>
                                    <p:animScale>
                                      <p:cBhvr>
                                        <p:cTn id="86" dur="26">
                                          <p:stCondLst>
                                            <p:cond delay="1642"/>
                                          </p:stCondLst>
                                        </p:cTn>
                                        <p:tgtEl>
                                          <p:spTgt spid="9"/>
                                        </p:tgtEl>
                                      </p:cBhvr>
                                      <p:to x="100000" y="90000"/>
                                    </p:animScale>
                                    <p:animScale>
                                      <p:cBhvr>
                                        <p:cTn id="87" dur="166" decel="50000">
                                          <p:stCondLst>
                                            <p:cond delay="1668"/>
                                          </p:stCondLst>
                                        </p:cTn>
                                        <p:tgtEl>
                                          <p:spTgt spid="9"/>
                                        </p:tgtEl>
                                      </p:cBhvr>
                                      <p:to x="100000" y="100000"/>
                                    </p:animScale>
                                    <p:animScale>
                                      <p:cBhvr>
                                        <p:cTn id="88" dur="26">
                                          <p:stCondLst>
                                            <p:cond delay="1808"/>
                                          </p:stCondLst>
                                        </p:cTn>
                                        <p:tgtEl>
                                          <p:spTgt spid="9"/>
                                        </p:tgtEl>
                                      </p:cBhvr>
                                      <p:to x="100000" y="95000"/>
                                    </p:animScale>
                                    <p:animScale>
                                      <p:cBhvr>
                                        <p:cTn id="89"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68489"/>
            <a:ext cx="12192000" cy="2431435"/>
          </a:xfrm>
          <a:prstGeom prst="rect">
            <a:avLst/>
          </a:prstGeom>
          <a:noFill/>
        </p:spPr>
        <p:txBody>
          <a:bodyPr wrap="square" rtlCol="0">
            <a:spAutoFit/>
          </a:bodyPr>
          <a:lstStyle/>
          <a:p>
            <a:pPr algn="ctr"/>
            <a:r>
              <a:rPr lang="az-Latn-AZ" sz="1900" b="1" i="1" dirty="0">
                <a:latin typeface="Times New Roman" pitchFamily="18" charset="0"/>
                <a:cs typeface="Times New Roman" pitchFamily="18" charset="0"/>
              </a:rPr>
              <a:t>İllər ötdükcə hər tip emal ediləcək pəstah materialına görə xüsusi materialda alət (ucluq) istehsalı tələbatı artırdı. Artıq 21-ci əsrin ilk illərindən demək olar ki, hər növ material üçün uyğun olaraq alətlər mövcud idi.  Artıq günümüzdə həm materiala görə, həm emal prosesinin növünə görə, həm də digər spesifik amillər baxımından yetərli növdə alətlər mövcuddur.Buna görə də artıq emalı mümkün olmayan hissə deyə bir şey demək olar ki yoxdur. Bu da günümüzdə maşınqayırma və mexanika sahəsinin sərhədsiz inkişafı deməkdir </a:t>
            </a:r>
            <a:r>
              <a:rPr lang="az-Latn-AZ" sz="1900" b="1" i="1" dirty="0" smtClean="0">
                <a:latin typeface="Times New Roman" pitchFamily="18" charset="0"/>
                <a:cs typeface="Times New Roman" pitchFamily="18" charset="0"/>
              </a:rPr>
              <a:t>. </a:t>
            </a:r>
            <a:endParaRPr lang="ru-RU" sz="1900" b="1" i="1" dirty="0">
              <a:latin typeface="Times New Roman" pitchFamily="18" charset="0"/>
              <a:cs typeface="Times New Roman" pitchFamily="18" charset="0"/>
            </a:endParaRPr>
          </a:p>
          <a:p>
            <a:pPr algn="ctr"/>
            <a:r>
              <a:rPr lang="az-Latn-AZ" sz="1900" b="1" i="1" dirty="0">
                <a:latin typeface="Times New Roman" pitchFamily="18" charset="0"/>
                <a:cs typeface="Times New Roman" pitchFamily="18" charset="0"/>
              </a:rPr>
              <a:t>16A20C32 markalı RPİ torna dəzgahında pəstah üzərində tələbata uyğun olaraq bir neçə əməliyyatın aparıla biləcəyi artıq məlumdur. İndi isə bu əməliyyatlarla yaxından tanış olaq və uyğun olaraq alət təminatına nəzər salaq (pilləli val üzərində bunu rahatlıqla göstərə </a:t>
            </a:r>
            <a:r>
              <a:rPr lang="az-Latn-AZ" sz="1900" b="1" i="1" dirty="0" smtClean="0">
                <a:latin typeface="Times New Roman" pitchFamily="18" charset="0"/>
                <a:cs typeface="Times New Roman" pitchFamily="18" charset="0"/>
              </a:rPr>
              <a:t>bilərik </a:t>
            </a:r>
            <a:r>
              <a:rPr lang="az-Latn-AZ" sz="1900" b="1" i="1" dirty="0">
                <a:latin typeface="Times New Roman" pitchFamily="18" charset="0"/>
                <a:cs typeface="Times New Roman" pitchFamily="18" charset="0"/>
              </a:rPr>
              <a:t>(şək. 2.4</a:t>
            </a:r>
            <a:r>
              <a:rPr lang="az-Latn-AZ" sz="1900" b="1" i="1" dirty="0" smtClean="0">
                <a:latin typeface="Times New Roman" pitchFamily="18" charset="0"/>
                <a:cs typeface="Times New Roman" pitchFamily="18" charset="0"/>
              </a:rPr>
              <a:t>)).</a:t>
            </a:r>
            <a:endParaRPr lang="ru-RU" sz="1900" b="1" i="1" dirty="0">
              <a:latin typeface="Times New Roman" pitchFamily="18" charset="0"/>
              <a:cs typeface="Times New Roman" pitchFamily="18" charset="0"/>
            </a:endParaRPr>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68240" y="2799924"/>
            <a:ext cx="6545413" cy="39299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Прямоугольник 5"/>
          <p:cNvSpPr/>
          <p:nvPr/>
        </p:nvSpPr>
        <p:spPr>
          <a:xfrm>
            <a:off x="6654597" y="4822270"/>
            <a:ext cx="5537403" cy="193899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az-Latn-AZ" sz="2000" b="1" i="1" dirty="0"/>
              <a:t>Şək. 2.4. Pəstah üzərində aparılacaq əməliyyatlar və uyğun alətlər</a:t>
            </a:r>
            <a:endParaRPr lang="ru-RU" sz="2000" b="1" i="1" dirty="0"/>
          </a:p>
          <a:p>
            <a:pPr algn="ctr"/>
            <a:r>
              <a:rPr lang="az-Latn-AZ" sz="2000" b="1" i="1" dirty="0" smtClean="0"/>
              <a:t>a) pilləli </a:t>
            </a:r>
            <a:r>
              <a:rPr lang="az-Latn-AZ" sz="2000" b="1" i="1" dirty="0"/>
              <a:t>valda emalın finiş </a:t>
            </a:r>
            <a:r>
              <a:rPr lang="az-Latn-AZ" sz="2000" b="1" i="1" dirty="0" smtClean="0"/>
              <a:t>mərhələsi</a:t>
            </a:r>
          </a:p>
          <a:p>
            <a:pPr algn="ctr"/>
            <a:r>
              <a:rPr lang="az-Latn-AZ" sz="2000" b="1" i="1" dirty="0" smtClean="0"/>
              <a:t>b</a:t>
            </a:r>
            <a:r>
              <a:rPr lang="az-Latn-AZ" sz="2000" b="1" i="1" dirty="0"/>
              <a:t>) orta-kobud </a:t>
            </a:r>
            <a:r>
              <a:rPr lang="az-Latn-AZ" sz="2000" b="1" i="1" dirty="0" smtClean="0"/>
              <a:t>emal </a:t>
            </a:r>
          </a:p>
          <a:p>
            <a:pPr algn="ctr"/>
            <a:r>
              <a:rPr lang="az-Latn-AZ" sz="2000" b="1" i="1" dirty="0" smtClean="0"/>
              <a:t>c</a:t>
            </a:r>
            <a:r>
              <a:rPr lang="az-Latn-AZ" sz="2000" b="1" i="1" dirty="0"/>
              <a:t>) kobud </a:t>
            </a:r>
            <a:r>
              <a:rPr lang="az-Latn-AZ" sz="2000" b="1" i="1" dirty="0" smtClean="0"/>
              <a:t>emal          </a:t>
            </a:r>
          </a:p>
          <a:p>
            <a:pPr algn="ctr"/>
            <a:r>
              <a:rPr lang="az-Latn-AZ" sz="2000" b="1" i="1" dirty="0" smtClean="0"/>
              <a:t>d</a:t>
            </a:r>
            <a:r>
              <a:rPr lang="az-Latn-AZ" sz="2000" b="1" i="1" dirty="0"/>
              <a:t>) üz (face) emalı</a:t>
            </a:r>
            <a:endParaRPr lang="ru-RU" sz="2000" b="1" i="1" dirty="0"/>
          </a:p>
        </p:txBody>
      </p:sp>
    </p:spTree>
    <p:extLst>
      <p:ext uri="{BB962C8B-B14F-4D97-AF65-F5344CB8AC3E}">
        <p14:creationId xmlns:p14="http://schemas.microsoft.com/office/powerpoint/2010/main" val="61606259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12192000" cy="2862322"/>
          </a:xfrm>
          <a:prstGeom prst="rect">
            <a:avLst/>
          </a:prstGeom>
        </p:spPr>
        <p:txBody>
          <a:bodyPr wrap="square">
            <a:spAutoFit/>
          </a:bodyPr>
          <a:lstStyle/>
          <a:p>
            <a:pPr algn="ctr"/>
            <a:r>
              <a:rPr lang="az-Latn-AZ"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latin typeface="Times New Roman" pitchFamily="18" charset="0"/>
                <a:cs typeface="Times New Roman" pitchFamily="18" charset="0"/>
              </a:rPr>
              <a:t>Şəkildən də məlum olduğu kimi emalın </a:t>
            </a:r>
            <a:r>
              <a:rPr lang="az-Latn-AZ" sz="2000" b="1" i="1" dirty="0">
                <a:ln w="1905"/>
                <a:solidFill>
                  <a:srgbClr val="00B0F0"/>
                </a:solidFill>
                <a:latin typeface="Times New Roman" pitchFamily="18" charset="0"/>
                <a:cs typeface="Times New Roman" pitchFamily="18" charset="0"/>
              </a:rPr>
              <a:t>finiş emal (a), incə emal (b), kobud emal (c), səth yonuşu (d)</a:t>
            </a:r>
            <a:r>
              <a:rPr lang="az-Latn-AZ"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latin typeface="Times New Roman" pitchFamily="18" charset="0"/>
                <a:cs typeface="Times New Roman" pitchFamily="18" charset="0"/>
              </a:rPr>
              <a:t> kimi növləri vardır. Dəqiqliyin əldə olunmasına görə bu yonuş növləri müxtəlifdir. Məsələn, kobud emal zamanı dəqiqlik tələb olunmur. Bu zaman pəstah üzərindən daha böyük qalınlıqda emal payı götürülür. Nisbətən az qalınlıqda emal payının götürülməsi ilə gedən incə yonuş prosesində isə dəqiqlik nisbətən gözlənilməlidir.Finiş yonması zamanı isə ölçülərin çertyojun tələblərinə uyğunlaşdırılması prosesi baş tutur ki, bu da yüksək dəqiqliklə aparılacaq yonuş prosesidir. Qeyd etmək lazımdır ki, hər bir emal prosesinin özünə uyğun kəsmə parametrləri vardır. Misal üçün, dəqiqliyin daha çox tələb olunduğu emalda pəstahın fırlanma sürəti daha yüksək olmalıdır (16A20C32 markalı RPİ torna dəzgahı üçün tələblərə uyğun olaraq </a:t>
            </a:r>
            <a:r>
              <a:rPr lang="az-Latn-AZ" sz="2000" b="1" i="1" dirty="0">
                <a:ln w="1905"/>
                <a:solidFill>
                  <a:srgbClr val="00B0F0"/>
                </a:solidFill>
                <a:latin typeface="Times New Roman" pitchFamily="18" charset="0"/>
                <a:cs typeface="Times New Roman" pitchFamily="18" charset="0"/>
              </a:rPr>
              <a:t>800-2000 dövr/dəq </a:t>
            </a:r>
            <a:r>
              <a:rPr lang="az-Latn-AZ"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latin typeface="Times New Roman" pitchFamily="18" charset="0"/>
                <a:cs typeface="Times New Roman" pitchFamily="18" charset="0"/>
              </a:rPr>
              <a:t>seçilə bilər). Bundan başqa alətin irəliləmə sürəti, yəni veriş də uyğun olaraq hesablamalar nəticəsində seçilir.</a:t>
            </a:r>
            <a:endParaRPr lang="ru-RU"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latin typeface="Times New Roman" pitchFamily="18" charset="0"/>
              <a:cs typeface="Times New Roman" pitchFamily="18" charset="0"/>
            </a:endParaRPr>
          </a:p>
        </p:txBody>
      </p:sp>
      <p:sp>
        <p:nvSpPr>
          <p:cNvPr id="5" name="Прямоугольник 4"/>
          <p:cNvSpPr/>
          <p:nvPr/>
        </p:nvSpPr>
        <p:spPr>
          <a:xfrm>
            <a:off x="0" y="4675352"/>
            <a:ext cx="12192000" cy="954107"/>
          </a:xfrm>
          <a:prstGeom prst="rect">
            <a:avLst/>
          </a:prstGeom>
        </p:spPr>
        <p:txBody>
          <a:bodyPr wrap="square">
            <a:spAutoFit/>
          </a:bodyPr>
          <a:lstStyle/>
          <a:p>
            <a:pPr algn="ctr"/>
            <a:r>
              <a:rPr lang="az-Latn-AZ" sz="2800" b="1" i="1" dirty="0">
                <a:effectLst>
                  <a:outerShdw blurRad="38100" dist="38100" dir="2700000" algn="tl">
                    <a:srgbClr val="000000">
                      <a:alpha val="43137"/>
                    </a:srgbClr>
                  </a:outerShdw>
                </a:effectLst>
                <a:latin typeface="Times New Roman" pitchFamily="18" charset="0"/>
                <a:cs typeface="Times New Roman" pitchFamily="18" charset="0"/>
              </a:rPr>
              <a:t>İndi isə müxtəlif firmalara məxsus alətlərin konstruksiyası və iş prinsipi ilə yaxından tanış olaq:</a:t>
            </a:r>
            <a:endParaRPr lang="ru-RU" sz="28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46776966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Прямоугольник 4"/>
          <p:cNvSpPr/>
          <p:nvPr/>
        </p:nvSpPr>
        <p:spPr>
          <a:xfrm>
            <a:off x="352927" y="122003"/>
            <a:ext cx="11367937"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az-Latn-AZ" b="1" i="1" dirty="0" smtClean="0">
                <a:latin typeface="Times New Roman" pitchFamily="18" charset="0"/>
                <a:cs typeface="Times New Roman" pitchFamily="18" charset="0"/>
              </a:rPr>
              <a:t>1) NEOTURN </a:t>
            </a:r>
            <a:r>
              <a:rPr lang="az-Latn-AZ" b="1" i="1" dirty="0">
                <a:latin typeface="Times New Roman" pitchFamily="18" charset="0"/>
                <a:cs typeface="Times New Roman" pitchFamily="18" charset="0"/>
              </a:rPr>
              <a:t>(ISCAR) firmasına məxsus  “XNMG-F3P” -markalı romb şəkilli, iki uclu, 70 °  bucaq ölçülü ucluq. (şək. 2.5) </a:t>
            </a:r>
            <a:endParaRPr lang="az-Latn-AZ" b="1" i="1" dirty="0" smtClean="0">
              <a:latin typeface="Times New Roman" pitchFamily="18" charset="0"/>
              <a:cs typeface="Times New Roman" pitchFamily="18" charset="0"/>
            </a:endParaRPr>
          </a:p>
          <a:p>
            <a:pPr algn="ctr"/>
            <a:r>
              <a:rPr lang="ru-RU" b="1" i="1" dirty="0" err="1">
                <a:latin typeface="Times New Roman" pitchFamily="18" charset="0"/>
                <a:cs typeface="Times New Roman" pitchFamily="18" charset="0"/>
              </a:rPr>
              <a:t>Bu</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ucluqlar</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əsasən</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son</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finiş</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və</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yarım-son</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half-finiş</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əməliyyatları</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üçün</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əlverişlidir</a:t>
            </a:r>
            <a:r>
              <a:rPr lang="ru-RU" b="1" i="1" dirty="0" smtClean="0">
                <a:latin typeface="Times New Roman" pitchFamily="18" charset="0"/>
                <a:cs typeface="Times New Roman" pitchFamily="18" charset="0"/>
              </a:rPr>
              <a:t>.</a:t>
            </a:r>
            <a:endParaRPr lang="ru-RU" b="1" i="1" dirty="0">
              <a:latin typeface="Times New Roman" pitchFamily="18" charset="0"/>
              <a:cs typeface="Times New Roman" pitchFamily="18" charset="0"/>
            </a:endParaRPr>
          </a:p>
        </p:txBody>
      </p:sp>
      <p:pic>
        <p:nvPicPr>
          <p:cNvPr id="6" name="Рисунок 5"/>
          <p:cNvPicPr/>
          <p:nvPr/>
        </p:nvPicPr>
        <p:blipFill>
          <a:blip r:embed="rId3" cstate="print">
            <a:extLst>
              <a:ext uri="{28A0092B-C50C-407E-A947-70E740481C1C}">
                <a14:useLocalDpi xmlns:a14="http://schemas.microsoft.com/office/drawing/2010/main" val="0"/>
              </a:ext>
            </a:extLst>
          </a:blip>
          <a:stretch>
            <a:fillRect/>
          </a:stretch>
        </p:blipFill>
        <p:spPr>
          <a:xfrm>
            <a:off x="2401413" y="1148837"/>
            <a:ext cx="2962275" cy="1674495"/>
          </a:xfrm>
          <a:prstGeom prst="rect">
            <a:avLst/>
          </a:prstGeom>
          <a:ln>
            <a:noFill/>
          </a:ln>
          <a:effectLst>
            <a:outerShdw blurRad="292100" dist="139700" dir="2700000" algn="tl" rotWithShape="0">
              <a:srgbClr val="333333">
                <a:alpha val="65000"/>
              </a:srgbClr>
            </a:outerShdw>
          </a:effectLst>
        </p:spPr>
      </p:pic>
      <p:pic>
        <p:nvPicPr>
          <p:cNvPr id="7" name="Рисунок 6"/>
          <p:cNvPicPr/>
          <p:nvPr/>
        </p:nvPicPr>
        <p:blipFill>
          <a:blip r:embed="rId4">
            <a:extLst>
              <a:ext uri="{28A0092B-C50C-407E-A947-70E740481C1C}">
                <a14:useLocalDpi xmlns:a14="http://schemas.microsoft.com/office/drawing/2010/main" val="0"/>
              </a:ext>
            </a:extLst>
          </a:blip>
          <a:srcRect/>
          <a:stretch>
            <a:fillRect/>
          </a:stretch>
        </p:blipFill>
        <p:spPr bwMode="auto">
          <a:xfrm>
            <a:off x="6499940" y="1252342"/>
            <a:ext cx="2586991" cy="1467485"/>
          </a:xfrm>
          <a:prstGeom prst="rect">
            <a:avLst/>
          </a:prstGeom>
          <a:ln>
            <a:noFill/>
          </a:ln>
          <a:effectLst>
            <a:outerShdw blurRad="190500" algn="tl" rotWithShape="0">
              <a:srgbClr val="000000">
                <a:alpha val="70000"/>
              </a:srgbClr>
            </a:outerShdw>
          </a:effectLst>
        </p:spPr>
      </p:pic>
      <p:sp>
        <p:nvSpPr>
          <p:cNvPr id="8" name="Прямоугольник 7"/>
          <p:cNvSpPr/>
          <p:nvPr/>
        </p:nvSpPr>
        <p:spPr>
          <a:xfrm>
            <a:off x="2988893" y="2840140"/>
            <a:ext cx="6096000" cy="646331"/>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lgn="ctr"/>
            <a:r>
              <a:rPr lang="az-Latn-AZ" b="1" i="1" dirty="0">
                <a:latin typeface="Times New Roman" pitchFamily="18" charset="0"/>
                <a:cs typeface="Times New Roman" pitchFamily="18" charset="0"/>
              </a:rPr>
              <a:t>Şək. 2.5. NEOTURN (ISCAR) firmasına məxsus  “XNMG-F3P” – markalı ucluq və onun eskizi.</a:t>
            </a:r>
            <a:endParaRPr lang="ru-RU" b="1" i="1" dirty="0">
              <a:latin typeface="Times New Roman" pitchFamily="18" charset="0"/>
              <a:cs typeface="Times New Roman" pitchFamily="18" charset="0"/>
            </a:endParaRPr>
          </a:p>
        </p:txBody>
      </p:sp>
      <p:sp>
        <p:nvSpPr>
          <p:cNvPr id="11" name="Прямоугольник 10"/>
          <p:cNvSpPr/>
          <p:nvPr/>
        </p:nvSpPr>
        <p:spPr>
          <a:xfrm>
            <a:off x="106676" y="3501885"/>
            <a:ext cx="11971599"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az-Latn-AZ" b="1" i="1" dirty="0">
                <a:latin typeface="Times New Roman" pitchFamily="18" charset="0"/>
                <a:cs typeface="Times New Roman" pitchFamily="18" charset="0"/>
              </a:rPr>
              <a:t>2) ISOTURN (ISCAR) firmasına məxsus  “CNMG/CNGG-SF” – markalı romb şəkilli, iki uclu, 80 °  bucaq ölçülü ucluq. (şək. 2.6)</a:t>
            </a:r>
          </a:p>
          <a:p>
            <a:pPr algn="ctr"/>
            <a:r>
              <a:rPr lang="az-Latn-AZ" b="1" i="1" dirty="0">
                <a:latin typeface="Times New Roman" pitchFamily="18" charset="0"/>
                <a:cs typeface="Times New Roman" pitchFamily="18" charset="0"/>
              </a:rPr>
              <a:t>Bu ucluqlar təmizləmə əməliyyatları üçün ən uyğun hesab edilənlər arasında yer alır. Emalın son hissəsində ən nazik emal qatı götürməklə təmizlik sinfinə gətirilmə prosesində bu ucluqlardan istifadə olunur.</a:t>
            </a:r>
          </a:p>
        </p:txBody>
      </p:sp>
      <p:pic>
        <p:nvPicPr>
          <p:cNvPr id="12" name="Рисунок 11" descr="A gold square object with a hole&#10;&#10;Description automatically generated with low confidence"/>
          <p:cNvPicPr/>
          <p:nvPr/>
        </p:nvPicPr>
        <p:blipFill>
          <a:blip r:embed="rId5" cstate="print">
            <a:extLst>
              <a:ext uri="{28A0092B-C50C-407E-A947-70E740481C1C}">
                <a14:useLocalDpi xmlns:a14="http://schemas.microsoft.com/office/drawing/2010/main" val="0"/>
              </a:ext>
            </a:extLst>
          </a:blip>
          <a:stretch>
            <a:fillRect/>
          </a:stretch>
        </p:blipFill>
        <p:spPr>
          <a:xfrm>
            <a:off x="1996189" y="4577197"/>
            <a:ext cx="2978785" cy="1813560"/>
          </a:xfrm>
          <a:prstGeom prst="rect">
            <a:avLst/>
          </a:prstGeom>
          <a:ln>
            <a:noFill/>
          </a:ln>
          <a:effectLst>
            <a:outerShdw blurRad="292100" dist="139700" dir="2700000" algn="tl" rotWithShape="0">
              <a:srgbClr val="333333">
                <a:alpha val="65000"/>
              </a:srgbClr>
            </a:outerShdw>
          </a:effectLst>
        </p:spPr>
      </p:pic>
      <p:pic>
        <p:nvPicPr>
          <p:cNvPr id="13" name="Рисунок 12"/>
          <p:cNvPicPr/>
          <p:nvPr/>
        </p:nvPicPr>
        <p:blipFill>
          <a:blip r:embed="rId6">
            <a:extLst>
              <a:ext uri="{28A0092B-C50C-407E-A947-70E740481C1C}">
                <a14:useLocalDpi xmlns:a14="http://schemas.microsoft.com/office/drawing/2010/main" val="0"/>
              </a:ext>
            </a:extLst>
          </a:blip>
          <a:srcRect/>
          <a:stretch>
            <a:fillRect/>
          </a:stretch>
        </p:blipFill>
        <p:spPr bwMode="auto">
          <a:xfrm>
            <a:off x="6488381" y="4699798"/>
            <a:ext cx="2596515" cy="1449705"/>
          </a:xfrm>
          <a:prstGeom prst="rect">
            <a:avLst/>
          </a:prstGeom>
          <a:ln>
            <a:noFill/>
          </a:ln>
          <a:effectLst>
            <a:outerShdw blurRad="190500" algn="tl" rotWithShape="0">
              <a:srgbClr val="000000">
                <a:alpha val="70000"/>
              </a:srgbClr>
            </a:outerShdw>
          </a:effectLst>
        </p:spPr>
      </p:pic>
      <p:sp>
        <p:nvSpPr>
          <p:cNvPr id="15" name="Прямоугольник 14"/>
          <p:cNvSpPr/>
          <p:nvPr/>
        </p:nvSpPr>
        <p:spPr>
          <a:xfrm>
            <a:off x="2988893" y="6190436"/>
            <a:ext cx="6096000" cy="646331"/>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lgn="ctr"/>
            <a:r>
              <a:rPr lang="az-Latn-AZ" b="1" i="1" dirty="0">
                <a:latin typeface="Times New Roman" pitchFamily="18" charset="0"/>
                <a:cs typeface="Times New Roman" pitchFamily="18" charset="0"/>
              </a:rPr>
              <a:t>Şək. 2.6. ISOTURN (ISCAR) firmasına məxsus  “CNMG/CNGG-SF” – markalı ucluq və onun eskizi.</a:t>
            </a:r>
            <a:endParaRPr lang="ru-RU" b="1" i="1" dirty="0">
              <a:latin typeface="Times New Roman" pitchFamily="18" charset="0"/>
              <a:cs typeface="Times New Roman" pitchFamily="18" charset="0"/>
            </a:endParaRPr>
          </a:p>
        </p:txBody>
      </p:sp>
    </p:spTree>
    <p:extLst>
      <p:ext uri="{BB962C8B-B14F-4D97-AF65-F5344CB8AC3E}">
        <p14:creationId xmlns:p14="http://schemas.microsoft.com/office/powerpoint/2010/main" val="182567198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par>
                                <p:cTn id="36" presetID="22" presetClass="entr" presetSubtype="1"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up)">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1"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31BF8E5B-54E4-4D24-5E94-7EE8B6ABBB09}"/>
              </a:ext>
            </a:extLst>
          </p:cNvPr>
          <p:cNvSpPr txBox="1"/>
          <p:nvPr/>
        </p:nvSpPr>
        <p:spPr>
          <a:xfrm>
            <a:off x="5620505" y="0"/>
            <a:ext cx="1303562" cy="584775"/>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ru-RU" sz="3200" b="1" i="1" kern="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GİRİŞ</a:t>
            </a:r>
          </a:p>
        </p:txBody>
      </p:sp>
      <p:sp>
        <p:nvSpPr>
          <p:cNvPr id="10" name="TextBox 9">
            <a:extLst>
              <a:ext uri="{FF2B5EF4-FFF2-40B4-BE49-F238E27FC236}">
                <a16:creationId xmlns:a16="http://schemas.microsoft.com/office/drawing/2014/main" xmlns="" id="{D574CA0F-86AF-6A09-4C0B-3CC2908B1E6F}"/>
              </a:ext>
            </a:extLst>
          </p:cNvPr>
          <p:cNvSpPr txBox="1"/>
          <p:nvPr/>
        </p:nvSpPr>
        <p:spPr>
          <a:xfrm>
            <a:off x="9697692" y="176583"/>
            <a:ext cx="2578217" cy="40011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ru-RU" sz="2000" b="1" kern="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Mövzunun aktuallığı</a:t>
            </a:r>
            <a:endParaRPr lang="ru-RU" sz="2000" dirty="0">
              <a:effectLst>
                <a:outerShdw blurRad="38100" dist="38100" dir="2700000" algn="tl">
                  <a:srgbClr val="000000">
                    <a:alpha val="43137"/>
                  </a:srgbClr>
                </a:outerShdw>
              </a:effectLst>
            </a:endParaRPr>
          </a:p>
        </p:txBody>
      </p:sp>
      <p:sp>
        <p:nvSpPr>
          <p:cNvPr id="12" name="TextBox 11">
            <a:extLst>
              <a:ext uri="{FF2B5EF4-FFF2-40B4-BE49-F238E27FC236}">
                <a16:creationId xmlns:a16="http://schemas.microsoft.com/office/drawing/2014/main" xmlns="" id="{145EC2EE-4AAD-955D-411E-C247F5EF5556}"/>
              </a:ext>
            </a:extLst>
          </p:cNvPr>
          <p:cNvSpPr txBox="1"/>
          <p:nvPr/>
        </p:nvSpPr>
        <p:spPr>
          <a:xfrm>
            <a:off x="1" y="616098"/>
            <a:ext cx="10101942"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191770" marR="1905" algn="ctr">
              <a:lnSpc>
                <a:spcPct val="150000"/>
              </a:lnSpc>
              <a:spcBef>
                <a:spcPts val="200"/>
              </a:spcBef>
              <a:spcAft>
                <a:spcPts val="200"/>
              </a:spcAft>
              <a:tabLst>
                <a:tab pos="540385" algn="l"/>
              </a:tabLst>
            </a:pPr>
            <a:r>
              <a:rPr lang="ru-RU" sz="1800" b="1" dirty="0">
                <a:latin typeface="Times New Roman" panose="02020603050405020304" pitchFamily="18" charset="0"/>
                <a:ea typeface="Times New Roman" panose="02020603050405020304" pitchFamily="18" charset="0"/>
              </a:rPr>
              <a:t>Rəqəmli proqramla idarə olunan dəzgahlar bu gün və bu günə qədər istehsalat sahələrinin ayrılmaz hissəsi olmuş, mexaniki emalın komputerləşdirilməsində və avtomatlaşdırılmasında böyük</a:t>
            </a:r>
            <a:r>
              <a:rPr lang="ru-RU" sz="1800" b="1" spc="5" dirty="0">
                <a:latin typeface="Times New Roman" panose="02020603050405020304" pitchFamily="18" charset="0"/>
                <a:ea typeface="Times New Roman" panose="02020603050405020304" pitchFamily="18" charset="0"/>
              </a:rPr>
              <a:t> </a:t>
            </a:r>
            <a:r>
              <a:rPr lang="ru-RU" sz="1800" b="1" dirty="0">
                <a:latin typeface="Times New Roman" panose="02020603050405020304" pitchFamily="18" charset="0"/>
                <a:ea typeface="Times New Roman" panose="02020603050405020304" pitchFamily="18" charset="0"/>
              </a:rPr>
              <a:t>rol</a:t>
            </a:r>
            <a:r>
              <a:rPr lang="ru-RU" sz="1800" b="1" spc="5" dirty="0">
                <a:latin typeface="Times New Roman" panose="02020603050405020304" pitchFamily="18" charset="0"/>
                <a:ea typeface="Times New Roman" panose="02020603050405020304" pitchFamily="18" charset="0"/>
              </a:rPr>
              <a:t> </a:t>
            </a:r>
            <a:r>
              <a:rPr lang="ru-RU" sz="1800" b="1" spc="-5" dirty="0">
                <a:latin typeface="Times New Roman" panose="02020603050405020304" pitchFamily="18" charset="0"/>
                <a:ea typeface="Times New Roman" panose="02020603050405020304" pitchFamily="18" charset="0"/>
              </a:rPr>
              <a:t>oynayırlar.</a:t>
            </a:r>
            <a:r>
              <a:rPr lang="ru-RU" sz="1800" b="1" spc="-90" dirty="0">
                <a:latin typeface="Times New Roman" panose="02020603050405020304" pitchFamily="18" charset="0"/>
                <a:ea typeface="Times New Roman" panose="02020603050405020304" pitchFamily="18" charset="0"/>
              </a:rPr>
              <a:t> </a:t>
            </a:r>
            <a:r>
              <a:rPr lang="ru-RU" sz="1800" b="1" spc="-5" dirty="0">
                <a:latin typeface="Times New Roman" panose="02020603050405020304" pitchFamily="18" charset="0"/>
                <a:ea typeface="Times New Roman" panose="02020603050405020304" pitchFamily="18" charset="0"/>
              </a:rPr>
              <a:t>Hazırda maşınqayırma və onunla birgə digər istehsal sahələrində əl əməyinin minimuma endirilməsi prosesləri, həmçinin işçi qüvvəsinə tələbatın mümkün qədər azaldılması</a:t>
            </a:r>
            <a:r>
              <a:rPr lang="ru-RU" sz="1800" b="1" dirty="0">
                <a:latin typeface="Times New Roman" panose="02020603050405020304" pitchFamily="18" charset="0"/>
                <a:ea typeface="Times New Roman" panose="02020603050405020304" pitchFamily="18" charset="0"/>
              </a:rPr>
              <a:t>, avtomatlaşdırmanın, komputerlə idarə olunmanın geniş tətbiq olunması kimi məsələlər qarşıya qoyulmuşdur və bu istiqamətdə irəliləyişlər günü-gündən artmaqda davam edir.</a:t>
            </a:r>
          </a:p>
        </p:txBody>
      </p:sp>
      <p:sp>
        <p:nvSpPr>
          <p:cNvPr id="14" name="TextBox 13">
            <a:extLst>
              <a:ext uri="{FF2B5EF4-FFF2-40B4-BE49-F238E27FC236}">
                <a16:creationId xmlns:a16="http://schemas.microsoft.com/office/drawing/2014/main" xmlns="" id="{DFB2E44C-377F-929F-AA67-5FB4FCBBDA31}"/>
              </a:ext>
            </a:extLst>
          </p:cNvPr>
          <p:cNvSpPr txBox="1"/>
          <p:nvPr/>
        </p:nvSpPr>
        <p:spPr>
          <a:xfrm>
            <a:off x="2452920" y="3118504"/>
            <a:ext cx="9739087" cy="378565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191770" marR="1905" algn="ctr">
              <a:lnSpc>
                <a:spcPct val="150000"/>
              </a:lnSpc>
              <a:spcBef>
                <a:spcPts val="200"/>
              </a:spcBef>
              <a:spcAft>
                <a:spcPts val="200"/>
              </a:spcAft>
              <a:tabLst>
                <a:tab pos="540385" algn="l"/>
              </a:tabLst>
            </a:pPr>
            <a:r>
              <a:rPr lang="ru-RU" sz="1600" b="1" dirty="0">
                <a:latin typeface="Times New Roman" panose="02020603050405020304" pitchFamily="18" charset="0"/>
                <a:ea typeface="Times New Roman" panose="02020603050405020304" pitchFamily="18" charset="0"/>
              </a:rPr>
              <a:t>Mexaniki emalda dəqiqliyin artırılması, keyfiyyətin yüksəldilməsi, etibarlılığın artırılması, istehsal müddətinin minimumlaşdırılması kimi amillər rəqəmli proqramla idarə olunan (RPİ) dəzgahların tətbiqini tələb edir. Buna görə də müasir dövrdə həm yerli həm də xarici ölkələrdəki istehsalat sahələrində RPİ dəzgahların istifadəsi hər gün artmaqdadır.</a:t>
            </a:r>
            <a:r>
              <a:rPr lang="ru-RU" sz="1600" b="1" spc="5" dirty="0">
                <a:latin typeface="Times New Roman" panose="02020603050405020304" pitchFamily="18" charset="0"/>
                <a:ea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rPr>
              <a:t>RPİ dəzgahların tətbiqinə zəruriliyin yaranması yalnız bunlarla bitmir. Müasir dövrdə seriyalı istehsala üstünlük verilir ki, bu da əsasən iri seriyalı istehsala tələbatı artırır. RPİ dəzgahların tətbiqi öz növbəsində məhsuldarlığın artmasında da geniş rol oynamışdır. Başqa sözlə desək, manual (əl ilə idarə olunan) dəzgahlar kütləvi istehsal üçün o qədər də əlverişli deyildir. Əvvəlki dövrlərdə bu dəzgahlardan daha üstün variant yox idi. Bel</a:t>
            </a:r>
            <a:r>
              <a:rPr lang="az-Latn-AZ" sz="1600" b="1" dirty="0">
                <a:latin typeface="Times New Roman" panose="02020603050405020304" pitchFamily="18" charset="0"/>
                <a:ea typeface="Times New Roman" panose="02020603050405020304" pitchFamily="18" charset="0"/>
              </a:rPr>
              <a:t>ə ki, </a:t>
            </a:r>
            <a:r>
              <a:rPr lang="ru-RU" sz="1600" b="1" dirty="0">
                <a:latin typeface="Times New Roman" panose="02020603050405020304" pitchFamily="18" charset="0"/>
                <a:ea typeface="Times New Roman" panose="02020603050405020304" pitchFamily="18" charset="0"/>
              </a:rPr>
              <a:t>istehsal proseslərində müəssisələrin işini axsatmadan görürdü. Lakin RPİ dəzgahların inteqrasiyası kütləvi istehsalı sürətləndirməklə yanaşı, məhsuldarlığın artmasında öz tövhəsini </a:t>
            </a:r>
            <a:r>
              <a:rPr lang="ru-RU" sz="1600" b="1" dirty="0" err="1">
                <a:latin typeface="Times New Roman" panose="02020603050405020304" pitchFamily="18" charset="0"/>
                <a:ea typeface="Times New Roman" panose="02020603050405020304" pitchFamily="18" charset="0"/>
              </a:rPr>
              <a:t>verib</a:t>
            </a:r>
            <a:r>
              <a:rPr lang="ru-RU" sz="1600" b="1" dirty="0">
                <a:latin typeface="Times New Roman" panose="02020603050405020304" pitchFamily="18" charset="0"/>
                <a:ea typeface="Times New Roman" panose="02020603050405020304" pitchFamily="18" charset="0"/>
              </a:rPr>
              <a:t> </a:t>
            </a:r>
            <a:r>
              <a:rPr lang="ru-RU" sz="1600" b="1" dirty="0" smtClean="0">
                <a:latin typeface="Times New Roman" panose="02020603050405020304" pitchFamily="18" charset="0"/>
                <a:ea typeface="Times New Roman" panose="02020603050405020304" pitchFamily="18" charset="0"/>
              </a:rPr>
              <a:t>. </a:t>
            </a:r>
            <a:endParaRPr lang="ru-RU" sz="1600" b="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8976091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80">
                                          <p:stCondLst>
                                            <p:cond delay="0"/>
                                          </p:stCondLst>
                                        </p:cTn>
                                        <p:tgtEl>
                                          <p:spTgt spid="12"/>
                                        </p:tgtEl>
                                      </p:cBhvr>
                                    </p:animEffect>
                                    <p:anim calcmode="lin" valueType="num">
                                      <p:cBhvr>
                                        <p:cTn id="1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1" dur="26">
                                          <p:stCondLst>
                                            <p:cond delay="650"/>
                                          </p:stCondLst>
                                        </p:cTn>
                                        <p:tgtEl>
                                          <p:spTgt spid="12"/>
                                        </p:tgtEl>
                                      </p:cBhvr>
                                      <p:to x="100000" y="60000"/>
                                    </p:animScale>
                                    <p:animScale>
                                      <p:cBhvr>
                                        <p:cTn id="22" dur="166" decel="50000">
                                          <p:stCondLst>
                                            <p:cond delay="676"/>
                                          </p:stCondLst>
                                        </p:cTn>
                                        <p:tgtEl>
                                          <p:spTgt spid="12"/>
                                        </p:tgtEl>
                                      </p:cBhvr>
                                      <p:to x="100000" y="100000"/>
                                    </p:animScale>
                                    <p:animScale>
                                      <p:cBhvr>
                                        <p:cTn id="23" dur="26">
                                          <p:stCondLst>
                                            <p:cond delay="1312"/>
                                          </p:stCondLst>
                                        </p:cTn>
                                        <p:tgtEl>
                                          <p:spTgt spid="12"/>
                                        </p:tgtEl>
                                      </p:cBhvr>
                                      <p:to x="100000" y="80000"/>
                                    </p:animScale>
                                    <p:animScale>
                                      <p:cBhvr>
                                        <p:cTn id="24" dur="166" decel="50000">
                                          <p:stCondLst>
                                            <p:cond delay="1338"/>
                                          </p:stCondLst>
                                        </p:cTn>
                                        <p:tgtEl>
                                          <p:spTgt spid="12"/>
                                        </p:tgtEl>
                                      </p:cBhvr>
                                      <p:to x="100000" y="100000"/>
                                    </p:animScale>
                                    <p:animScale>
                                      <p:cBhvr>
                                        <p:cTn id="25" dur="26">
                                          <p:stCondLst>
                                            <p:cond delay="1642"/>
                                          </p:stCondLst>
                                        </p:cTn>
                                        <p:tgtEl>
                                          <p:spTgt spid="12"/>
                                        </p:tgtEl>
                                      </p:cBhvr>
                                      <p:to x="100000" y="90000"/>
                                    </p:animScale>
                                    <p:animScale>
                                      <p:cBhvr>
                                        <p:cTn id="26" dur="166" decel="50000">
                                          <p:stCondLst>
                                            <p:cond delay="1668"/>
                                          </p:stCondLst>
                                        </p:cTn>
                                        <p:tgtEl>
                                          <p:spTgt spid="12"/>
                                        </p:tgtEl>
                                      </p:cBhvr>
                                      <p:to x="100000" y="100000"/>
                                    </p:animScale>
                                    <p:animScale>
                                      <p:cBhvr>
                                        <p:cTn id="27" dur="26">
                                          <p:stCondLst>
                                            <p:cond delay="1808"/>
                                          </p:stCondLst>
                                        </p:cTn>
                                        <p:tgtEl>
                                          <p:spTgt spid="12"/>
                                        </p:tgtEl>
                                      </p:cBhvr>
                                      <p:to x="100000" y="95000"/>
                                    </p:animScale>
                                    <p:animScale>
                                      <p:cBhvr>
                                        <p:cTn id="28" dur="166" decel="50000">
                                          <p:stCondLst>
                                            <p:cond delay="1834"/>
                                          </p:stCondLst>
                                        </p:cTn>
                                        <p:tgtEl>
                                          <p:spTgt spid="12"/>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9327" y="390538"/>
            <a:ext cx="11852564"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i="1" dirty="0">
                <a:latin typeface="Times New Roman" pitchFamily="18" charset="0"/>
                <a:cs typeface="Times New Roman" pitchFamily="18" charset="0"/>
              </a:rPr>
              <a:t>3) EASTOOL </a:t>
            </a:r>
            <a:r>
              <a:rPr lang="ru-RU" sz="2000" b="1" i="1" dirty="0" err="1">
                <a:latin typeface="Times New Roman" pitchFamily="18" charset="0"/>
                <a:cs typeface="Times New Roman" pitchFamily="18" charset="0"/>
              </a:rPr>
              <a:t>firmasına</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məxsus</a:t>
            </a:r>
            <a:r>
              <a:rPr lang="ru-RU" sz="2000" b="1" i="1" dirty="0">
                <a:latin typeface="Times New Roman" pitchFamily="18" charset="0"/>
                <a:cs typeface="Times New Roman" pitchFamily="18" charset="0"/>
              </a:rPr>
              <a:t> “TCMT” – </a:t>
            </a:r>
            <a:r>
              <a:rPr lang="ru-RU" sz="2000" b="1" i="1" dirty="0" err="1">
                <a:latin typeface="Times New Roman" pitchFamily="18" charset="0"/>
                <a:cs typeface="Times New Roman" pitchFamily="18" charset="0"/>
              </a:rPr>
              <a:t>markalı</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üçbucaq</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şəkilli</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üç</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uclu</a:t>
            </a:r>
            <a:r>
              <a:rPr lang="ru-RU" sz="2000" b="1" i="1" dirty="0">
                <a:latin typeface="Times New Roman" pitchFamily="18" charset="0"/>
                <a:cs typeface="Times New Roman" pitchFamily="18" charset="0"/>
              </a:rPr>
              <a:t>, 60 </a:t>
            </a:r>
            <a:r>
              <a:rPr lang="ru-RU" sz="2000" b="1" i="1" baseline="30000"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bucaq</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ölçülü</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ucluq</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şək</a:t>
            </a:r>
            <a:r>
              <a:rPr lang="ru-RU" sz="2000" b="1" i="1" dirty="0">
                <a:latin typeface="Times New Roman" pitchFamily="18" charset="0"/>
                <a:cs typeface="Times New Roman" pitchFamily="18" charset="0"/>
              </a:rPr>
              <a:t>. 2.7)</a:t>
            </a:r>
          </a:p>
          <a:p>
            <a:pPr algn="ctr"/>
            <a:r>
              <a:rPr lang="ru-RU" sz="2000" b="1" i="1" dirty="0" err="1">
                <a:latin typeface="Times New Roman" pitchFamily="18" charset="0"/>
                <a:cs typeface="Times New Roman" pitchFamily="18" charset="0"/>
              </a:rPr>
              <a:t>Bu</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ucluqlar</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isə</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əsasən</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müəyyən</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bucaq</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altında</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üstyonuş</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əməliyyatları</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və</a:t>
            </a:r>
            <a:r>
              <a:rPr lang="ru-RU" sz="2000" b="1" i="1" dirty="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faskaların</a:t>
            </a:r>
            <a:r>
              <a:rPr lang="az-Latn-AZ" sz="2000" b="1" i="1" dirty="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açılması</a:t>
            </a:r>
            <a:r>
              <a:rPr lang="ru-RU" sz="2000" b="1" i="1" dirty="0" smtClean="0">
                <a:latin typeface="Times New Roman" pitchFamily="18" charset="0"/>
                <a:cs typeface="Times New Roman" pitchFamily="18" charset="0"/>
              </a:rPr>
              <a:t> </a:t>
            </a:r>
            <a:r>
              <a:rPr lang="ru-RU" sz="2000" b="1" i="1" dirty="0" err="1">
                <a:latin typeface="Times New Roman" pitchFamily="18" charset="0"/>
                <a:cs typeface="Times New Roman" pitchFamily="18" charset="0"/>
              </a:rPr>
              <a:t>üçün</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əlverişli</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hesab</a:t>
            </a:r>
            <a:r>
              <a:rPr lang="ru-RU" sz="2000" b="1" i="1" dirty="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olunur</a:t>
            </a:r>
            <a:r>
              <a:rPr lang="az-Latn-AZ" sz="2000" b="1" i="1" dirty="0">
                <a:latin typeface="Times New Roman" pitchFamily="18" charset="0"/>
                <a:cs typeface="Times New Roman" pitchFamily="18" charset="0"/>
              </a:rPr>
              <a:t>.</a:t>
            </a:r>
            <a:endParaRPr lang="ru-RU" sz="2000" b="1" i="1" dirty="0">
              <a:latin typeface="Times New Roman" pitchFamily="18" charset="0"/>
              <a:cs typeface="Times New Roman" pitchFamily="18" charset="0"/>
            </a:endParaRPr>
          </a:p>
        </p:txBody>
      </p:sp>
      <p:pic>
        <p:nvPicPr>
          <p:cNvPr id="5" name="Рисунок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3809" y="1761409"/>
            <a:ext cx="3840328" cy="2960716"/>
          </a:xfrm>
          <a:prstGeom prst="rect">
            <a:avLst/>
          </a:prstGeom>
          <a:ln/>
        </p:spPr>
        <p:style>
          <a:lnRef idx="1">
            <a:schemeClr val="accent1"/>
          </a:lnRef>
          <a:fillRef idx="2">
            <a:schemeClr val="accent1"/>
          </a:fillRef>
          <a:effectRef idx="1">
            <a:schemeClr val="accent1"/>
          </a:effectRef>
          <a:fontRef idx="minor">
            <a:schemeClr val="dk1"/>
          </a:fontRef>
        </p:style>
      </p:pic>
      <p:pic>
        <p:nvPicPr>
          <p:cNvPr id="6" name="Рисунок 5"/>
          <p:cNvPicPr/>
          <p:nvPr/>
        </p:nvPicPr>
        <p:blipFill>
          <a:blip r:embed="rId3"/>
          <a:stretch>
            <a:fillRect/>
          </a:stretch>
        </p:blipFill>
        <p:spPr>
          <a:xfrm>
            <a:off x="7326785" y="1797667"/>
            <a:ext cx="3780803" cy="2924458"/>
          </a:xfrm>
          <a:prstGeom prst="rect">
            <a:avLst/>
          </a:prstGeom>
          <a:ln/>
        </p:spPr>
        <p:style>
          <a:lnRef idx="1">
            <a:schemeClr val="accent1"/>
          </a:lnRef>
          <a:fillRef idx="2">
            <a:schemeClr val="accent1"/>
          </a:fillRef>
          <a:effectRef idx="1">
            <a:schemeClr val="accent1"/>
          </a:effectRef>
          <a:fontRef idx="minor">
            <a:schemeClr val="dk1"/>
          </a:fontRef>
        </p:style>
      </p:pic>
      <p:sp>
        <p:nvSpPr>
          <p:cNvPr id="7" name="Прямоугольник 6"/>
          <p:cNvSpPr/>
          <p:nvPr/>
        </p:nvSpPr>
        <p:spPr>
          <a:xfrm>
            <a:off x="1867055" y="5071108"/>
            <a:ext cx="8437108"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az-Latn-AZ" sz="2000" b="1" i="1" dirty="0">
                <a:latin typeface="Times New Roman" pitchFamily="18" charset="0"/>
                <a:cs typeface="Times New Roman" pitchFamily="18" charset="0"/>
              </a:rPr>
              <a:t>Şək. 2.7. </a:t>
            </a:r>
            <a:r>
              <a:rPr lang="ru-RU" sz="2000" b="1" i="1" dirty="0">
                <a:latin typeface="Times New Roman" pitchFamily="18" charset="0"/>
                <a:cs typeface="Times New Roman" pitchFamily="18" charset="0"/>
              </a:rPr>
              <a:t>EASTOOL </a:t>
            </a:r>
            <a:r>
              <a:rPr lang="ru-RU" sz="2000" b="1" i="1" dirty="0" err="1">
                <a:latin typeface="Times New Roman" pitchFamily="18" charset="0"/>
                <a:cs typeface="Times New Roman" pitchFamily="18" charset="0"/>
              </a:rPr>
              <a:t>firmasına</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məxsus</a:t>
            </a:r>
            <a:r>
              <a:rPr lang="ru-RU" sz="2000" b="1" i="1" dirty="0">
                <a:latin typeface="Times New Roman" pitchFamily="18" charset="0"/>
                <a:cs typeface="Times New Roman" pitchFamily="18" charset="0"/>
              </a:rPr>
              <a:t> “TCMT” – </a:t>
            </a:r>
            <a:r>
              <a:rPr lang="ru-RU" sz="2000" b="1" i="1" dirty="0" err="1">
                <a:latin typeface="Times New Roman" pitchFamily="18" charset="0"/>
                <a:cs typeface="Times New Roman" pitchFamily="18" charset="0"/>
              </a:rPr>
              <a:t>markalı</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ucluq</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və</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onun</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eskizi</a:t>
            </a:r>
            <a:r>
              <a:rPr lang="ru-RU" sz="2000" b="1" i="1" dirty="0">
                <a:latin typeface="Times New Roman" pitchFamily="18" charset="0"/>
                <a:cs typeface="Times New Roman" pitchFamily="18" charset="0"/>
              </a:rPr>
              <a:t>.</a:t>
            </a:r>
          </a:p>
        </p:txBody>
      </p:sp>
    </p:spTree>
    <p:extLst>
      <p:ext uri="{BB962C8B-B14F-4D97-AF65-F5344CB8AC3E}">
        <p14:creationId xmlns:p14="http://schemas.microsoft.com/office/powerpoint/2010/main" val="283978777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p:cTn id="7" dur="1000" fill="hold"/>
                                        <p:tgtEl>
                                          <p:spTgt spid="4">
                                            <p:bg/>
                                          </p:spTgt>
                                        </p:tgtEl>
                                        <p:attrNameLst>
                                          <p:attrName>ppt_w</p:attrName>
                                        </p:attrNameLst>
                                      </p:cBhvr>
                                      <p:tavLst>
                                        <p:tav tm="0">
                                          <p:val>
                                            <p:fltVal val="0"/>
                                          </p:val>
                                        </p:tav>
                                        <p:tav tm="100000">
                                          <p:val>
                                            <p:strVal val="#ppt_w"/>
                                          </p:val>
                                        </p:tav>
                                      </p:tavLst>
                                    </p:anim>
                                    <p:anim calcmode="lin" valueType="num">
                                      <p:cBhvr>
                                        <p:cTn id="8" dur="1000" fill="hold"/>
                                        <p:tgtEl>
                                          <p:spTgt spid="4">
                                            <p:bg/>
                                          </p:spTgt>
                                        </p:tgtEl>
                                        <p:attrNameLst>
                                          <p:attrName>ppt_h</p:attrName>
                                        </p:attrNameLst>
                                      </p:cBhvr>
                                      <p:tavLst>
                                        <p:tav tm="0">
                                          <p:val>
                                            <p:fltVal val="0"/>
                                          </p:val>
                                        </p:tav>
                                        <p:tav tm="100000">
                                          <p:val>
                                            <p:strVal val="#ppt_h"/>
                                          </p:val>
                                        </p:tav>
                                      </p:tavLst>
                                    </p:anim>
                                    <p:anim calcmode="lin" valueType="num">
                                      <p:cBhvr>
                                        <p:cTn id="9" dur="1000" fill="hold"/>
                                        <p:tgtEl>
                                          <p:spTgt spid="4">
                                            <p:bg/>
                                          </p:spTgt>
                                        </p:tgtEl>
                                        <p:attrNameLst>
                                          <p:attrName>style.rotation</p:attrName>
                                        </p:attrNameLst>
                                      </p:cBhvr>
                                      <p:tavLst>
                                        <p:tav tm="0">
                                          <p:val>
                                            <p:fltVal val="90"/>
                                          </p:val>
                                        </p:tav>
                                        <p:tav tm="100000">
                                          <p:val>
                                            <p:fltVal val="0"/>
                                          </p:val>
                                        </p:tav>
                                      </p:tavLst>
                                    </p:anim>
                                    <p:animEffect transition="in" filter="fade">
                                      <p:cBhvr>
                                        <p:cTn id="10" dur="1000"/>
                                        <p:tgtEl>
                                          <p:spTgt spid="4">
                                            <p:bg/>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4">
                                            <p:txEl>
                                              <p:pRg st="0" end="0"/>
                                            </p:tx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21"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22" dur="1000"/>
                                        <p:tgtEl>
                                          <p:spTgt spid="4">
                                            <p:txEl>
                                              <p:pRg st="1" end="1"/>
                                            </p:tx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
                                            <p:bg/>
                                          </p:spTgt>
                                        </p:tgtEl>
                                        <p:attrNameLst>
                                          <p:attrName>style.visibility</p:attrName>
                                        </p:attrNameLst>
                                      </p:cBhvr>
                                      <p:to>
                                        <p:strVal val="visible"/>
                                      </p:to>
                                    </p:set>
                                    <p:anim calcmode="lin" valueType="num">
                                      <p:cBhvr>
                                        <p:cTn id="25" dur="1000" fill="hold"/>
                                        <p:tgtEl>
                                          <p:spTgt spid="7">
                                            <p:bg/>
                                          </p:spTgt>
                                        </p:tgtEl>
                                        <p:attrNameLst>
                                          <p:attrName>ppt_w</p:attrName>
                                        </p:attrNameLst>
                                      </p:cBhvr>
                                      <p:tavLst>
                                        <p:tav tm="0">
                                          <p:val>
                                            <p:fltVal val="0"/>
                                          </p:val>
                                        </p:tav>
                                        <p:tav tm="100000">
                                          <p:val>
                                            <p:strVal val="#ppt_w"/>
                                          </p:val>
                                        </p:tav>
                                      </p:tavLst>
                                    </p:anim>
                                    <p:anim calcmode="lin" valueType="num">
                                      <p:cBhvr>
                                        <p:cTn id="26" dur="1000" fill="hold"/>
                                        <p:tgtEl>
                                          <p:spTgt spid="7">
                                            <p:bg/>
                                          </p:spTgt>
                                        </p:tgtEl>
                                        <p:attrNameLst>
                                          <p:attrName>ppt_h</p:attrName>
                                        </p:attrNameLst>
                                      </p:cBhvr>
                                      <p:tavLst>
                                        <p:tav tm="0">
                                          <p:val>
                                            <p:fltVal val="0"/>
                                          </p:val>
                                        </p:tav>
                                        <p:tav tm="100000">
                                          <p:val>
                                            <p:strVal val="#ppt_h"/>
                                          </p:val>
                                        </p:tav>
                                      </p:tavLst>
                                    </p:anim>
                                    <p:anim calcmode="lin" valueType="num">
                                      <p:cBhvr>
                                        <p:cTn id="27" dur="1000" fill="hold"/>
                                        <p:tgtEl>
                                          <p:spTgt spid="7">
                                            <p:bg/>
                                          </p:spTgt>
                                        </p:tgtEl>
                                        <p:attrNameLst>
                                          <p:attrName>style.rotation</p:attrName>
                                        </p:attrNameLst>
                                      </p:cBhvr>
                                      <p:tavLst>
                                        <p:tav tm="0">
                                          <p:val>
                                            <p:fltVal val="90"/>
                                          </p:val>
                                        </p:tav>
                                        <p:tav tm="100000">
                                          <p:val>
                                            <p:fltVal val="0"/>
                                          </p:val>
                                        </p:tav>
                                      </p:tavLst>
                                    </p:anim>
                                    <p:animEffect transition="in" filter="fade">
                                      <p:cBhvr>
                                        <p:cTn id="28" dur="1000"/>
                                        <p:tgtEl>
                                          <p:spTgt spid="7">
                                            <p:bg/>
                                          </p:spTgt>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p:cTn id="31"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2"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33" dur="1000" fill="hold"/>
                                        <p:tgtEl>
                                          <p:spTgt spid="7">
                                            <p:txEl>
                                              <p:pRg st="0" end="0"/>
                                            </p:txEl>
                                          </p:spTgt>
                                        </p:tgtEl>
                                        <p:attrNameLst>
                                          <p:attrName>style.rotation</p:attrName>
                                        </p:attrNameLst>
                                      </p:cBhvr>
                                      <p:tavLst>
                                        <p:tav tm="0">
                                          <p:val>
                                            <p:fltVal val="90"/>
                                          </p:val>
                                        </p:tav>
                                        <p:tav tm="100000">
                                          <p:val>
                                            <p:fltVal val="0"/>
                                          </p:val>
                                        </p:tav>
                                      </p:tavLst>
                                    </p:anim>
                                    <p:animEffect transition="in" filter="fade">
                                      <p:cBhvr>
                                        <p:cTn id="34" dur="10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12"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0-#ppt_w/2"/>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12"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7" grpId="0" build="allAtOnce"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 y="2"/>
            <a:ext cx="11074919" cy="1015663"/>
          </a:xfrm>
          <a:prstGeom prst="rect">
            <a:avLst/>
          </a:prstGeom>
        </p:spPr>
        <p:txBody>
          <a:bodyPr wrap="square">
            <a:spAutoFit/>
          </a:bodyPr>
          <a:lstStyle/>
          <a:p>
            <a:pPr algn="ctr"/>
            <a:r>
              <a:rPr lang="az-Latn-AZ" sz="2000" b="1" i="1" dirty="0">
                <a:effectLst>
                  <a:outerShdw blurRad="38100" dist="38100" dir="2700000" algn="tl">
                    <a:srgbClr val="000000">
                      <a:alpha val="43137"/>
                    </a:srgbClr>
                  </a:outerShdw>
                </a:effectLst>
                <a:latin typeface="Times New Roman" pitchFamily="18" charset="0"/>
                <a:cs typeface="Times New Roman" pitchFamily="18" charset="0"/>
              </a:rPr>
              <a:t>III FƏSİL. RPİ DƏZGAHLARDA ALƏT TƏMİNATININ TORNA EMALINDA XÜSUSİYYƏTLƏRİ</a:t>
            </a:r>
          </a:p>
          <a:p>
            <a:pPr algn="ctr"/>
            <a:endParaRPr lang="az-Latn-AZ" sz="2000" b="1" i="1"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000" b="1" i="1" dirty="0">
                <a:effectLst>
                  <a:outerShdw blurRad="38100" dist="38100" dir="2700000" algn="tl">
                    <a:srgbClr val="000000">
                      <a:alpha val="43137"/>
                    </a:srgbClr>
                  </a:outerShdw>
                </a:effectLst>
                <a:latin typeface="Times New Roman" pitchFamily="18" charset="0"/>
                <a:cs typeface="Times New Roman" pitchFamily="18" charset="0"/>
              </a:rPr>
              <a:t>3.1. 16A20C32 markalı RPİ torna dəzgahlarında emal zamanı alətin materialının düzgün seçilməsi</a:t>
            </a:r>
          </a:p>
        </p:txBody>
      </p:sp>
      <p:sp>
        <p:nvSpPr>
          <p:cNvPr id="6" name="TextBox 5"/>
          <p:cNvSpPr txBox="1"/>
          <p:nvPr/>
        </p:nvSpPr>
        <p:spPr>
          <a:xfrm>
            <a:off x="102357" y="1378431"/>
            <a:ext cx="10870203" cy="5324535"/>
          </a:xfrm>
          <a:prstGeom prst="rect">
            <a:avLst/>
          </a:prstGeom>
          <a:noFill/>
        </p:spPr>
        <p:txBody>
          <a:bodyPr wrap="square" rtlCol="0">
            <a:spAutoFit/>
          </a:bodyPr>
          <a:lstStyle/>
          <a:p>
            <a:pPr algn="ctr"/>
            <a:r>
              <a:rPr lang="ru-RU" sz="2000" b="1" i="1" dirty="0">
                <a:latin typeface="Times New Roman" pitchFamily="18" charset="0"/>
                <a:cs typeface="Times New Roman" pitchFamily="18" charset="0"/>
              </a:rPr>
              <a:t>D</a:t>
            </a:r>
            <a:r>
              <a:rPr lang="az-Latn-AZ" sz="2000" b="1" i="1" dirty="0">
                <a:latin typeface="Times New Roman" pitchFamily="18" charset="0"/>
                <a:cs typeface="Times New Roman" pitchFamily="18" charset="0"/>
              </a:rPr>
              <a:t>əzgahda mexaniki emal öncəsi bir sıra hazırlıq prosesləri aparılır. Bu proseslərdən bəlkə də ən önəmlisi emal edəcəyimiz pəstahın materialına uyğun alət materialının seçilməsidir. Çünki qeyd etmək lazımdır ki, emalın keyfiyyəti birbaşa olaraq bu seçimdən asılıdır. Bundan əvvəl isə ümumiyyətlə emal prosesinin baş tutması üçün bu əməliyyat çox önəmlidir. Daha əvvəl də qeyd etdiyimiz kimi seçiləcək alətin materialının bərkliyi emal olunacaq pəstahın materialından </a:t>
            </a:r>
            <a:r>
              <a:rPr lang="az-Latn-AZ" sz="20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1,8 – 2 dəfə çox olmalıdır</a:t>
            </a:r>
            <a:r>
              <a:rPr lang="az-Latn-AZ" sz="2000" b="1" i="1" dirty="0">
                <a:latin typeface="Times New Roman" pitchFamily="18" charset="0"/>
                <a:cs typeface="Times New Roman" pitchFamily="18" charset="0"/>
              </a:rPr>
              <a:t> ki, alət vasitəsilə pəstahdan emal payı götürülə bilsin.</a:t>
            </a:r>
            <a:endParaRPr lang="ru-RU" sz="2000" b="1" i="1" dirty="0">
              <a:latin typeface="Times New Roman" pitchFamily="18" charset="0"/>
              <a:cs typeface="Times New Roman" pitchFamily="18" charset="0"/>
            </a:endParaRPr>
          </a:p>
          <a:p>
            <a:pPr algn="ctr"/>
            <a:r>
              <a:rPr lang="az-Latn-AZ" sz="2000" b="1" i="1" dirty="0">
                <a:latin typeface="Times New Roman" pitchFamily="18" charset="0"/>
                <a:cs typeface="Times New Roman" pitchFamily="18" charset="0"/>
              </a:rPr>
              <a:t>Əvvəllər alətlərin materiallarının seçilməsi müəyyən cədvəllər əsasında aparılırdı ki, bu cədvəllər də başda bərklik olmaqda bir neçə parametrin əsasında tərtib olunurdu. İllər ötdükcə isə texnologiyanın inkişafı bu prosesi həm bir qədər sadələşdirdi, həm də eyni zamanda rahatlaşdırdı. Belə ki, müəyyən proqram təminatlarının hazırlanması nəticəsində artıq alət materialının seçilməsi bir neçə saniyə daxilində yerinə yetirilir. Bunun üçün sistemə müəyyən verilənlər daxil edilir və daha sonra proqram özü istifadəçiyə hansı materialdan istifadə edə biləcəyini təqdim edir.Bu cür proqramlar həm vaxt baxımından, həm də rahatlıq baxımından çox əlverişli olduğundan demək olar ki, kifayət qədər qısa müddətdə bütün sənaye ölkələrində istifadə edilməyə başlanılmışdır. </a:t>
            </a:r>
            <a:r>
              <a:rPr lang="az-Latn-AZ" sz="20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“ISCAR” </a:t>
            </a:r>
            <a:r>
              <a:rPr lang="az-Latn-AZ" sz="2000" b="1" i="1" dirty="0">
                <a:latin typeface="Times New Roman" pitchFamily="18" charset="0"/>
                <a:cs typeface="Times New Roman" pitchFamily="18" charset="0"/>
              </a:rPr>
              <a:t>şirkətinə məxsus kataloq şəkilli proqram təminatı buna misal olaraq göstərilə bilər. Onu da qeyd etmək vacibdir ki, bu proqram vasitələri özləri də həmin cədvəllər əsasında işləyir. Alət materialının seçilməsi üçün xüsusi uyğunluğa nəzər salaq: (cədvəl 3.1) </a:t>
            </a:r>
            <a:r>
              <a:rPr lang="az-Latn-AZ" sz="2000" b="1" i="1" dirty="0" smtClean="0">
                <a:latin typeface="Times New Roman" pitchFamily="18" charset="0"/>
                <a:cs typeface="Times New Roman" pitchFamily="18" charset="0"/>
              </a:rPr>
              <a:t>.</a:t>
            </a:r>
            <a:endParaRPr lang="ru-RU" sz="2000" b="1" i="1" dirty="0">
              <a:latin typeface="Times New Roman" pitchFamily="18" charset="0"/>
              <a:cs typeface="Times New Roman" pitchFamily="18" charset="0"/>
            </a:endParaRPr>
          </a:p>
        </p:txBody>
      </p:sp>
    </p:spTree>
    <p:extLst>
      <p:ext uri="{BB962C8B-B14F-4D97-AF65-F5344CB8AC3E}">
        <p14:creationId xmlns:p14="http://schemas.microsoft.com/office/powerpoint/2010/main" val="1648185447"/>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p:cTn id="13"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5">
                                            <p:txEl>
                                              <p:pRg st="2" end="2"/>
                                            </p:tx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p:cTn id="19"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22" dur="1000"/>
                                        <p:tgtEl>
                                          <p:spTgt spid="6">
                                            <p:txEl>
                                              <p:pRg st="0" end="0"/>
                                            </p:tx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p:cTn id="25"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6"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27"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28"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5661" y="183201"/>
            <a:ext cx="11737075" cy="83099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ru-RU" sz="2400" b="1" i="1" dirty="0" err="1">
                <a:latin typeface="Times New Roman" pitchFamily="18" charset="0"/>
                <a:cs typeface="Times New Roman" pitchFamily="18" charset="0"/>
              </a:rPr>
              <a:t>Müəyyən</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materiallara</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malik</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bir</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sıra</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torna</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dəzgahı</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alətlərinin</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ucluqlərinin</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istifadə</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oluna</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biləcəyi</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emalda</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pəstahın</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materialından</a:t>
            </a:r>
            <a:r>
              <a:rPr lang="ru-RU" sz="2400" b="1" i="1" dirty="0">
                <a:latin typeface="Times New Roman" pitchFamily="18" charset="0"/>
                <a:cs typeface="Times New Roman" pitchFamily="18" charset="0"/>
              </a:rPr>
              <a:t> </a:t>
            </a:r>
            <a:r>
              <a:rPr lang="ru-RU" sz="2400" b="1" i="1" dirty="0" err="1">
                <a:latin typeface="Times New Roman" pitchFamily="18" charset="0"/>
                <a:cs typeface="Times New Roman" pitchFamily="18" charset="0"/>
              </a:rPr>
              <a:t>asılılığı</a:t>
            </a:r>
            <a:r>
              <a:rPr lang="ru-RU" sz="2400" b="1" i="1" dirty="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cədvəli</a:t>
            </a:r>
            <a:r>
              <a:rPr lang="az-Latn-AZ" sz="2400" b="1" i="1" dirty="0" smtClean="0">
                <a:latin typeface="Times New Roman" pitchFamily="18" charset="0"/>
                <a:cs typeface="Times New Roman" pitchFamily="18" charset="0"/>
              </a:rPr>
              <a:t> (Cədvəl 3.1)</a:t>
            </a:r>
            <a:endParaRPr lang="ru-RU" sz="2400" b="1" i="1" dirty="0">
              <a:latin typeface="Times New Roman" pitchFamily="18" charset="0"/>
              <a:cs typeface="Times New Roman" pitchFamily="18" charset="0"/>
            </a:endParaRPr>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45661" y="1014189"/>
            <a:ext cx="11737075" cy="5700510"/>
          </a:xfrm>
          <a:prstGeom prst="rect">
            <a:avLst/>
          </a:prstGeom>
          <a:noFill/>
          <a:ln>
            <a:noFill/>
          </a:ln>
        </p:spPr>
      </p:pic>
    </p:spTree>
    <p:extLst>
      <p:ext uri="{BB962C8B-B14F-4D97-AF65-F5344CB8AC3E}">
        <p14:creationId xmlns:p14="http://schemas.microsoft.com/office/powerpoint/2010/main" val="2046370827"/>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201007"/>
            <a:ext cx="12192000" cy="5632311"/>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u-RU" sz="2400" b="1" i="1" dirty="0" err="1">
                <a:solidFill>
                  <a:srgbClr val="FFFF00"/>
                </a:solidFill>
                <a:latin typeface="Times New Roman" pitchFamily="18" charset="0"/>
                <a:cs typeface="Times New Roman" pitchFamily="18" charset="0"/>
              </a:rPr>
              <a:t>Cədvəldən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göründüyü</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kimi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hər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bir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alət</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materialının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edə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biləcəyi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material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vardır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Misal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üçün</a:t>
            </a:r>
            <a:r>
              <a:rPr lang="ru-RU" sz="2400" b="1" i="1" dirty="0">
                <a:solidFill>
                  <a:srgbClr val="FFFF00"/>
                </a:solidFill>
                <a:latin typeface="Times New Roman" pitchFamily="18" charset="0"/>
                <a:cs typeface="Times New Roman" pitchFamily="18" charset="0"/>
              </a:rPr>
              <a:t>, </a:t>
            </a:r>
            <a:r>
              <a:rPr lang="ru-RU" sz="2400" b="1" i="1" dirty="0">
                <a:solidFill>
                  <a:srgbClr val="FF0000"/>
                </a:solidFill>
                <a:latin typeface="Times New Roman" pitchFamily="18" charset="0"/>
                <a:cs typeface="Times New Roman" pitchFamily="18" charset="0"/>
              </a:rPr>
              <a:t>“EH510” </a:t>
            </a:r>
            <a:r>
              <a:rPr lang="ru-RU" sz="2400" b="1" i="1" dirty="0" err="1">
                <a:solidFill>
                  <a:srgbClr val="FFFF00"/>
                </a:solidFill>
                <a:latin typeface="Times New Roman" pitchFamily="18" charset="0"/>
                <a:cs typeface="Times New Roman" pitchFamily="18" charset="0"/>
              </a:rPr>
              <a:t>markalı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ucluq</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sementlənmiş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karbiddən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istehsal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olunmuşdur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Onun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ed</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biləcəyi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materiallar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cədvəldən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göründüyü</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kimi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ilkin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tövsiyyədə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istiyədavamlı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ərintilərdən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hazırlanmış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pəstahlardır.Bunlardan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əlavə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əgər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ehtiyac</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duyularsa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ümumi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poladlar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paslanmaz</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poladlar,çuqunlar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və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əlvan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materiallardan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hazırlanmış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pəstahların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emalında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istifadə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edilə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bilər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Yəni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başqa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sözlə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desək</a:t>
            </a:r>
            <a:r>
              <a:rPr lang="ru-RU" sz="2400" b="1" i="1" dirty="0">
                <a:solidFill>
                  <a:srgbClr val="FFFF00"/>
                </a:solidFill>
                <a:latin typeface="Times New Roman" pitchFamily="18" charset="0"/>
                <a:cs typeface="Times New Roman" pitchFamily="18" charset="0"/>
              </a:rPr>
              <a:t>, </a:t>
            </a:r>
            <a:r>
              <a:rPr lang="ru-RU" sz="2400" b="1" i="1" dirty="0">
                <a:solidFill>
                  <a:srgbClr val="FF0000"/>
                </a:solidFill>
                <a:latin typeface="Times New Roman" pitchFamily="18" charset="0"/>
                <a:cs typeface="Times New Roman" pitchFamily="18" charset="0"/>
              </a:rPr>
              <a:t>“EH510” </a:t>
            </a:r>
            <a:r>
              <a:rPr lang="ru-RU" sz="2400" b="1" i="1" dirty="0" err="1">
                <a:solidFill>
                  <a:srgbClr val="FFFF00"/>
                </a:solidFill>
                <a:latin typeface="Times New Roman" pitchFamily="18" charset="0"/>
                <a:cs typeface="Times New Roman" pitchFamily="18" charset="0"/>
              </a:rPr>
              <a:t>markalı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torna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alət</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ucluqları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yüksək</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bərklikli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poladların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üçün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uyğun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deyildir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Başqa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bir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nümunəyə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nəzər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salsaq</a:t>
            </a:r>
            <a:r>
              <a:rPr lang="ru-RU" sz="2400" b="1" i="1" dirty="0">
                <a:solidFill>
                  <a:srgbClr val="FFFF00"/>
                </a:solidFill>
                <a:latin typeface="Times New Roman" pitchFamily="18" charset="0"/>
                <a:cs typeface="Times New Roman" pitchFamily="18" charset="0"/>
              </a:rPr>
              <a:t>, </a:t>
            </a:r>
            <a:r>
              <a:rPr lang="ru-RU" sz="2400" b="1" i="1" dirty="0">
                <a:solidFill>
                  <a:srgbClr val="FF0000"/>
                </a:solidFill>
                <a:latin typeface="Times New Roman" pitchFamily="18" charset="0"/>
                <a:cs typeface="Times New Roman" pitchFamily="18" charset="0"/>
              </a:rPr>
              <a:t>“DA1000” </a:t>
            </a:r>
            <a:r>
              <a:rPr lang="ru-RU" sz="2400" b="1" i="1" dirty="0" err="1">
                <a:solidFill>
                  <a:srgbClr val="FFFF00"/>
                </a:solidFill>
                <a:latin typeface="Times New Roman" pitchFamily="18" charset="0"/>
                <a:cs typeface="Times New Roman" pitchFamily="18" charset="0"/>
              </a:rPr>
              <a:t>markalı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polikristal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almazdan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hazırlanmış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alət</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ucluqları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üçün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deyə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bilirik</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bu</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növ</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ucluqlar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əlvan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metallardan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alüminium</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istehsal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olunmuş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pəstahların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üçün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uyğundur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Bu</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seçim</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prosesi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emalın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keyfiyyətinin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özəyidir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desək</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yanılmarıq</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Buna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görə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üçün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ən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önəmli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proseslərdən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sayılır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təməl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proses</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kimi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aparılması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çox</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önəmlidir.Araşdırmalar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göstərir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kor-təbii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seçilmiş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alətlə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aparılmış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prosesi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uyğun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hesablamalar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yolu</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ilə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seçilmiş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alət</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vasitəsilə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aparılmış</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emaldan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kəskin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fərqlənir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Bunu</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daha</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yaxşı</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anlamaq</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üçün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bir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çox</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sınaqlar</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aparmaq</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mümkündür.Əyani</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olaraq</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bu</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prosesin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nəticəsinə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müəyyən</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mikroskopik</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nümunə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üzərində</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baxaq</a:t>
            </a:r>
            <a:r>
              <a:rPr lang="ru-RU" sz="2400" b="1" i="1" dirty="0">
                <a:solidFill>
                  <a:srgbClr val="FFFF00"/>
                </a:solidFill>
                <a:latin typeface="Times New Roman" pitchFamily="18" charset="0"/>
                <a:cs typeface="Times New Roman" pitchFamily="18" charset="0"/>
              </a:rPr>
              <a:t>: (</a:t>
            </a:r>
            <a:r>
              <a:rPr lang="ru-RU" sz="2400" b="1" i="1" dirty="0" err="1">
                <a:solidFill>
                  <a:srgbClr val="FFFF00"/>
                </a:solidFill>
                <a:latin typeface="Times New Roman" pitchFamily="18" charset="0"/>
                <a:cs typeface="Times New Roman" pitchFamily="18" charset="0"/>
              </a:rPr>
              <a:t>Şək</a:t>
            </a:r>
            <a:r>
              <a:rPr lang="ru-RU" sz="2400" b="1" i="1" dirty="0">
                <a:solidFill>
                  <a:srgbClr val="FFFF00"/>
                </a:solidFill>
                <a:latin typeface="Times New Roman" pitchFamily="18" charset="0"/>
                <a:cs typeface="Times New Roman" pitchFamily="18" charset="0"/>
              </a:rPr>
              <a:t>. 3.1)</a:t>
            </a:r>
          </a:p>
        </p:txBody>
      </p:sp>
    </p:spTree>
    <p:extLst>
      <p:ext uri="{BB962C8B-B14F-4D97-AF65-F5344CB8AC3E}">
        <p14:creationId xmlns:p14="http://schemas.microsoft.com/office/powerpoint/2010/main" val="1115020783"/>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774793" y="1"/>
            <a:ext cx="9925371" cy="3574473"/>
          </a:xfrm>
          <a:prstGeom prst="rect">
            <a:avLst/>
          </a:prstGeom>
          <a:noFill/>
          <a:ln>
            <a:noFill/>
          </a:ln>
        </p:spPr>
      </p:pic>
      <p:sp>
        <p:nvSpPr>
          <p:cNvPr id="6" name="Прямоугольник 5"/>
          <p:cNvSpPr/>
          <p:nvPr/>
        </p:nvSpPr>
        <p:spPr>
          <a:xfrm>
            <a:off x="2053575" y="3722543"/>
            <a:ext cx="4479188"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b="1" i="1" dirty="0">
                <a:latin typeface="Times New Roman" pitchFamily="18" charset="0"/>
                <a:cs typeface="Times New Roman" pitchFamily="18" charset="0"/>
              </a:rPr>
              <a:t> </a:t>
            </a:r>
            <a:r>
              <a:rPr lang="az-Latn-AZ" b="1" i="1" dirty="0">
                <a:latin typeface="Times New Roman" pitchFamily="18" charset="0"/>
                <a:cs typeface="Times New Roman" pitchFamily="18" charset="0"/>
              </a:rPr>
              <a:t>a) “</a:t>
            </a:r>
            <a:r>
              <a:rPr lang="ru-RU" b="1" i="1" dirty="0" smtClean="0">
                <a:latin typeface="Times New Roman" pitchFamily="18" charset="0"/>
                <a:cs typeface="Times New Roman" pitchFamily="18" charset="0"/>
              </a:rPr>
              <a:t>DA1000</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sinfinə</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aid</a:t>
            </a:r>
            <a:r>
              <a:rPr lang="ru-RU" b="1" i="1" dirty="0">
                <a:latin typeface="Times New Roman" pitchFamily="18" charset="0"/>
                <a:cs typeface="Times New Roman" pitchFamily="18" charset="0"/>
              </a:rPr>
              <a:t> “TPGW160308” </a:t>
            </a:r>
          </a:p>
          <a:p>
            <a:pPr algn="ctr"/>
            <a:r>
              <a:rPr lang="ru-RU" b="1" i="1" dirty="0" err="1">
                <a:latin typeface="Times New Roman" pitchFamily="18" charset="0"/>
                <a:cs typeface="Times New Roman" pitchFamily="18" charset="0"/>
              </a:rPr>
              <a:t>ucluğunun</a:t>
            </a:r>
            <a:r>
              <a:rPr lang="ru-RU" b="1" i="1" dirty="0">
                <a:latin typeface="Times New Roman" pitchFamily="18" charset="0"/>
                <a:cs typeface="Times New Roman" pitchFamily="18" charset="0"/>
              </a:rPr>
              <a:t> </a:t>
            </a:r>
            <a:r>
              <a:rPr lang="az-Latn-AZ" b="1" i="1" dirty="0">
                <a:latin typeface="Times New Roman" pitchFamily="18" charset="0"/>
                <a:cs typeface="Times New Roman" pitchFamily="18" charset="0"/>
              </a:rPr>
              <a:t>nəticəsi</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markal</a:t>
            </a:r>
            <a:r>
              <a:rPr lang="az-Latn-AZ" b="1" i="1" dirty="0">
                <a:latin typeface="Times New Roman" pitchFamily="18" charset="0"/>
                <a:cs typeface="Times New Roman" pitchFamily="18" charset="0"/>
              </a:rPr>
              <a:t>ı                                  </a:t>
            </a:r>
            <a:endParaRPr lang="ru-RU" b="1" i="1" dirty="0">
              <a:latin typeface="Times New Roman" pitchFamily="18" charset="0"/>
              <a:cs typeface="Times New Roman" pitchFamily="18" charset="0"/>
            </a:endParaRPr>
          </a:p>
        </p:txBody>
      </p:sp>
      <p:sp>
        <p:nvSpPr>
          <p:cNvPr id="7" name="Прямоугольник 6"/>
          <p:cNvSpPr/>
          <p:nvPr/>
        </p:nvSpPr>
        <p:spPr>
          <a:xfrm>
            <a:off x="7233317" y="3722544"/>
            <a:ext cx="3889611"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b="1" i="1" dirty="0">
                <a:latin typeface="Times New Roman" pitchFamily="18" charset="0"/>
                <a:cs typeface="Times New Roman" pitchFamily="18" charset="0"/>
              </a:rPr>
              <a:t>b) </a:t>
            </a:r>
            <a:r>
              <a:rPr lang="ru-RU" b="1" i="1" dirty="0" err="1">
                <a:latin typeface="Times New Roman" pitchFamily="18" charset="0"/>
                <a:cs typeface="Times New Roman" pitchFamily="18" charset="0"/>
              </a:rPr>
              <a:t>digər</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şərti</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markalı</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torna</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aləti</a:t>
            </a:r>
            <a:r>
              <a:rPr lang="ru-RU" b="1" i="1" dirty="0">
                <a:latin typeface="Times New Roman" pitchFamily="18" charset="0"/>
                <a:cs typeface="Times New Roman" pitchFamily="18" charset="0"/>
              </a:rPr>
              <a:t>  </a:t>
            </a:r>
            <a:endParaRPr lang="az-Latn-AZ" b="1" i="1" dirty="0" smtClean="0">
              <a:latin typeface="Times New Roman" pitchFamily="18" charset="0"/>
              <a:cs typeface="Times New Roman" pitchFamily="18" charset="0"/>
            </a:endParaRPr>
          </a:p>
          <a:p>
            <a:pPr algn="ctr"/>
            <a:r>
              <a:rPr lang="az-Latn-AZ" b="1" i="1" dirty="0" smtClean="0">
                <a:latin typeface="Times New Roman" pitchFamily="18" charset="0"/>
                <a:cs typeface="Times New Roman" pitchFamily="18" charset="0"/>
              </a:rPr>
              <a:t>torna </a:t>
            </a:r>
            <a:r>
              <a:rPr lang="az-Latn-AZ" b="1" i="1" dirty="0">
                <a:latin typeface="Times New Roman" pitchFamily="18" charset="0"/>
                <a:cs typeface="Times New Roman" pitchFamily="18" charset="0"/>
              </a:rPr>
              <a:t>aləti ucluğunun nəticəsi       </a:t>
            </a:r>
            <a:endParaRPr lang="ru-RU" b="1" i="1" dirty="0">
              <a:latin typeface="Times New Roman" pitchFamily="18" charset="0"/>
              <a:cs typeface="Times New Roman" pitchFamily="18" charset="0"/>
            </a:endParaRPr>
          </a:p>
        </p:txBody>
      </p:sp>
      <p:sp>
        <p:nvSpPr>
          <p:cNvPr id="8" name="Прямоугольник 7"/>
          <p:cNvSpPr/>
          <p:nvPr/>
        </p:nvSpPr>
        <p:spPr>
          <a:xfrm>
            <a:off x="1337520" y="4901883"/>
            <a:ext cx="10854519" cy="1015663"/>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az-Latn-AZ" sz="2000" b="1" i="1" dirty="0">
                <a:effectLst>
                  <a:outerShdw blurRad="38100" dist="38100" dir="2700000" algn="tl">
                    <a:srgbClr val="000000">
                      <a:alpha val="43137"/>
                    </a:srgbClr>
                  </a:outerShdw>
                </a:effectLst>
                <a:latin typeface="Times New Roman" pitchFamily="18" charset="0"/>
                <a:cs typeface="Times New Roman" pitchFamily="18" charset="0"/>
              </a:rPr>
              <a:t>Şək. 3.1. </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“DA1000”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sinfinə</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aid</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“TPGW160308”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markal</a:t>
            </a:r>
            <a:r>
              <a:rPr lang="az-Latn-AZ" sz="2000" b="1" i="1" dirty="0">
                <a:effectLst>
                  <a:outerShdw blurRad="38100" dist="38100" dir="2700000" algn="tl">
                    <a:srgbClr val="000000">
                      <a:alpha val="43137"/>
                    </a:srgbClr>
                  </a:outerShdw>
                </a:effectLst>
                <a:latin typeface="Times New Roman" pitchFamily="18" charset="0"/>
                <a:cs typeface="Times New Roman" pitchFamily="18" charset="0"/>
              </a:rPr>
              <a:t>ı və digər şərti markalı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torna</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alətinin</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ucluğunun</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17%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Si-Al</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ərintisindən</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hazırlanmış</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pəstahın</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emalından</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sonra</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həmin</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pəstahın</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səthində</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yaranmış</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b="1" i="1" dirty="0" err="1">
                <a:effectLst>
                  <a:outerShdw blurRad="38100" dist="38100" dir="2700000" algn="tl">
                    <a:srgbClr val="000000">
                      <a:alpha val="43137"/>
                    </a:srgbClr>
                  </a:outerShdw>
                </a:effectLst>
                <a:latin typeface="Times New Roman" pitchFamily="18" charset="0"/>
                <a:cs typeface="Times New Roman" pitchFamily="18" charset="0"/>
              </a:rPr>
              <a:t>fərq</a:t>
            </a:r>
            <a:r>
              <a:rPr lang="ru-RU" sz="2000" b="1" i="1" dirty="0">
                <a:effectLst>
                  <a:outerShdw blurRad="38100" dist="38100" dir="2700000" algn="tl">
                    <a:srgbClr val="000000">
                      <a:alpha val="43137"/>
                    </a:srgbClr>
                  </a:outerShdw>
                </a:effectLst>
                <a:latin typeface="Times New Roman" pitchFamily="18" charset="0"/>
                <a:cs typeface="Times New Roman" pitchFamily="18" charset="0"/>
              </a:rPr>
              <a:t>.</a:t>
            </a:r>
          </a:p>
        </p:txBody>
      </p:sp>
    </p:spTree>
    <p:extLst>
      <p:ext uri="{BB962C8B-B14F-4D97-AF65-F5344CB8AC3E}">
        <p14:creationId xmlns:p14="http://schemas.microsoft.com/office/powerpoint/2010/main" val="121094983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Horizontal)">
                                      <p:cBhvr>
                                        <p:cTn id="10" dur="500"/>
                                        <p:tgtEl>
                                          <p:spTgt spid="6"/>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9"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586858"/>
            <a:ext cx="12192000" cy="1938992"/>
          </a:xfrm>
          <a:prstGeom prst="rect">
            <a:avLst/>
          </a:prstGeom>
        </p:spPr>
        <p:txBody>
          <a:bodyPr wrap="square">
            <a:spAutoFit/>
          </a:bodyPr>
          <a:lstStyle/>
          <a:p>
            <a:pPr algn="ctr"/>
            <a:r>
              <a:rPr lang="az-Latn-AZ" sz="2000" b="1" i="1" dirty="0">
                <a:latin typeface="Times New Roman" pitchFamily="18" charset="0"/>
                <a:cs typeface="Times New Roman" pitchFamily="18" charset="0"/>
              </a:rPr>
              <a:t>Bunlardan başqa “T1000A” sinfinə məxsus olan keramik örtüklü ucluqlara nəzər salsaq, deyə bilərik ki, bu materialdan olan ucluqlar ilkin tövsiyyədə ümumi poladlar və çuqun materiallı pəstahların emalı üçün əlverişlidir. Xüsusi hallarda isə bu sinif alət ucluqları ilə paslanmaz polad və əlvan metal ərintilərindən hazırlanmış pəstahların emalını aparmaq mümkündür.</a:t>
            </a:r>
            <a:endParaRPr lang="ru-RU" sz="2000" b="1" i="1" dirty="0">
              <a:latin typeface="Times New Roman" pitchFamily="18" charset="0"/>
              <a:cs typeface="Times New Roman" pitchFamily="18" charset="0"/>
            </a:endParaRPr>
          </a:p>
          <a:p>
            <a:pPr algn="ctr"/>
            <a:r>
              <a:rPr lang="az-Latn-AZ" sz="2000" b="1" i="1" dirty="0">
                <a:latin typeface="Times New Roman" pitchFamily="18" charset="0"/>
                <a:cs typeface="Times New Roman" pitchFamily="18" charset="0"/>
              </a:rPr>
              <a:t>“T1000A” sinif ucluqlarla digər sinif ucluqlar arasındakı bir neçə parametrin necə fərqləndiyini görmək üçün aşağıdakı qrafiklərə nəzər sala bilərik: (Şək. 3.2</a:t>
            </a:r>
            <a:r>
              <a:rPr lang="az-Latn-AZ" sz="2000" b="1" i="1" dirty="0" smtClean="0">
                <a:latin typeface="Times New Roman" pitchFamily="18" charset="0"/>
                <a:cs typeface="Times New Roman" pitchFamily="18" charset="0"/>
              </a:rPr>
              <a:t>).</a:t>
            </a:r>
            <a:endParaRPr lang="ru-RU" sz="2000" b="1" i="1" dirty="0">
              <a:latin typeface="Times New Roman" pitchFamily="18" charset="0"/>
              <a:cs typeface="Times New Roman" pitchFamily="18" charset="0"/>
            </a:endParaRPr>
          </a:p>
        </p:txBody>
      </p:sp>
      <p:pic>
        <p:nvPicPr>
          <p:cNvPr id="5"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300529" y="2525847"/>
            <a:ext cx="7965019" cy="2701247"/>
          </a:xfrm>
          <a:prstGeom prst="rect">
            <a:avLst/>
          </a:prstGeom>
          <a:noFill/>
          <a:ln>
            <a:noFill/>
          </a:ln>
        </p:spPr>
      </p:pic>
      <p:sp>
        <p:nvSpPr>
          <p:cNvPr id="6" name="Прямоугольник 5"/>
          <p:cNvSpPr/>
          <p:nvPr/>
        </p:nvSpPr>
        <p:spPr>
          <a:xfrm>
            <a:off x="2403771" y="5436815"/>
            <a:ext cx="7758545"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lvl="0" algn="ctr"/>
            <a:r>
              <a:rPr lang="az-Latn-AZ" sz="2000" b="1" i="1" dirty="0" smtClean="0">
                <a:effectLst>
                  <a:outerShdw blurRad="38100" dist="38100" dir="2700000" algn="tl">
                    <a:srgbClr val="000000">
                      <a:alpha val="43137"/>
                    </a:srgbClr>
                  </a:outerShdw>
                </a:effectLst>
                <a:latin typeface="Times New Roman" pitchFamily="18" charset="0"/>
                <a:cs typeface="Times New Roman" pitchFamily="18" charset="0"/>
              </a:rPr>
              <a:t>a) aşınmaya </a:t>
            </a:r>
            <a:r>
              <a:rPr lang="az-Latn-AZ" sz="2000" b="1" i="1" dirty="0">
                <a:effectLst>
                  <a:outerShdw blurRad="38100" dist="38100" dir="2700000" algn="tl">
                    <a:srgbClr val="000000">
                      <a:alpha val="43137"/>
                    </a:srgbClr>
                  </a:outerShdw>
                </a:effectLst>
                <a:latin typeface="Times New Roman" pitchFamily="18" charset="0"/>
                <a:cs typeface="Times New Roman" pitchFamily="18" charset="0"/>
              </a:rPr>
              <a:t>qarşı müqavimət                    b) qırılmaya qarşı müqavimət</a:t>
            </a:r>
            <a:endParaRPr lang="ru-RU" sz="20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Прямоугольник 6"/>
          <p:cNvSpPr/>
          <p:nvPr/>
        </p:nvSpPr>
        <p:spPr>
          <a:xfrm>
            <a:off x="54594" y="5956202"/>
            <a:ext cx="12091916" cy="7078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az-Latn-AZ" sz="2000" b="1" i="1" dirty="0">
                <a:latin typeface="Times New Roman" pitchFamily="18" charset="0"/>
                <a:cs typeface="Times New Roman" pitchFamily="18" charset="0"/>
              </a:rPr>
              <a:t>Şək. 3.2. </a:t>
            </a:r>
            <a:r>
              <a:rPr lang="ru-RU" sz="2000" b="1" i="1" dirty="0">
                <a:latin typeface="Times New Roman" pitchFamily="18" charset="0"/>
                <a:cs typeface="Times New Roman" pitchFamily="18" charset="0"/>
              </a:rPr>
              <a:t>“T1000A” </a:t>
            </a:r>
            <a:r>
              <a:rPr lang="ru-RU" sz="2000" b="1" i="1" dirty="0" err="1">
                <a:latin typeface="Times New Roman" pitchFamily="18" charset="0"/>
                <a:cs typeface="Times New Roman" pitchFamily="18" charset="0"/>
              </a:rPr>
              <a:t>sinif</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torna</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aləti</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ucluqları</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ilə</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digər</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sinif</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ucluqlar</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arasında</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aşınmaya</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və</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qırılmaya</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qarşı</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müqavimət</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fərqlərinin</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qrafik</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təsviri</a:t>
            </a:r>
            <a:r>
              <a:rPr lang="ru-RU" sz="2000" b="1" i="1" dirty="0">
                <a:latin typeface="Times New Roman" pitchFamily="18" charset="0"/>
                <a:cs typeface="Times New Roman" pitchFamily="18" charset="0"/>
              </a:rPr>
              <a:t>.</a:t>
            </a:r>
          </a:p>
        </p:txBody>
      </p:sp>
    </p:spTree>
    <p:extLst>
      <p:ext uri="{BB962C8B-B14F-4D97-AF65-F5344CB8AC3E}">
        <p14:creationId xmlns:p14="http://schemas.microsoft.com/office/powerpoint/2010/main" val="263513089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80">
                                          <p:stCondLst>
                                            <p:cond delay="0"/>
                                          </p:stCondLst>
                                        </p:cTn>
                                        <p:tgtEl>
                                          <p:spTgt spid="6"/>
                                        </p:tgtEl>
                                      </p:cBhvr>
                                    </p:animEffect>
                                    <p:anim calcmode="lin" valueType="num">
                                      <p:cBhvr>
                                        <p:cTn id="29"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4" dur="26">
                                          <p:stCondLst>
                                            <p:cond delay="650"/>
                                          </p:stCondLst>
                                        </p:cTn>
                                        <p:tgtEl>
                                          <p:spTgt spid="6"/>
                                        </p:tgtEl>
                                      </p:cBhvr>
                                      <p:to x="100000" y="60000"/>
                                    </p:animScale>
                                    <p:animScale>
                                      <p:cBhvr>
                                        <p:cTn id="35" dur="166" decel="50000">
                                          <p:stCondLst>
                                            <p:cond delay="676"/>
                                          </p:stCondLst>
                                        </p:cTn>
                                        <p:tgtEl>
                                          <p:spTgt spid="6"/>
                                        </p:tgtEl>
                                      </p:cBhvr>
                                      <p:to x="100000" y="100000"/>
                                    </p:animScale>
                                    <p:animScale>
                                      <p:cBhvr>
                                        <p:cTn id="36" dur="26">
                                          <p:stCondLst>
                                            <p:cond delay="1312"/>
                                          </p:stCondLst>
                                        </p:cTn>
                                        <p:tgtEl>
                                          <p:spTgt spid="6"/>
                                        </p:tgtEl>
                                      </p:cBhvr>
                                      <p:to x="100000" y="80000"/>
                                    </p:animScale>
                                    <p:animScale>
                                      <p:cBhvr>
                                        <p:cTn id="37" dur="166" decel="50000">
                                          <p:stCondLst>
                                            <p:cond delay="1338"/>
                                          </p:stCondLst>
                                        </p:cTn>
                                        <p:tgtEl>
                                          <p:spTgt spid="6"/>
                                        </p:tgtEl>
                                      </p:cBhvr>
                                      <p:to x="100000" y="100000"/>
                                    </p:animScale>
                                    <p:animScale>
                                      <p:cBhvr>
                                        <p:cTn id="38" dur="26">
                                          <p:stCondLst>
                                            <p:cond delay="1642"/>
                                          </p:stCondLst>
                                        </p:cTn>
                                        <p:tgtEl>
                                          <p:spTgt spid="6"/>
                                        </p:tgtEl>
                                      </p:cBhvr>
                                      <p:to x="100000" y="90000"/>
                                    </p:animScale>
                                    <p:animScale>
                                      <p:cBhvr>
                                        <p:cTn id="39" dur="166" decel="50000">
                                          <p:stCondLst>
                                            <p:cond delay="1668"/>
                                          </p:stCondLst>
                                        </p:cTn>
                                        <p:tgtEl>
                                          <p:spTgt spid="6"/>
                                        </p:tgtEl>
                                      </p:cBhvr>
                                      <p:to x="100000" y="100000"/>
                                    </p:animScale>
                                    <p:animScale>
                                      <p:cBhvr>
                                        <p:cTn id="40" dur="26">
                                          <p:stCondLst>
                                            <p:cond delay="1808"/>
                                          </p:stCondLst>
                                        </p:cTn>
                                        <p:tgtEl>
                                          <p:spTgt spid="6"/>
                                        </p:tgtEl>
                                      </p:cBhvr>
                                      <p:to x="100000" y="95000"/>
                                    </p:animScale>
                                    <p:animScale>
                                      <p:cBhvr>
                                        <p:cTn id="41" dur="166" decel="50000">
                                          <p:stCondLst>
                                            <p:cond delay="1834"/>
                                          </p:stCondLst>
                                        </p:cTn>
                                        <p:tgtEl>
                                          <p:spTgt spid="6"/>
                                        </p:tgtEl>
                                      </p:cBhvr>
                                      <p:to x="100000" y="100000"/>
                                    </p:animScale>
                                  </p:childTnLst>
                                </p:cTn>
                              </p:par>
                              <p:par>
                                <p:cTn id="42" presetID="26" presetClass="entr" presetSubtype="0"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80">
                                          <p:stCondLst>
                                            <p:cond delay="0"/>
                                          </p:stCondLst>
                                        </p:cTn>
                                        <p:tgtEl>
                                          <p:spTgt spid="7"/>
                                        </p:tgtEl>
                                      </p:cBhvr>
                                    </p:animEffect>
                                    <p:anim calcmode="lin" valueType="num">
                                      <p:cBhvr>
                                        <p:cTn id="4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50" dur="26">
                                          <p:stCondLst>
                                            <p:cond delay="650"/>
                                          </p:stCondLst>
                                        </p:cTn>
                                        <p:tgtEl>
                                          <p:spTgt spid="7"/>
                                        </p:tgtEl>
                                      </p:cBhvr>
                                      <p:to x="100000" y="60000"/>
                                    </p:animScale>
                                    <p:animScale>
                                      <p:cBhvr>
                                        <p:cTn id="51" dur="166" decel="50000">
                                          <p:stCondLst>
                                            <p:cond delay="676"/>
                                          </p:stCondLst>
                                        </p:cTn>
                                        <p:tgtEl>
                                          <p:spTgt spid="7"/>
                                        </p:tgtEl>
                                      </p:cBhvr>
                                      <p:to x="100000" y="100000"/>
                                    </p:animScale>
                                    <p:animScale>
                                      <p:cBhvr>
                                        <p:cTn id="52" dur="26">
                                          <p:stCondLst>
                                            <p:cond delay="1312"/>
                                          </p:stCondLst>
                                        </p:cTn>
                                        <p:tgtEl>
                                          <p:spTgt spid="7"/>
                                        </p:tgtEl>
                                      </p:cBhvr>
                                      <p:to x="100000" y="80000"/>
                                    </p:animScale>
                                    <p:animScale>
                                      <p:cBhvr>
                                        <p:cTn id="53" dur="166" decel="50000">
                                          <p:stCondLst>
                                            <p:cond delay="1338"/>
                                          </p:stCondLst>
                                        </p:cTn>
                                        <p:tgtEl>
                                          <p:spTgt spid="7"/>
                                        </p:tgtEl>
                                      </p:cBhvr>
                                      <p:to x="100000" y="100000"/>
                                    </p:animScale>
                                    <p:animScale>
                                      <p:cBhvr>
                                        <p:cTn id="54" dur="26">
                                          <p:stCondLst>
                                            <p:cond delay="1642"/>
                                          </p:stCondLst>
                                        </p:cTn>
                                        <p:tgtEl>
                                          <p:spTgt spid="7"/>
                                        </p:tgtEl>
                                      </p:cBhvr>
                                      <p:to x="100000" y="90000"/>
                                    </p:animScale>
                                    <p:animScale>
                                      <p:cBhvr>
                                        <p:cTn id="55" dur="166" decel="50000">
                                          <p:stCondLst>
                                            <p:cond delay="1668"/>
                                          </p:stCondLst>
                                        </p:cTn>
                                        <p:tgtEl>
                                          <p:spTgt spid="7"/>
                                        </p:tgtEl>
                                      </p:cBhvr>
                                      <p:to x="100000" y="100000"/>
                                    </p:animScale>
                                    <p:animScale>
                                      <p:cBhvr>
                                        <p:cTn id="56" dur="26">
                                          <p:stCondLst>
                                            <p:cond delay="1808"/>
                                          </p:stCondLst>
                                        </p:cTn>
                                        <p:tgtEl>
                                          <p:spTgt spid="7"/>
                                        </p:tgtEl>
                                      </p:cBhvr>
                                      <p:to x="100000" y="95000"/>
                                    </p:animScale>
                                    <p:animScale>
                                      <p:cBhvr>
                                        <p:cTn id="57"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28387" y="13"/>
            <a:ext cx="10863617" cy="1015663"/>
          </a:xfrm>
          <a:prstGeom prst="rect">
            <a:avLst/>
          </a:prstGeom>
        </p:spPr>
        <p:txBody>
          <a:bodyPr wrap="square">
            <a:spAutoFit/>
          </a:bodyPr>
          <a:lstStyle/>
          <a:p>
            <a:pPr algn="ctr"/>
            <a:r>
              <a:rPr lang="az-Latn-AZ" sz="2000" b="1" i="1" dirty="0">
                <a:latin typeface="Times New Roman" pitchFamily="18" charset="0"/>
                <a:cs typeface="Times New Roman" pitchFamily="18" charset="0"/>
              </a:rPr>
              <a:t>16A20C32 markalı RPİ torna dəzgahında emal prosesində istifadə ediləcək alətin ucluğunun seçilməsi prosesini daha dərindən başa düşmək üçün polad materialların emalı üçün istifadə olunan bir neçə ucluq materialları sinfini özündə birləşdirən cədvələ nəzər sala bilərik: (cədvəl. 3.2) </a:t>
            </a:r>
            <a:endParaRPr lang="ru-RU" sz="2000" b="1" i="1" dirty="0">
              <a:latin typeface="Times New Roman" pitchFamily="18" charset="0"/>
              <a:cs typeface="Times New Roman" pitchFamily="18" charset="0"/>
            </a:endParaRPr>
          </a:p>
        </p:txBody>
      </p:sp>
      <p:sp>
        <p:nvSpPr>
          <p:cNvPr id="5" name="Прямоугольник 4"/>
          <p:cNvSpPr/>
          <p:nvPr/>
        </p:nvSpPr>
        <p:spPr>
          <a:xfrm>
            <a:off x="1328387" y="1076035"/>
            <a:ext cx="10863617"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az-Latn-AZ" b="1" i="1" dirty="0">
                <a:latin typeface="Times New Roman" pitchFamily="18" charset="0"/>
                <a:cs typeface="Times New Roman" pitchFamily="18" charset="0"/>
              </a:rPr>
              <a:t>16A20C32 markalı RPİ torna dəzgahında emal prosesində polad materialların emalı üçün istifadə ediləcək alətin ucluğunun seçilməsi prosesini özündə birləşdirən cədvəl</a:t>
            </a:r>
            <a:endParaRPr lang="ru-RU" b="1" i="1" dirty="0">
              <a:latin typeface="Times New Roman" pitchFamily="18" charset="0"/>
              <a:cs typeface="Times New Roman" pitchFamily="18" charset="0"/>
            </a:endParaRPr>
          </a:p>
        </p:txBody>
      </p:sp>
      <p:pic>
        <p:nvPicPr>
          <p:cNvPr id="6"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332929" y="1753062"/>
            <a:ext cx="10859069" cy="4975284"/>
          </a:xfrm>
          <a:prstGeom prst="rect">
            <a:avLst/>
          </a:prstGeom>
          <a:noFill/>
          <a:ln>
            <a:noFill/>
          </a:ln>
        </p:spPr>
      </p:pic>
    </p:spTree>
    <p:extLst>
      <p:ext uri="{BB962C8B-B14F-4D97-AF65-F5344CB8AC3E}">
        <p14:creationId xmlns:p14="http://schemas.microsoft.com/office/powerpoint/2010/main" val="138290343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2"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2)">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 y="278742"/>
            <a:ext cx="11500513" cy="830997"/>
          </a:xfrm>
          <a:prstGeom prst="rect">
            <a:avLst/>
          </a:prstGeom>
        </p:spPr>
        <p:txBody>
          <a:bodyPr wrap="square">
            <a:spAutoFit/>
          </a:bodyPr>
          <a:lstStyle/>
          <a:p>
            <a:r>
              <a:rPr lang="az-Latn-AZ" sz="2400" b="1" i="1" dirty="0">
                <a:latin typeface="Times New Roman" pitchFamily="18" charset="0"/>
                <a:cs typeface="Times New Roman" pitchFamily="18" charset="0"/>
              </a:rPr>
              <a:t>Aşağıdakı şəkildə ixtiyari nümunə kimi götürdüyümüz karbid örtüklə örtülmüş </a:t>
            </a:r>
            <a:r>
              <a:rPr lang="az-Latn-AZ" sz="2400" b="1" i="1" dirty="0" smtClean="0">
                <a:latin typeface="Times New Roman" pitchFamily="18" charset="0"/>
                <a:cs typeface="Times New Roman" pitchFamily="18" charset="0"/>
              </a:rPr>
              <a:t>«AC1030U» </a:t>
            </a:r>
            <a:r>
              <a:rPr lang="az-Latn-AZ" sz="2400" b="1" i="1" dirty="0">
                <a:latin typeface="Times New Roman" pitchFamily="18" charset="0"/>
                <a:cs typeface="Times New Roman" pitchFamily="18" charset="0"/>
              </a:rPr>
              <a:t>sinif ucluğun xüsusiyyətləri ilə yaxından tanış ola bilərik. (şək. 3.3)</a:t>
            </a:r>
            <a:endParaRPr lang="ru-RU" sz="2400" b="1" i="1" dirty="0">
              <a:latin typeface="Times New Roman" pitchFamily="18" charset="0"/>
              <a:cs typeface="Times New Roman" pitchFamily="18" charset="0"/>
            </a:endParaRPr>
          </a:p>
        </p:txBody>
      </p:sp>
      <p:pic>
        <p:nvPicPr>
          <p:cNvPr id="5"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136478" y="0"/>
            <a:ext cx="12055523" cy="6858000"/>
          </a:xfrm>
          <a:prstGeom prst="rect">
            <a:avLst/>
          </a:prstGeom>
          <a:noFill/>
          <a:ln>
            <a:noFill/>
          </a:ln>
        </p:spPr>
      </p:pic>
    </p:spTree>
    <p:extLst>
      <p:ext uri="{BB962C8B-B14F-4D97-AF65-F5344CB8AC3E}">
        <p14:creationId xmlns:p14="http://schemas.microsoft.com/office/powerpoint/2010/main" val="1382950569"/>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86853" y="491320"/>
            <a:ext cx="11000096" cy="23083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z-Latn-AZ" b="1" dirty="0">
                <a:latin typeface="Times New Roman" pitchFamily="18" charset="0"/>
                <a:cs typeface="Times New Roman" pitchFamily="18" charset="0"/>
              </a:rPr>
              <a:t>Bu sinif ucluq materiallarında yeni PVD (physical vapor deposition - fiziki buxar çökməsi) örtüyü və xüsusi sərt karbid substratı istifadə edilir. PVD (fiziki buxar çökəsi) örtüyü həmçinin nazik təbəqə örtük kimi də tanınır ki, bu da bərk materialın vakuumda buxarlanaraq bir hissənin səthə çökdürülməsi prosesidir. </a:t>
            </a:r>
            <a:endParaRPr lang="ru-RU" b="1" dirty="0">
              <a:latin typeface="Times New Roman" pitchFamily="18" charset="0"/>
              <a:cs typeface="Times New Roman" pitchFamily="18" charset="0"/>
            </a:endParaRPr>
          </a:p>
          <a:p>
            <a:pPr algn="ctr"/>
            <a:r>
              <a:rPr lang="az-Latn-AZ" b="1" dirty="0">
                <a:latin typeface="Times New Roman" pitchFamily="18" charset="0"/>
                <a:cs typeface="Times New Roman" pitchFamily="18" charset="0"/>
              </a:rPr>
              <a:t>Bu növ ucluqlara çəkilmiş PVD örtüklər yüksək temperaturun təsirindən ərimə və partlamanın qarşısını alır, emal olunmuş pəstahın səthində yüksək keyfiyyət əldə etməyə xidmət edir.</a:t>
            </a:r>
            <a:endParaRPr lang="ru-RU" b="1" dirty="0">
              <a:latin typeface="Times New Roman" pitchFamily="18" charset="0"/>
              <a:cs typeface="Times New Roman" pitchFamily="18" charset="0"/>
            </a:endParaRPr>
          </a:p>
          <a:p>
            <a:pPr algn="ctr"/>
            <a:r>
              <a:rPr lang="az-Latn-AZ" b="1" dirty="0">
                <a:latin typeface="Times New Roman" pitchFamily="18" charset="0"/>
                <a:cs typeface="Times New Roman" pitchFamily="18" charset="0"/>
              </a:rPr>
              <a:t>Ümumiyyətlə torna dəzgahı alətlərinin ucluqlarında mexaniki emal prosesində baş verə biləcək yeyilmə və aşınmaları araşdırdıqda , ən çox baş verən aşınmaların termo-mexaniki aşınma olduğu ortaya çıxır. Termo kimyəvi aşınmanı vizual olaraq da təsbit etmək mümkünür. (şək.3.4). Bu aşınmanın bir neçə səbəbi ola bilər:</a:t>
            </a:r>
            <a:endParaRPr lang="ru-RU" b="1" dirty="0">
              <a:latin typeface="Times New Roman" pitchFamily="18" charset="0"/>
              <a:cs typeface="Times New Roman" pitchFamily="18" charset="0"/>
            </a:endParaRPr>
          </a:p>
        </p:txBody>
      </p:sp>
      <p:graphicFrame>
        <p:nvGraphicFramePr>
          <p:cNvPr id="6" name="Схема 5"/>
          <p:cNvGraphicFramePr/>
          <p:nvPr>
            <p:extLst>
              <p:ext uri="{D42A27DB-BD31-4B8C-83A1-F6EECF244321}">
                <p14:modId xmlns:p14="http://schemas.microsoft.com/office/powerpoint/2010/main" val="1976465257"/>
              </p:ext>
            </p:extLst>
          </p:nvPr>
        </p:nvGraphicFramePr>
        <p:xfrm>
          <a:off x="1881876" y="2129055"/>
          <a:ext cx="8640541" cy="4609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625279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
                                            <p:graphicEl>
                                              <a:dgm id="{1988E0D0-7C4D-45A7-8480-D966B30EDB57}"/>
                                            </p:graphicEl>
                                          </p:spTgt>
                                        </p:tgtEl>
                                        <p:attrNameLst>
                                          <p:attrName>style.visibility</p:attrName>
                                        </p:attrNameLst>
                                      </p:cBhvr>
                                      <p:to>
                                        <p:strVal val="visible"/>
                                      </p:to>
                                    </p:set>
                                    <p:anim calcmode="lin" valueType="num">
                                      <p:cBhvr>
                                        <p:cTn id="12" dur="500" fill="hold"/>
                                        <p:tgtEl>
                                          <p:spTgt spid="6">
                                            <p:graphicEl>
                                              <a:dgm id="{1988E0D0-7C4D-45A7-8480-D966B30EDB57}"/>
                                            </p:graphicEl>
                                          </p:spTgt>
                                        </p:tgtEl>
                                        <p:attrNameLst>
                                          <p:attrName>ppt_w</p:attrName>
                                        </p:attrNameLst>
                                      </p:cBhvr>
                                      <p:tavLst>
                                        <p:tav tm="0">
                                          <p:val>
                                            <p:fltVal val="0"/>
                                          </p:val>
                                        </p:tav>
                                        <p:tav tm="100000">
                                          <p:val>
                                            <p:strVal val="#ppt_w"/>
                                          </p:val>
                                        </p:tav>
                                      </p:tavLst>
                                    </p:anim>
                                    <p:anim calcmode="lin" valueType="num">
                                      <p:cBhvr>
                                        <p:cTn id="13" dur="500" fill="hold"/>
                                        <p:tgtEl>
                                          <p:spTgt spid="6">
                                            <p:graphicEl>
                                              <a:dgm id="{1988E0D0-7C4D-45A7-8480-D966B30EDB57}"/>
                                            </p:graphicEl>
                                          </p:spTgt>
                                        </p:tgtEl>
                                        <p:attrNameLst>
                                          <p:attrName>ppt_h</p:attrName>
                                        </p:attrNameLst>
                                      </p:cBhvr>
                                      <p:tavLst>
                                        <p:tav tm="0">
                                          <p:val>
                                            <p:fltVal val="0"/>
                                          </p:val>
                                        </p:tav>
                                        <p:tav tm="100000">
                                          <p:val>
                                            <p:strVal val="#ppt_h"/>
                                          </p:val>
                                        </p:tav>
                                      </p:tavLst>
                                    </p:anim>
                                    <p:animEffect transition="in" filter="fade">
                                      <p:cBhvr>
                                        <p:cTn id="14" dur="500"/>
                                        <p:tgtEl>
                                          <p:spTgt spid="6">
                                            <p:graphicEl>
                                              <a:dgm id="{1988E0D0-7C4D-45A7-8480-D966B30EDB57}"/>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graphicEl>
                                              <a:dgm id="{90DE4C67-F42E-42B5-9D5F-235195E50C8B}"/>
                                            </p:graphicEl>
                                          </p:spTgt>
                                        </p:tgtEl>
                                        <p:attrNameLst>
                                          <p:attrName>style.visibility</p:attrName>
                                        </p:attrNameLst>
                                      </p:cBhvr>
                                      <p:to>
                                        <p:strVal val="visible"/>
                                      </p:to>
                                    </p:set>
                                    <p:anim calcmode="lin" valueType="num">
                                      <p:cBhvr>
                                        <p:cTn id="19" dur="500" fill="hold"/>
                                        <p:tgtEl>
                                          <p:spTgt spid="6">
                                            <p:graphicEl>
                                              <a:dgm id="{90DE4C67-F42E-42B5-9D5F-235195E50C8B}"/>
                                            </p:graphicEl>
                                          </p:spTgt>
                                        </p:tgtEl>
                                        <p:attrNameLst>
                                          <p:attrName>ppt_w</p:attrName>
                                        </p:attrNameLst>
                                      </p:cBhvr>
                                      <p:tavLst>
                                        <p:tav tm="0">
                                          <p:val>
                                            <p:fltVal val="0"/>
                                          </p:val>
                                        </p:tav>
                                        <p:tav tm="100000">
                                          <p:val>
                                            <p:strVal val="#ppt_w"/>
                                          </p:val>
                                        </p:tav>
                                      </p:tavLst>
                                    </p:anim>
                                    <p:anim calcmode="lin" valueType="num">
                                      <p:cBhvr>
                                        <p:cTn id="20" dur="500" fill="hold"/>
                                        <p:tgtEl>
                                          <p:spTgt spid="6">
                                            <p:graphicEl>
                                              <a:dgm id="{90DE4C67-F42E-42B5-9D5F-235195E50C8B}"/>
                                            </p:graphicEl>
                                          </p:spTgt>
                                        </p:tgtEl>
                                        <p:attrNameLst>
                                          <p:attrName>ppt_h</p:attrName>
                                        </p:attrNameLst>
                                      </p:cBhvr>
                                      <p:tavLst>
                                        <p:tav tm="0">
                                          <p:val>
                                            <p:fltVal val="0"/>
                                          </p:val>
                                        </p:tav>
                                        <p:tav tm="100000">
                                          <p:val>
                                            <p:strVal val="#ppt_h"/>
                                          </p:val>
                                        </p:tav>
                                      </p:tavLst>
                                    </p:anim>
                                    <p:animEffect transition="in" filter="fade">
                                      <p:cBhvr>
                                        <p:cTn id="21" dur="500"/>
                                        <p:tgtEl>
                                          <p:spTgt spid="6">
                                            <p:graphicEl>
                                              <a:dgm id="{90DE4C67-F42E-42B5-9D5F-235195E50C8B}"/>
                                            </p:graphic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
                                            <p:graphicEl>
                                              <a:dgm id="{1654BC2B-3C08-434F-8E60-8EFE1CC01782}"/>
                                            </p:graphicEl>
                                          </p:spTgt>
                                        </p:tgtEl>
                                        <p:attrNameLst>
                                          <p:attrName>style.visibility</p:attrName>
                                        </p:attrNameLst>
                                      </p:cBhvr>
                                      <p:to>
                                        <p:strVal val="visible"/>
                                      </p:to>
                                    </p:set>
                                    <p:anim calcmode="lin" valueType="num">
                                      <p:cBhvr>
                                        <p:cTn id="24" dur="500" fill="hold"/>
                                        <p:tgtEl>
                                          <p:spTgt spid="6">
                                            <p:graphicEl>
                                              <a:dgm id="{1654BC2B-3C08-434F-8E60-8EFE1CC01782}"/>
                                            </p:graphicEl>
                                          </p:spTgt>
                                        </p:tgtEl>
                                        <p:attrNameLst>
                                          <p:attrName>ppt_w</p:attrName>
                                        </p:attrNameLst>
                                      </p:cBhvr>
                                      <p:tavLst>
                                        <p:tav tm="0">
                                          <p:val>
                                            <p:fltVal val="0"/>
                                          </p:val>
                                        </p:tav>
                                        <p:tav tm="100000">
                                          <p:val>
                                            <p:strVal val="#ppt_w"/>
                                          </p:val>
                                        </p:tav>
                                      </p:tavLst>
                                    </p:anim>
                                    <p:anim calcmode="lin" valueType="num">
                                      <p:cBhvr>
                                        <p:cTn id="25" dur="500" fill="hold"/>
                                        <p:tgtEl>
                                          <p:spTgt spid="6">
                                            <p:graphicEl>
                                              <a:dgm id="{1654BC2B-3C08-434F-8E60-8EFE1CC01782}"/>
                                            </p:graphicEl>
                                          </p:spTgt>
                                        </p:tgtEl>
                                        <p:attrNameLst>
                                          <p:attrName>ppt_h</p:attrName>
                                        </p:attrNameLst>
                                      </p:cBhvr>
                                      <p:tavLst>
                                        <p:tav tm="0">
                                          <p:val>
                                            <p:fltVal val="0"/>
                                          </p:val>
                                        </p:tav>
                                        <p:tav tm="100000">
                                          <p:val>
                                            <p:strVal val="#ppt_h"/>
                                          </p:val>
                                        </p:tav>
                                      </p:tavLst>
                                    </p:anim>
                                    <p:animEffect transition="in" filter="fade">
                                      <p:cBhvr>
                                        <p:cTn id="26" dur="500"/>
                                        <p:tgtEl>
                                          <p:spTgt spid="6">
                                            <p:graphicEl>
                                              <a:dgm id="{1654BC2B-3C08-434F-8E60-8EFE1CC01782}"/>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6">
                                            <p:graphicEl>
                                              <a:dgm id="{7FF6788C-5339-461E-99E2-7DE1390F4EFF}"/>
                                            </p:graphicEl>
                                          </p:spTgt>
                                        </p:tgtEl>
                                        <p:attrNameLst>
                                          <p:attrName>style.visibility</p:attrName>
                                        </p:attrNameLst>
                                      </p:cBhvr>
                                      <p:to>
                                        <p:strVal val="visible"/>
                                      </p:to>
                                    </p:set>
                                    <p:anim calcmode="lin" valueType="num">
                                      <p:cBhvr>
                                        <p:cTn id="31" dur="500" fill="hold"/>
                                        <p:tgtEl>
                                          <p:spTgt spid="6">
                                            <p:graphicEl>
                                              <a:dgm id="{7FF6788C-5339-461E-99E2-7DE1390F4EFF}"/>
                                            </p:graphicEl>
                                          </p:spTgt>
                                        </p:tgtEl>
                                        <p:attrNameLst>
                                          <p:attrName>ppt_w</p:attrName>
                                        </p:attrNameLst>
                                      </p:cBhvr>
                                      <p:tavLst>
                                        <p:tav tm="0">
                                          <p:val>
                                            <p:fltVal val="0"/>
                                          </p:val>
                                        </p:tav>
                                        <p:tav tm="100000">
                                          <p:val>
                                            <p:strVal val="#ppt_w"/>
                                          </p:val>
                                        </p:tav>
                                      </p:tavLst>
                                    </p:anim>
                                    <p:anim calcmode="lin" valueType="num">
                                      <p:cBhvr>
                                        <p:cTn id="32" dur="500" fill="hold"/>
                                        <p:tgtEl>
                                          <p:spTgt spid="6">
                                            <p:graphicEl>
                                              <a:dgm id="{7FF6788C-5339-461E-99E2-7DE1390F4EFF}"/>
                                            </p:graphicEl>
                                          </p:spTgt>
                                        </p:tgtEl>
                                        <p:attrNameLst>
                                          <p:attrName>ppt_h</p:attrName>
                                        </p:attrNameLst>
                                      </p:cBhvr>
                                      <p:tavLst>
                                        <p:tav tm="0">
                                          <p:val>
                                            <p:fltVal val="0"/>
                                          </p:val>
                                        </p:tav>
                                        <p:tav tm="100000">
                                          <p:val>
                                            <p:strVal val="#ppt_h"/>
                                          </p:val>
                                        </p:tav>
                                      </p:tavLst>
                                    </p:anim>
                                    <p:animEffect transition="in" filter="fade">
                                      <p:cBhvr>
                                        <p:cTn id="33" dur="500"/>
                                        <p:tgtEl>
                                          <p:spTgt spid="6">
                                            <p:graphicEl>
                                              <a:dgm id="{7FF6788C-5339-461E-99E2-7DE1390F4EFF}"/>
                                            </p:graphicEl>
                                          </p:spTgt>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6">
                                            <p:graphicEl>
                                              <a:dgm id="{FB5DF6AB-2BC6-4D22-8F7B-FFE10B428DCE}"/>
                                            </p:graphicEl>
                                          </p:spTgt>
                                        </p:tgtEl>
                                        <p:attrNameLst>
                                          <p:attrName>style.visibility</p:attrName>
                                        </p:attrNameLst>
                                      </p:cBhvr>
                                      <p:to>
                                        <p:strVal val="visible"/>
                                      </p:to>
                                    </p:set>
                                    <p:anim calcmode="lin" valueType="num">
                                      <p:cBhvr>
                                        <p:cTn id="36" dur="500" fill="hold"/>
                                        <p:tgtEl>
                                          <p:spTgt spid="6">
                                            <p:graphicEl>
                                              <a:dgm id="{FB5DF6AB-2BC6-4D22-8F7B-FFE10B428DCE}"/>
                                            </p:graphicEl>
                                          </p:spTgt>
                                        </p:tgtEl>
                                        <p:attrNameLst>
                                          <p:attrName>ppt_w</p:attrName>
                                        </p:attrNameLst>
                                      </p:cBhvr>
                                      <p:tavLst>
                                        <p:tav tm="0">
                                          <p:val>
                                            <p:fltVal val="0"/>
                                          </p:val>
                                        </p:tav>
                                        <p:tav tm="100000">
                                          <p:val>
                                            <p:strVal val="#ppt_w"/>
                                          </p:val>
                                        </p:tav>
                                      </p:tavLst>
                                    </p:anim>
                                    <p:anim calcmode="lin" valueType="num">
                                      <p:cBhvr>
                                        <p:cTn id="37" dur="500" fill="hold"/>
                                        <p:tgtEl>
                                          <p:spTgt spid="6">
                                            <p:graphicEl>
                                              <a:dgm id="{FB5DF6AB-2BC6-4D22-8F7B-FFE10B428DCE}"/>
                                            </p:graphicEl>
                                          </p:spTgt>
                                        </p:tgtEl>
                                        <p:attrNameLst>
                                          <p:attrName>ppt_h</p:attrName>
                                        </p:attrNameLst>
                                      </p:cBhvr>
                                      <p:tavLst>
                                        <p:tav tm="0">
                                          <p:val>
                                            <p:fltVal val="0"/>
                                          </p:val>
                                        </p:tav>
                                        <p:tav tm="100000">
                                          <p:val>
                                            <p:strVal val="#ppt_h"/>
                                          </p:val>
                                        </p:tav>
                                      </p:tavLst>
                                    </p:anim>
                                    <p:animEffect transition="in" filter="fade">
                                      <p:cBhvr>
                                        <p:cTn id="38" dur="500"/>
                                        <p:tgtEl>
                                          <p:spTgt spid="6">
                                            <p:graphicEl>
                                              <a:dgm id="{FB5DF6AB-2BC6-4D22-8F7B-FFE10B428DCE}"/>
                                            </p:graphicEl>
                                          </p:spTgt>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6">
                                            <p:graphicEl>
                                              <a:dgm id="{4B8F27F6-8441-4A0C-AB3F-860485240331}"/>
                                            </p:graphicEl>
                                          </p:spTgt>
                                        </p:tgtEl>
                                        <p:attrNameLst>
                                          <p:attrName>style.visibility</p:attrName>
                                        </p:attrNameLst>
                                      </p:cBhvr>
                                      <p:to>
                                        <p:strVal val="visible"/>
                                      </p:to>
                                    </p:set>
                                    <p:anim calcmode="lin" valueType="num">
                                      <p:cBhvr>
                                        <p:cTn id="41" dur="500" fill="hold"/>
                                        <p:tgtEl>
                                          <p:spTgt spid="6">
                                            <p:graphicEl>
                                              <a:dgm id="{4B8F27F6-8441-4A0C-AB3F-860485240331}"/>
                                            </p:graphicEl>
                                          </p:spTgt>
                                        </p:tgtEl>
                                        <p:attrNameLst>
                                          <p:attrName>ppt_w</p:attrName>
                                        </p:attrNameLst>
                                      </p:cBhvr>
                                      <p:tavLst>
                                        <p:tav tm="0">
                                          <p:val>
                                            <p:fltVal val="0"/>
                                          </p:val>
                                        </p:tav>
                                        <p:tav tm="100000">
                                          <p:val>
                                            <p:strVal val="#ppt_w"/>
                                          </p:val>
                                        </p:tav>
                                      </p:tavLst>
                                    </p:anim>
                                    <p:anim calcmode="lin" valueType="num">
                                      <p:cBhvr>
                                        <p:cTn id="42" dur="500" fill="hold"/>
                                        <p:tgtEl>
                                          <p:spTgt spid="6">
                                            <p:graphicEl>
                                              <a:dgm id="{4B8F27F6-8441-4A0C-AB3F-860485240331}"/>
                                            </p:graphicEl>
                                          </p:spTgt>
                                        </p:tgtEl>
                                        <p:attrNameLst>
                                          <p:attrName>ppt_h</p:attrName>
                                        </p:attrNameLst>
                                      </p:cBhvr>
                                      <p:tavLst>
                                        <p:tav tm="0">
                                          <p:val>
                                            <p:fltVal val="0"/>
                                          </p:val>
                                        </p:tav>
                                        <p:tav tm="100000">
                                          <p:val>
                                            <p:strVal val="#ppt_h"/>
                                          </p:val>
                                        </p:tav>
                                      </p:tavLst>
                                    </p:anim>
                                    <p:animEffect transition="in" filter="fade">
                                      <p:cBhvr>
                                        <p:cTn id="43" dur="500"/>
                                        <p:tgtEl>
                                          <p:spTgt spid="6">
                                            <p:graphicEl>
                                              <a:dgm id="{4B8F27F6-8441-4A0C-AB3F-86048524033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17804"/>
            <a:ext cx="12192000"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ru-RU" sz="2400" b="1" i="1" dirty="0" err="1"/>
              <a:t>Bu</a:t>
            </a:r>
            <a:r>
              <a:rPr lang="ru-RU" sz="2400" b="1" i="1" dirty="0"/>
              <a:t> </a:t>
            </a:r>
            <a:r>
              <a:rPr lang="ru-RU" sz="2400" b="1" i="1" dirty="0" err="1"/>
              <a:t>səbəblərdən</a:t>
            </a:r>
            <a:r>
              <a:rPr lang="ru-RU" sz="2400" b="1" i="1" dirty="0"/>
              <a:t> </a:t>
            </a:r>
            <a:r>
              <a:rPr lang="ru-RU" sz="2400" b="1" i="1" dirty="0" err="1"/>
              <a:t>dolayı</a:t>
            </a:r>
            <a:r>
              <a:rPr lang="ru-RU" sz="2400" b="1" i="1" dirty="0"/>
              <a:t> </a:t>
            </a:r>
            <a:r>
              <a:rPr lang="ru-RU" sz="2400" b="1" i="1" dirty="0" err="1"/>
              <a:t>ucluğun</a:t>
            </a:r>
            <a:r>
              <a:rPr lang="ru-RU" sz="2400" b="1" i="1" dirty="0"/>
              <a:t> </a:t>
            </a:r>
            <a:r>
              <a:rPr lang="ru-RU" sz="2400" b="1" i="1" dirty="0" err="1"/>
              <a:t>uc</a:t>
            </a:r>
            <a:r>
              <a:rPr lang="ru-RU" sz="2400" b="1" i="1" dirty="0"/>
              <a:t> </a:t>
            </a:r>
            <a:r>
              <a:rPr lang="ru-RU" sz="2400" b="1" i="1" dirty="0" err="1"/>
              <a:t>nöqtələrində</a:t>
            </a:r>
            <a:r>
              <a:rPr lang="ru-RU" sz="2400" b="1" i="1" dirty="0"/>
              <a:t> </a:t>
            </a:r>
            <a:r>
              <a:rPr lang="ru-RU" sz="2400" b="1" i="1" dirty="0" err="1"/>
              <a:t>onun</a:t>
            </a:r>
            <a:r>
              <a:rPr lang="ru-RU" sz="2400" b="1" i="1" dirty="0"/>
              <a:t> </a:t>
            </a:r>
            <a:r>
              <a:rPr lang="ru-RU" sz="2400" b="1" i="1" dirty="0" err="1"/>
              <a:t>kənarları</a:t>
            </a:r>
            <a:r>
              <a:rPr lang="ru-RU" sz="2400" b="1" i="1" dirty="0"/>
              <a:t> </a:t>
            </a:r>
            <a:r>
              <a:rPr lang="ru-RU" sz="2400" b="1" i="1" dirty="0" err="1"/>
              <a:t>boyunca</a:t>
            </a:r>
            <a:r>
              <a:rPr lang="ru-RU" sz="2400" b="1" i="1" dirty="0"/>
              <a:t> </a:t>
            </a:r>
            <a:r>
              <a:rPr lang="ru-RU" sz="2400" b="1" i="1" dirty="0" err="1"/>
              <a:t>çatlar</a:t>
            </a:r>
            <a:r>
              <a:rPr lang="ru-RU" sz="2400" b="1" i="1" dirty="0"/>
              <a:t> </a:t>
            </a:r>
            <a:r>
              <a:rPr lang="ru-RU" sz="2400" b="1" i="1" dirty="0" err="1"/>
              <a:t>əmələ</a:t>
            </a:r>
            <a:r>
              <a:rPr lang="ru-RU" sz="2400" b="1" i="1" dirty="0"/>
              <a:t> </a:t>
            </a:r>
            <a:r>
              <a:rPr lang="ru-RU" sz="2400" b="1" i="1" dirty="0" err="1"/>
              <a:t>gəlir.Nəticədə</a:t>
            </a:r>
            <a:r>
              <a:rPr lang="ru-RU" sz="2400" b="1" i="1" dirty="0"/>
              <a:t> </a:t>
            </a:r>
            <a:r>
              <a:rPr lang="ru-RU" sz="2400" b="1" i="1" dirty="0" err="1"/>
              <a:t>bu</a:t>
            </a:r>
            <a:r>
              <a:rPr lang="ru-RU" sz="2400" b="1" i="1" dirty="0"/>
              <a:t> </a:t>
            </a:r>
            <a:r>
              <a:rPr lang="ru-RU" sz="2400" b="1" i="1" dirty="0" err="1"/>
              <a:t>çatlar</a:t>
            </a:r>
            <a:r>
              <a:rPr lang="ru-RU" sz="2400" b="1" i="1" dirty="0"/>
              <a:t> </a:t>
            </a:r>
            <a:r>
              <a:rPr lang="ru-RU" sz="2400" b="1" i="1" dirty="0" err="1"/>
              <a:t>zaman</a:t>
            </a:r>
            <a:r>
              <a:rPr lang="ru-RU" sz="2400" b="1" i="1" dirty="0"/>
              <a:t> </a:t>
            </a:r>
            <a:r>
              <a:rPr lang="ru-RU" sz="2400" b="1" i="1" dirty="0" err="1"/>
              <a:t>keçdikcə</a:t>
            </a:r>
            <a:r>
              <a:rPr lang="ru-RU" sz="2400" b="1" i="1" dirty="0"/>
              <a:t> </a:t>
            </a:r>
            <a:r>
              <a:rPr lang="ru-RU" sz="2400" b="1" i="1" dirty="0" err="1"/>
              <a:t>aşınaraq</a:t>
            </a:r>
            <a:r>
              <a:rPr lang="ru-RU" sz="2400" b="1" i="1" dirty="0"/>
              <a:t> </a:t>
            </a:r>
            <a:r>
              <a:rPr lang="ru-RU" sz="2400" b="1" i="1" dirty="0" err="1"/>
              <a:t>tökülür</a:t>
            </a:r>
            <a:r>
              <a:rPr lang="ru-RU" sz="2400" b="1" i="1" dirty="0"/>
              <a:t> </a:t>
            </a:r>
            <a:r>
              <a:rPr lang="ru-RU" sz="2400" b="1" i="1" dirty="0" err="1"/>
              <a:t>və</a:t>
            </a:r>
            <a:r>
              <a:rPr lang="ru-RU" sz="2400" b="1" i="1" dirty="0"/>
              <a:t> </a:t>
            </a:r>
            <a:r>
              <a:rPr lang="ru-RU" sz="2400" b="1" i="1" dirty="0" err="1"/>
              <a:t>mexaniki</a:t>
            </a:r>
            <a:r>
              <a:rPr lang="ru-RU" sz="2400" b="1" i="1" dirty="0"/>
              <a:t> </a:t>
            </a:r>
            <a:r>
              <a:rPr lang="ru-RU" sz="2400" b="1" i="1" dirty="0" err="1"/>
              <a:t>emal</a:t>
            </a:r>
            <a:r>
              <a:rPr lang="ru-RU" sz="2400" b="1" i="1" dirty="0"/>
              <a:t> </a:t>
            </a:r>
            <a:r>
              <a:rPr lang="ru-RU" sz="2400" b="1" i="1" dirty="0" err="1"/>
              <a:t>prosesində</a:t>
            </a:r>
            <a:r>
              <a:rPr lang="ru-RU" sz="2400" b="1" i="1" dirty="0"/>
              <a:t> </a:t>
            </a:r>
            <a:r>
              <a:rPr lang="ru-RU" sz="2400" b="1" i="1" dirty="0" err="1"/>
              <a:t>zay</a:t>
            </a:r>
            <a:r>
              <a:rPr lang="ru-RU" sz="2400" b="1" i="1" dirty="0"/>
              <a:t> </a:t>
            </a:r>
            <a:r>
              <a:rPr lang="ru-RU" sz="2400" b="1" i="1" dirty="0" err="1"/>
              <a:t>məhsul</a:t>
            </a:r>
            <a:r>
              <a:rPr lang="ru-RU" sz="2400" b="1" i="1" dirty="0"/>
              <a:t> </a:t>
            </a:r>
            <a:r>
              <a:rPr lang="ru-RU" sz="2400" b="1" i="1" dirty="0" err="1"/>
              <a:t>alınmasına</a:t>
            </a:r>
            <a:r>
              <a:rPr lang="ru-RU" sz="2400" b="1" i="1" dirty="0"/>
              <a:t> </a:t>
            </a:r>
            <a:r>
              <a:rPr lang="ru-RU" sz="2400" b="1" i="1" dirty="0" err="1"/>
              <a:t>gətirib</a:t>
            </a:r>
            <a:r>
              <a:rPr lang="ru-RU" sz="2400" b="1" i="1" dirty="0"/>
              <a:t> </a:t>
            </a:r>
            <a:r>
              <a:rPr lang="ru-RU" sz="2400" b="1" i="1" dirty="0" err="1"/>
              <a:t>çıxarır</a:t>
            </a:r>
            <a:r>
              <a:rPr lang="ru-RU" sz="2400" b="1" i="1" dirty="0"/>
              <a:t>.</a:t>
            </a:r>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098044" y="1628730"/>
            <a:ext cx="5995917" cy="3639311"/>
          </a:xfrm>
          <a:prstGeom prst="rect">
            <a:avLst/>
          </a:prstGeom>
          <a:noFill/>
          <a:ln>
            <a:noFill/>
          </a:ln>
        </p:spPr>
      </p:pic>
      <p:sp>
        <p:nvSpPr>
          <p:cNvPr id="6" name="Прямоугольник 5"/>
          <p:cNvSpPr/>
          <p:nvPr/>
        </p:nvSpPr>
        <p:spPr>
          <a:xfrm>
            <a:off x="3048000" y="5453262"/>
            <a:ext cx="6096000" cy="646331"/>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r>
              <a:rPr lang="az-Latn-AZ" b="1" i="1" dirty="0">
                <a:effectLst>
                  <a:outerShdw blurRad="38100" dist="38100" dir="2700000" algn="tl">
                    <a:srgbClr val="000000">
                      <a:alpha val="43137"/>
                    </a:srgbClr>
                  </a:outerShdw>
                </a:effectLst>
              </a:rPr>
              <a:t>Şək. 3.4.Torna aləti ucluğu üzərində baş vermiş termo-mexaniki aşınmalar</a:t>
            </a:r>
            <a:endParaRPr lang="ru-RU"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96240563"/>
      </p:ext>
    </p:extLst>
  </p:cSld>
  <p:clrMapOvr>
    <a:masterClrMapping/>
  </p:clrMapOvr>
  <mc:AlternateContent xmlns:mc="http://schemas.openxmlformats.org/markup-compatibility/2006">
    <mc:Choice xmlns:p14="http://schemas.microsoft.com/office/powerpoint/2010/main" Requires="p14">
      <p:transition spd="slow" p14:dur="1400">
        <p14:door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6F27162-CF10-8164-EE28-0AA32A60A4A9}"/>
              </a:ext>
            </a:extLst>
          </p:cNvPr>
          <p:cNvSpPr txBox="1"/>
          <p:nvPr/>
        </p:nvSpPr>
        <p:spPr>
          <a:xfrm>
            <a:off x="0" y="2450"/>
            <a:ext cx="9376229" cy="378565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191770" marR="1905" algn="ctr">
              <a:lnSpc>
                <a:spcPct val="150000"/>
              </a:lnSpc>
              <a:spcBef>
                <a:spcPts val="200"/>
              </a:spcBef>
              <a:spcAft>
                <a:spcPts val="200"/>
              </a:spcAft>
              <a:tabLst>
                <a:tab pos="540385" algn="l"/>
              </a:tabLst>
            </a:pPr>
            <a:r>
              <a:rPr lang="ru-RU" sz="2000" b="1" dirty="0">
                <a:solidFill>
                  <a:srgbClr val="FF0000"/>
                </a:solidFill>
                <a:latin typeface="Times New Roman" panose="02020603050405020304" pitchFamily="18" charset="0"/>
                <a:ea typeface="Times New Roman" panose="02020603050405020304" pitchFamily="18" charset="0"/>
              </a:rPr>
              <a:t>Belə ki, dəzgahlarda alət təminatı istehsalın qarşısında duran əsas pirioritet məsələdir. Yəni elə müəssisələr var ki, o müəssisələrdə alət sexləri mövcuddur. Lakin elə müəssisələr də var ki, onlar alətləri digər alət istehsal edən sexlərdən alırlar.Buradan göründüyü kimi istehsal müəssisəinin özünün alət sexinin mövcud olduğu halda istehsalın maya dəyərinin alət təminatının hesabına azaldılmasına nail olur. Bunun əksinə, olmadığı halda isə maya dəyəri kifayət qədər artır. Bu da məhsulun dəyərinə öz təsirini göstərir ki, bu da məhsuldarlığın nisbətən aşağı olmasına gətirib çıxarır. </a:t>
            </a:r>
          </a:p>
        </p:txBody>
      </p:sp>
      <p:sp>
        <p:nvSpPr>
          <p:cNvPr id="6" name="TextBox 5">
            <a:extLst>
              <a:ext uri="{FF2B5EF4-FFF2-40B4-BE49-F238E27FC236}">
                <a16:creationId xmlns:a16="http://schemas.microsoft.com/office/drawing/2014/main" xmlns="" id="{8CBDD684-3D37-4463-4A96-3C6F70EC95EB}"/>
              </a:ext>
            </a:extLst>
          </p:cNvPr>
          <p:cNvSpPr txBox="1"/>
          <p:nvPr/>
        </p:nvSpPr>
        <p:spPr>
          <a:xfrm>
            <a:off x="812802" y="3749466"/>
            <a:ext cx="9622972" cy="1938992"/>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marL="191770" marR="1905" algn="ctr">
              <a:lnSpc>
                <a:spcPct val="150000"/>
              </a:lnSpc>
              <a:spcBef>
                <a:spcPts val="200"/>
              </a:spcBef>
              <a:spcAft>
                <a:spcPts val="200"/>
              </a:spcAft>
              <a:tabLst>
                <a:tab pos="540385" algn="l"/>
              </a:tabLst>
            </a:pPr>
            <a:r>
              <a:rPr lang="ru-RU" sz="2000" dirty="0">
                <a:effectLst/>
                <a:latin typeface="Times New Roman" panose="02020603050405020304" pitchFamily="18" charset="0"/>
                <a:ea typeface="Times New Roman" panose="02020603050405020304" pitchFamily="18" charset="0"/>
              </a:rPr>
              <a:t>Yuxarıda qeyd edilənlər əsasında deyə bilərik ki, tədqiqat işinin mövzusu</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yetərincə aktual və müasirdir. Bu tədqiqat işinin öyrənilməsi günümüzdə istifadə olunan müasir 16A20C32 markalı RPİ torna dəzgahı və onun alət təminatı haqqında geniş məlumatların öyrənilməsinə kömək edir.</a:t>
            </a:r>
          </a:p>
        </p:txBody>
      </p:sp>
    </p:spTree>
    <p:extLst>
      <p:ext uri="{BB962C8B-B14F-4D97-AF65-F5344CB8AC3E}">
        <p14:creationId xmlns:p14="http://schemas.microsoft.com/office/powerpoint/2010/main" val="71835085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83977" y="1"/>
            <a:ext cx="7856560" cy="317009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az-Latn-AZ" sz="2000" b="1" i="1" dirty="0">
                <a:solidFill>
                  <a:srgbClr val="FF0000"/>
                </a:solidFill>
                <a:latin typeface="Times New Roman" pitchFamily="18" charset="0"/>
                <a:cs typeface="Times New Roman" pitchFamily="18" charset="0"/>
              </a:rPr>
              <a:t>Bu </a:t>
            </a:r>
            <a:r>
              <a:rPr lang="az-Latn-AZ" sz="2000" b="1" i="1" dirty="0">
                <a:solidFill>
                  <a:srgbClr val="00B050"/>
                </a:solidFill>
                <a:latin typeface="Times New Roman" pitchFamily="18" charset="0"/>
                <a:cs typeface="Times New Roman" pitchFamily="18" charset="0"/>
              </a:rPr>
              <a:t>termo-mexaniki aşınmaların </a:t>
            </a:r>
            <a:r>
              <a:rPr lang="az-Latn-AZ" sz="2000" b="1" i="1" dirty="0">
                <a:solidFill>
                  <a:srgbClr val="FF0000"/>
                </a:solidFill>
                <a:latin typeface="Times New Roman" pitchFamily="18" charset="0"/>
                <a:cs typeface="Times New Roman" pitchFamily="18" charset="0"/>
              </a:rPr>
              <a:t>da müəyyən vaxtlarda baş verdiyi araşdırmalar nəticəsində məlum olmuşdur. Belə ki, </a:t>
            </a:r>
            <a:r>
              <a:rPr lang="ru-RU" sz="2000" b="1" i="1" dirty="0" err="1">
                <a:solidFill>
                  <a:srgbClr val="FF0000"/>
                </a:solidFill>
                <a:latin typeface="Times New Roman" pitchFamily="18" charset="0"/>
                <a:cs typeface="Times New Roman" pitchFamily="18" charset="0"/>
              </a:rPr>
              <a:t>nahamar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səthə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malik</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kələ-kötür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pəstahların</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emalı</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iri</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həndəsi</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ölçülərə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malik</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pəstahlar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üzərində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emal</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zamanı</a:t>
            </a:r>
            <a:r>
              <a:rPr lang="ru-RU" sz="2000" b="1" i="1" dirty="0">
                <a:solidFill>
                  <a:srgbClr val="FF0000"/>
                </a:solidFill>
                <a:latin typeface="Times New Roman" pitchFamily="18" charset="0"/>
                <a:cs typeface="Times New Roman" pitchFamily="18" charset="0"/>
              </a:rPr>
              <a:t> </a:t>
            </a:r>
            <a:r>
              <a:rPr lang="ru-RU" sz="2000" b="1" i="1" dirty="0" err="1">
                <a:solidFill>
                  <a:srgbClr val="00B050"/>
                </a:solidFill>
                <a:latin typeface="Times New Roman" pitchFamily="18" charset="0"/>
                <a:cs typeface="Times New Roman" pitchFamily="18" charset="0"/>
              </a:rPr>
              <a:t>soyuducu-yağlayıcı</a:t>
            </a:r>
            <a:r>
              <a:rPr lang="ru-RU" sz="2000" b="1" i="1" dirty="0">
                <a:solidFill>
                  <a:srgbClr val="00B050"/>
                </a:solidFill>
                <a:latin typeface="Times New Roman" pitchFamily="18" charset="0"/>
                <a:cs typeface="Times New Roman" pitchFamily="18" charset="0"/>
              </a:rPr>
              <a:t> </a:t>
            </a:r>
            <a:r>
              <a:rPr lang="ru-RU" sz="2000" b="1" i="1" dirty="0" err="1">
                <a:solidFill>
                  <a:srgbClr val="00B050"/>
                </a:solidFill>
                <a:latin typeface="Times New Roman" pitchFamily="18" charset="0"/>
                <a:cs typeface="Times New Roman" pitchFamily="18" charset="0"/>
              </a:rPr>
              <a:t>mayenin</a:t>
            </a:r>
            <a:r>
              <a:rPr lang="ru-RU" sz="2000" b="1" i="1" dirty="0">
                <a:solidFill>
                  <a:srgbClr val="00B05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verimində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qeyri-bərabərlik</a:t>
            </a:r>
            <a:r>
              <a:rPr lang="ru-RU" sz="2000" b="1" i="1" dirty="0">
                <a:solidFill>
                  <a:srgbClr val="FF0000"/>
                </a:solidFill>
                <a:latin typeface="Times New Roman" pitchFamily="18" charset="0"/>
                <a:cs typeface="Times New Roman" pitchFamily="18" charset="0"/>
              </a:rPr>
              <a:t>.</a:t>
            </a:r>
          </a:p>
          <a:p>
            <a:pPr algn="ctr"/>
            <a:r>
              <a:rPr lang="ru-RU" sz="2000" b="1" i="1" dirty="0" err="1">
                <a:solidFill>
                  <a:srgbClr val="FF0000"/>
                </a:solidFill>
                <a:latin typeface="Times New Roman" pitchFamily="18" charset="0"/>
                <a:cs typeface="Times New Roman" pitchFamily="18" charset="0"/>
              </a:rPr>
              <a:t>Termo-mexaniki</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aşınmaların</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qarşısını</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almaq</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və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minimuma</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endirmək</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üçün</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bir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sıra</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tədbirlər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aparmaq</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mümkündür</a:t>
            </a:r>
            <a:r>
              <a:rPr lang="ru-RU" sz="2000" b="1" i="1" dirty="0">
                <a:solidFill>
                  <a:srgbClr val="FF0000"/>
                </a:solidFill>
                <a:latin typeface="Times New Roman" pitchFamily="18" charset="0"/>
                <a:cs typeface="Times New Roman" pitchFamily="18" charset="0"/>
              </a:rPr>
              <a:t>:</a:t>
            </a:r>
          </a:p>
          <a:p>
            <a:pPr algn="ctr"/>
            <a:r>
              <a:rPr lang="ru-RU" sz="2000" b="1" i="1" dirty="0" err="1">
                <a:solidFill>
                  <a:srgbClr val="FF0000"/>
                </a:solidFill>
                <a:latin typeface="Times New Roman" pitchFamily="18" charset="0"/>
                <a:cs typeface="Times New Roman" pitchFamily="18" charset="0"/>
              </a:rPr>
              <a:t>Soyuducu-Yağlayıcı</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mayenin</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temperatur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və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təzyiqi</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araşdırılır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və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əgər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standarta</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uyğun</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deyilsə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düzəldilir</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Və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yaxud</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ehtiyyac</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yoxdursa</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bu</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mayedən</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emalda</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istifadə</a:t>
            </a:r>
            <a:r>
              <a:rPr lang="ru-RU" sz="2000" b="1" i="1" dirty="0">
                <a:solidFill>
                  <a:srgbClr val="FF0000"/>
                </a:solidFill>
                <a:latin typeface="Times New Roman" pitchFamily="18" charset="0"/>
                <a:cs typeface="Times New Roman" pitchFamily="18" charset="0"/>
              </a:rPr>
              <a:t> </a:t>
            </a:r>
            <a:r>
              <a:rPr lang="ru-RU" sz="2000" b="1" i="1" dirty="0" err="1">
                <a:solidFill>
                  <a:srgbClr val="FF0000"/>
                </a:solidFill>
                <a:latin typeface="Times New Roman" pitchFamily="18" charset="0"/>
                <a:cs typeface="Times New Roman" pitchFamily="18" charset="0"/>
              </a:rPr>
              <a:t>edilmir</a:t>
            </a:r>
            <a:r>
              <a:rPr lang="ru-RU" sz="2000" b="1" i="1" dirty="0">
                <a:solidFill>
                  <a:srgbClr val="FF0000"/>
                </a:solidFill>
                <a:latin typeface="Times New Roman" pitchFamily="18" charset="0"/>
                <a:cs typeface="Times New Roman" pitchFamily="18" charset="0"/>
              </a:rPr>
              <a:t>)</a:t>
            </a:r>
          </a:p>
        </p:txBody>
      </p:sp>
      <p:sp>
        <p:nvSpPr>
          <p:cNvPr id="5" name="Прямоугольник 4"/>
          <p:cNvSpPr/>
          <p:nvPr/>
        </p:nvSpPr>
        <p:spPr>
          <a:xfrm>
            <a:off x="-2" y="3598379"/>
            <a:ext cx="10003811" cy="2308324"/>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az-Latn-AZ" sz="2400" b="1" i="1" dirty="0">
                <a:effectLst>
                  <a:outerShdw blurRad="38100" dist="38100" dir="2700000" algn="tl">
                    <a:srgbClr val="000000">
                      <a:alpha val="43137"/>
                    </a:srgbClr>
                  </a:outerShdw>
                </a:effectLst>
                <a:latin typeface="Times New Roman" pitchFamily="18" charset="0"/>
                <a:cs typeface="Times New Roman" pitchFamily="18" charset="0"/>
              </a:rPr>
              <a:t>Ucluğun üzərinə </a:t>
            </a:r>
            <a:r>
              <a:rPr lang="ru-RU" sz="2400" b="1" i="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Ti</a:t>
            </a:r>
            <a:r>
              <a:rPr lang="ru-RU" sz="2400" b="1"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(C,N) + Al</a:t>
            </a:r>
            <a:r>
              <a:rPr lang="ru-RU" sz="2400" b="1" i="1" baseline="-250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2</a:t>
            </a:r>
            <a:r>
              <a:rPr lang="ru-RU" sz="2400" b="1"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O</a:t>
            </a:r>
            <a:r>
              <a:rPr lang="ru-RU" sz="2400" b="1" i="1" baseline="-250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3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ərintisi</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çəkərək</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daha</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yüksək</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performans</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əldə</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edə</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bilərik</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Bu</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materialın</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amələ</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gətirdiyi</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termo-mexaniki</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aşınmalara</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qarşı</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davamlılıq</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daha</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üstün</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emal</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prosesi</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yaradacaqdır</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və</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bu</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cür</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aşınmaların</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daha</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aşağı</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temperaturlarda</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baş</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verməsinin</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qarşısını</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effectLst>
                  <a:outerShdw blurRad="38100" dist="38100" dir="2700000" algn="tl">
                    <a:srgbClr val="000000">
                      <a:alpha val="43137"/>
                    </a:srgbClr>
                  </a:outerShdw>
                </a:effectLst>
                <a:latin typeface="Times New Roman" pitchFamily="18" charset="0"/>
                <a:cs typeface="Times New Roman" pitchFamily="18" charset="0"/>
              </a:rPr>
              <a:t>alacaqdır</a:t>
            </a:r>
            <a:r>
              <a:rPr lang="ru-RU" sz="2400" b="1" i="1" dirty="0">
                <a:effectLst>
                  <a:outerShdw blurRad="38100" dist="38100" dir="2700000" algn="tl">
                    <a:srgbClr val="000000">
                      <a:alpha val="43137"/>
                    </a:srgbClr>
                  </a:outerShdw>
                </a:effectLst>
                <a:latin typeface="Times New Roman" pitchFamily="18" charset="0"/>
                <a:cs typeface="Times New Roman" pitchFamily="18" charset="0"/>
              </a:rPr>
              <a:t>.</a:t>
            </a:r>
            <a:r>
              <a:rPr lang="az-Latn-AZ" sz="2400" b="1" i="1" dirty="0">
                <a:effectLst>
                  <a:outerShdw blurRad="38100" dist="38100" dir="2700000" algn="tl">
                    <a:srgbClr val="000000">
                      <a:alpha val="43137"/>
                    </a:srgbClr>
                  </a:outerShdw>
                </a:effectLst>
                <a:latin typeface="Times New Roman" pitchFamily="18" charset="0"/>
                <a:cs typeface="Times New Roman" pitchFamily="18" charset="0"/>
              </a:rPr>
              <a:t>Kəsmə sürətinin və verişin azaldılması da termo-mexaniki aşınmaları minimuma endirməkdə mühim rol oynayan faktordur </a:t>
            </a:r>
            <a:r>
              <a:rPr lang="az-Latn-AZ" sz="2400" b="1" i="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4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09143116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5"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039737" y="0"/>
            <a:ext cx="6400800" cy="954107"/>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az-Latn-AZ" sz="2800" b="1" i="1" dirty="0">
                <a:latin typeface="Times New Roman" pitchFamily="18" charset="0"/>
                <a:cs typeface="Times New Roman" pitchFamily="18" charset="0"/>
              </a:rPr>
              <a:t>3.2. Alət təminatının mexaniki, kimyəvi xassələrinin və ölçülərinin xüsusiyyətləri</a:t>
            </a:r>
            <a:endParaRPr lang="ru-RU" sz="2800" i="1" dirty="0">
              <a:latin typeface="Times New Roman" pitchFamily="18" charset="0"/>
              <a:cs typeface="Times New Roman" pitchFamily="18" charset="0"/>
            </a:endParaRPr>
          </a:p>
        </p:txBody>
      </p:sp>
      <p:sp>
        <p:nvSpPr>
          <p:cNvPr id="5" name="Прямоугольник 4"/>
          <p:cNvSpPr/>
          <p:nvPr/>
        </p:nvSpPr>
        <p:spPr>
          <a:xfrm>
            <a:off x="0" y="954107"/>
            <a:ext cx="12192000" cy="604780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az-Latn-AZ" sz="1900" b="1" i="1" dirty="0">
                <a:latin typeface="Times New Roman" pitchFamily="18" charset="0"/>
                <a:cs typeface="Times New Roman" pitchFamily="18" charset="0"/>
              </a:rPr>
              <a:t>Bildiyimiz kimi hazırda alət istehsalında bir sıra materiallardan istifadə olunur ki, onların da hər birinin öz işləmə şəraiti vardır. Alət materiallarından biri olan alət poladlarının bir sıra xassələrini analiz edə bilərik.</a:t>
            </a:r>
            <a:endParaRPr lang="ru-RU" sz="1900" b="1" i="1" dirty="0">
              <a:latin typeface="Times New Roman" pitchFamily="18" charset="0"/>
              <a:cs typeface="Times New Roman" pitchFamily="18" charset="0"/>
            </a:endParaRPr>
          </a:p>
          <a:p>
            <a:pPr algn="ctr"/>
            <a:r>
              <a:rPr lang="az-Latn-AZ" sz="1900" b="1" i="1" dirty="0">
                <a:latin typeface="Times New Roman" pitchFamily="18" charset="0"/>
                <a:cs typeface="Times New Roman" pitchFamily="18" charset="0"/>
              </a:rPr>
              <a:t>Qeyd etdiyimiz kimi alət poladları özləri kimyəvi tərkiblərinə görə 3 qrupa bölünürlər. Bunlara </a:t>
            </a:r>
            <a:r>
              <a:rPr lang="az-Latn-AZ" sz="2000" b="1" i="1" dirty="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karbonlu </a:t>
            </a:r>
            <a:r>
              <a:rPr lang="az-Latn-AZ" sz="2000" b="1" i="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poladlar,legirləyici elementli </a:t>
            </a:r>
            <a:r>
              <a:rPr lang="az-Latn-AZ" sz="2000" b="1" i="1" dirty="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poladlar,tezkəsən alət poladları </a:t>
            </a:r>
            <a:r>
              <a:rPr lang="az-Latn-AZ" sz="1900" b="1" i="1" dirty="0">
                <a:latin typeface="Times New Roman" pitchFamily="18" charset="0"/>
                <a:cs typeface="Times New Roman" pitchFamily="18" charset="0"/>
              </a:rPr>
              <a:t>daxildir.Karbonlu poladlar tərkibindəki karbonun miqdarına görə 2 qrupa bölünür ki, bunlara da </a:t>
            </a:r>
            <a:r>
              <a:rPr lang="az-Latn-AZ" sz="20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aşağı karbonlu və yüksək karbonlu poladlar </a:t>
            </a:r>
            <a:r>
              <a:rPr lang="az-Latn-AZ" sz="1900" b="1" i="1" dirty="0">
                <a:latin typeface="Times New Roman" pitchFamily="18" charset="0"/>
                <a:cs typeface="Times New Roman" pitchFamily="18" charset="0"/>
              </a:rPr>
              <a:t>aiddir. </a:t>
            </a:r>
            <a:endParaRPr lang="ru-RU" sz="1900" b="1" i="1" dirty="0">
              <a:latin typeface="Times New Roman" pitchFamily="18" charset="0"/>
              <a:cs typeface="Times New Roman" pitchFamily="18" charset="0"/>
            </a:endParaRPr>
          </a:p>
          <a:p>
            <a:pPr algn="ctr"/>
            <a:r>
              <a:rPr lang="az-Latn-AZ" sz="1900" b="1" i="1" dirty="0">
                <a:latin typeface="Times New Roman" pitchFamily="18" charset="0"/>
                <a:cs typeface="Times New Roman" pitchFamily="18" charset="0"/>
              </a:rPr>
              <a:t>İstehsalda istifadə edilən karbonlu poladların tərkibində əsasən Fe –un miqdarı 97 %-dən 99,5%-ə qədər olur. Karbonlu poladlarda  Fe –dan əlavə bir sıra başqa elementlər də olurki, bu elementlərdən bir hissəsi polad istehsalı texnologiyasının tələbinə görə  </a:t>
            </a:r>
            <a:r>
              <a:rPr lang="az-Latn-AZ" sz="2000" b="1" i="1" dirty="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(Si, Mn), </a:t>
            </a:r>
            <a:r>
              <a:rPr lang="az-Latn-AZ" sz="1900" b="1" i="1" dirty="0">
                <a:latin typeface="Times New Roman" pitchFamily="18" charset="0"/>
                <a:cs typeface="Times New Roman" pitchFamily="18" charset="0"/>
              </a:rPr>
              <a:t>müəyyən hissəsi poladın tərkibindən tamamilə kənar etmək mümkünsüz olduğuna görə </a:t>
            </a:r>
            <a:r>
              <a:rPr lang="az-Latn-AZ" sz="2000" b="1" i="1" dirty="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(S, P, O, N, H) </a:t>
            </a:r>
            <a:r>
              <a:rPr lang="az-Latn-AZ" sz="1900" b="1" i="1" dirty="0">
                <a:latin typeface="Times New Roman" pitchFamily="18" charset="0"/>
                <a:cs typeface="Times New Roman" pitchFamily="18" charset="0"/>
              </a:rPr>
              <a:t>və bir hissəsi də təsadüfən yaranmış səbəblərdən </a:t>
            </a:r>
            <a:r>
              <a:rPr lang="az-Latn-AZ" sz="2000" b="1" i="1" dirty="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(Cr, Ni, Cu – şixtə vasitəsilə keçmə) </a:t>
            </a:r>
            <a:r>
              <a:rPr lang="az-Latn-AZ" sz="1900" b="1" i="1" dirty="0">
                <a:latin typeface="Times New Roman" pitchFamily="18" charset="0"/>
                <a:cs typeface="Times New Roman" pitchFamily="18" charset="0"/>
              </a:rPr>
              <a:t>tərkibdə qalır. Yalnız karbon polada xüsusi məqsədlə verilir.Karbonun cüzi miqdarı belə poladın tərkibinə təsir göstərə bildiyindən karbona poladın tərkibinin əsas elementi deyilir.</a:t>
            </a:r>
            <a:endParaRPr lang="ru-RU" sz="1900" b="1" i="1" dirty="0">
              <a:latin typeface="Times New Roman" pitchFamily="18" charset="0"/>
              <a:cs typeface="Times New Roman" pitchFamily="18" charset="0"/>
            </a:endParaRPr>
          </a:p>
          <a:p>
            <a:pPr algn="ctr"/>
            <a:r>
              <a:rPr lang="az-Latn-AZ" sz="1900" b="1" i="1" dirty="0">
                <a:latin typeface="Times New Roman" pitchFamily="18" charset="0"/>
                <a:cs typeface="Times New Roman" pitchFamily="18" charset="0"/>
              </a:rPr>
              <a:t>Tərkibində 2,14% karbon,  0,8%-dən az manqan,  0,35%-dən az silisium və dəmirdən  ibarət ərintilərə  karbonlu poladlar deyilir ki, bu poladların da tərkibində  0,04%-dən az  kükürd  və eyni qədər də fosfor olur. Sənayedə daha çox istifadə edilən poladların tərkibində ümumiyyətlə götürsək, 1,2% -dək karbon </a:t>
            </a:r>
            <a:r>
              <a:rPr lang="az-Latn-AZ" sz="1900" b="1" i="1" dirty="0" smtClean="0">
                <a:latin typeface="Times New Roman" pitchFamily="18" charset="0"/>
                <a:cs typeface="Times New Roman" pitchFamily="18" charset="0"/>
              </a:rPr>
              <a:t>olur</a:t>
            </a:r>
            <a:r>
              <a:rPr lang="az-Latn-AZ" sz="1900" b="1" i="1" dirty="0">
                <a:latin typeface="Times New Roman" pitchFamily="18" charset="0"/>
                <a:cs typeface="Times New Roman" pitchFamily="18" charset="0"/>
              </a:rPr>
              <a:t>.</a:t>
            </a:r>
            <a:endParaRPr lang="ru-RU" sz="1900" b="1" i="1" dirty="0">
              <a:latin typeface="Times New Roman" pitchFamily="18" charset="0"/>
              <a:cs typeface="Times New Roman" pitchFamily="18" charset="0"/>
            </a:endParaRPr>
          </a:p>
          <a:p>
            <a:pPr algn="ctr"/>
            <a:r>
              <a:rPr lang="az-Latn-AZ" sz="1900" b="1" i="1" dirty="0">
                <a:latin typeface="Times New Roman" pitchFamily="18" charset="0"/>
                <a:cs typeface="Times New Roman" pitchFamily="18" charset="0"/>
              </a:rPr>
              <a:t>Bir çox hallarda karbonlu poladların mexaniki xassələrinin artırılması məqsədi ilə onların termiki emalı aparılır. Bu zaman poladın kimyəvi tərkibindəki karbonun miqdarı müəyyən çərçivədə  (0,3%-dən çox) olmalıdır.</a:t>
            </a:r>
            <a:endParaRPr lang="ru-RU" sz="1900" b="1" i="1" dirty="0">
              <a:latin typeface="Times New Roman" pitchFamily="18" charset="0"/>
              <a:cs typeface="Times New Roman" pitchFamily="18" charset="0"/>
            </a:endParaRPr>
          </a:p>
          <a:p>
            <a:pPr algn="ctr"/>
            <a:r>
              <a:rPr lang="az-Latn-AZ" sz="1900" b="1" i="1" dirty="0">
                <a:latin typeface="Times New Roman" pitchFamily="18" charset="0"/>
                <a:cs typeface="Times New Roman" pitchFamily="18" charset="0"/>
              </a:rPr>
              <a:t>Termiki emal vasitəsilə (tablama) karbonlu  poladların möhkəmliyini, bərkliyini, sərtliyini və başqa xassələrini 3-5 dəfə artırmaq mümkündür ki, bu da kifayət qədər yetərli nisbətdir.</a:t>
            </a:r>
            <a:endParaRPr lang="ru-RU" sz="1900" b="1" i="1" dirty="0">
              <a:latin typeface="Times New Roman" pitchFamily="18" charset="0"/>
              <a:cs typeface="Times New Roman" pitchFamily="18" charset="0"/>
            </a:endParaRPr>
          </a:p>
          <a:p>
            <a:pPr algn="ctr"/>
            <a:r>
              <a:rPr lang="az-Latn-AZ" sz="1900" b="1" i="1" dirty="0">
                <a:latin typeface="Times New Roman" pitchFamily="18" charset="0"/>
                <a:cs typeface="Times New Roman" pitchFamily="18" charset="0"/>
              </a:rPr>
              <a:t>Qeyd etdiyimiz kimi poladın tərkibində karbonla yanaşı </a:t>
            </a:r>
            <a:r>
              <a:rPr lang="az-Latn-AZ" sz="2000" b="1" i="1" dirty="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Si, Mn, P, S, Cr, Ni və s. </a:t>
            </a:r>
            <a:r>
              <a:rPr lang="az-Latn-AZ" sz="1900" b="1" i="1" dirty="0">
                <a:latin typeface="Times New Roman" pitchFamily="18" charset="0"/>
                <a:cs typeface="Times New Roman" pitchFamily="18" charset="0"/>
              </a:rPr>
              <a:t>kimi daimi elementlər də vardır. Bunlardan başqa onun tərkibində </a:t>
            </a:r>
            <a:r>
              <a:rPr lang="az-Latn-AZ" sz="2000" b="1" i="1" dirty="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N, O, H </a:t>
            </a:r>
            <a:r>
              <a:rPr lang="az-Latn-AZ" sz="1900" b="1" i="1" dirty="0">
                <a:latin typeface="Times New Roman" pitchFamily="18" charset="0"/>
                <a:cs typeface="Times New Roman" pitchFamily="18" charset="0"/>
              </a:rPr>
              <a:t>elementlərinin də olması mümkündür </a:t>
            </a:r>
            <a:r>
              <a:rPr lang="az-Latn-AZ" sz="1900" b="1" i="1" dirty="0" smtClean="0">
                <a:latin typeface="Times New Roman" pitchFamily="18" charset="0"/>
                <a:cs typeface="Times New Roman" pitchFamily="18" charset="0"/>
              </a:rPr>
              <a:t>.</a:t>
            </a:r>
            <a:endParaRPr lang="ru-RU" sz="1900" b="1" i="1" dirty="0">
              <a:latin typeface="Times New Roman" pitchFamily="18" charset="0"/>
              <a:cs typeface="Times New Roman" pitchFamily="18" charset="0"/>
            </a:endParaRPr>
          </a:p>
        </p:txBody>
      </p:sp>
    </p:spTree>
    <p:extLst>
      <p:ext uri="{BB962C8B-B14F-4D97-AF65-F5344CB8AC3E}">
        <p14:creationId xmlns:p14="http://schemas.microsoft.com/office/powerpoint/2010/main" val="246018610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p:cTn id="13" dur="500" fill="hold"/>
                                        <p:tgtEl>
                                          <p:spTgt spid="5">
                                            <p:bg/>
                                          </p:spTgt>
                                        </p:tgtEl>
                                        <p:attrNameLst>
                                          <p:attrName>ppt_w</p:attrName>
                                        </p:attrNameLst>
                                      </p:cBhvr>
                                      <p:tavLst>
                                        <p:tav tm="0">
                                          <p:val>
                                            <p:fltVal val="0"/>
                                          </p:val>
                                        </p:tav>
                                        <p:tav tm="100000">
                                          <p:val>
                                            <p:strVal val="#ppt_w"/>
                                          </p:val>
                                        </p:tav>
                                      </p:tavLst>
                                    </p:anim>
                                    <p:anim calcmode="lin" valueType="num">
                                      <p:cBhvr>
                                        <p:cTn id="14" dur="500" fill="hold"/>
                                        <p:tgtEl>
                                          <p:spTgt spid="5">
                                            <p:bg/>
                                          </p:spTgt>
                                        </p:tgtEl>
                                        <p:attrNameLst>
                                          <p:attrName>ppt_h</p:attrName>
                                        </p:attrNameLst>
                                      </p:cBhvr>
                                      <p:tavLst>
                                        <p:tav tm="0">
                                          <p:val>
                                            <p:fltVal val="0"/>
                                          </p:val>
                                        </p:tav>
                                        <p:tav tm="100000">
                                          <p:val>
                                            <p:strVal val="#ppt_h"/>
                                          </p:val>
                                        </p:tav>
                                      </p:tavLst>
                                    </p:anim>
                                    <p:animEffect transition="in" filter="fade">
                                      <p:cBhvr>
                                        <p:cTn id="15" dur="500"/>
                                        <p:tgtEl>
                                          <p:spTgt spid="5">
                                            <p:bg/>
                                          </p:spTgt>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p:cTn id="18"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5">
                                            <p:txEl>
                                              <p:pRg st="0" end="0"/>
                                            </p:txEl>
                                          </p:spTgt>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p:cTn id="2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5">
                                            <p:txEl>
                                              <p:pRg st="1" end="1"/>
                                            </p:txEl>
                                          </p:spTgt>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 calcmode="lin" valueType="num">
                                      <p:cBhvr>
                                        <p:cTn id="28"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5">
                                            <p:txEl>
                                              <p:pRg st="2" end="2"/>
                                            </p:txEl>
                                          </p:spTgt>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p:cTn id="33"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5">
                                            <p:txEl>
                                              <p:pRg st="3" end="3"/>
                                            </p:txEl>
                                          </p:spTgt>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 calcmode="lin" valueType="num">
                                      <p:cBhvr>
                                        <p:cTn id="38"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5">
                                            <p:txEl>
                                              <p:pRg st="4" end="4"/>
                                            </p:txEl>
                                          </p:spTgt>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p:cTn id="43"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45" dur="500"/>
                                        <p:tgtEl>
                                          <p:spTgt spid="5">
                                            <p:txEl>
                                              <p:pRg st="5" end="5"/>
                                            </p:txEl>
                                          </p:spTgt>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5">
                                            <p:txEl>
                                              <p:pRg st="6" end="6"/>
                                            </p:txEl>
                                          </p:spTgt>
                                        </p:tgtEl>
                                        <p:attrNameLst>
                                          <p:attrName>style.visibility</p:attrName>
                                        </p:attrNameLst>
                                      </p:cBhvr>
                                      <p:to>
                                        <p:strVal val="visible"/>
                                      </p:to>
                                    </p:set>
                                    <p:anim calcmode="lin" valueType="num">
                                      <p:cBhvr>
                                        <p:cTn id="48"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49" dur="500" fill="hold"/>
                                        <p:tgtEl>
                                          <p:spTgt spid="5">
                                            <p:txEl>
                                              <p:pRg st="6" end="6"/>
                                            </p:txEl>
                                          </p:spTgt>
                                        </p:tgtEl>
                                        <p:attrNameLst>
                                          <p:attrName>ppt_h</p:attrName>
                                        </p:attrNameLst>
                                      </p:cBhvr>
                                      <p:tavLst>
                                        <p:tav tm="0">
                                          <p:val>
                                            <p:fltVal val="0"/>
                                          </p:val>
                                        </p:tav>
                                        <p:tav tm="100000">
                                          <p:val>
                                            <p:strVal val="#ppt_h"/>
                                          </p:val>
                                        </p:tav>
                                      </p:tavLst>
                                    </p:anim>
                                    <p:animEffect transition="in" filter="fade">
                                      <p:cBhvr>
                                        <p:cTn id="50"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allAtOnce"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646"/>
            <a:ext cx="5090615" cy="92333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az-Latn-AZ" b="1" i="1" dirty="0">
                <a:effectLst>
                  <a:outerShdw blurRad="38100" dist="38100" dir="2700000" algn="tl">
                    <a:srgbClr val="000000">
                      <a:alpha val="43137"/>
                    </a:srgbClr>
                  </a:outerShdw>
                </a:effectLst>
                <a:latin typeface="Times New Roman" pitchFamily="18" charset="0"/>
                <a:cs typeface="Times New Roman" pitchFamily="18" charset="0"/>
              </a:rPr>
              <a:t>Ümumiyyətlə 16A20C32 markalı RPİ torna dəzgahının alət təminatının 7 əsas xassəsi mövcuddur:</a:t>
            </a:r>
            <a:endParaRPr lang="ru-RU" b="1" i="1"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5" name="Схема 4"/>
          <p:cNvGraphicFramePr/>
          <p:nvPr>
            <p:extLst>
              <p:ext uri="{D42A27DB-BD31-4B8C-83A1-F6EECF244321}">
                <p14:modId xmlns:p14="http://schemas.microsoft.com/office/powerpoint/2010/main" val="1364932244"/>
              </p:ext>
            </p:extLst>
          </p:nvPr>
        </p:nvGraphicFramePr>
        <p:xfrm>
          <a:off x="723344" y="327537"/>
          <a:ext cx="12192000" cy="6530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9987672"/>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5">
                                            <p:graphicEl>
                                              <a:dgm id="{58C4EFC2-5593-4A5D-814E-9A817B6A17FE}"/>
                                            </p:graphicEl>
                                          </p:spTgt>
                                        </p:tgtEl>
                                        <p:attrNameLst>
                                          <p:attrName>style.visibility</p:attrName>
                                        </p:attrNameLst>
                                      </p:cBhvr>
                                      <p:to>
                                        <p:strVal val="visible"/>
                                      </p:to>
                                    </p:set>
                                    <p:animEffect transition="in" filter="wheel(1)">
                                      <p:cBhvr>
                                        <p:cTn id="13" dur="2000"/>
                                        <p:tgtEl>
                                          <p:spTgt spid="5">
                                            <p:graphicEl>
                                              <a:dgm id="{58C4EFC2-5593-4A5D-814E-9A817B6A17FE}"/>
                                            </p:graphicEl>
                                          </p:spTgt>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5">
                                            <p:graphicEl>
                                              <a:dgm id="{F39BDB2B-5371-4CA1-8FF3-D5FD12782F53}"/>
                                            </p:graphicEl>
                                          </p:spTgt>
                                        </p:tgtEl>
                                        <p:attrNameLst>
                                          <p:attrName>style.visibility</p:attrName>
                                        </p:attrNameLst>
                                      </p:cBhvr>
                                      <p:to>
                                        <p:strVal val="visible"/>
                                      </p:to>
                                    </p:set>
                                    <p:animEffect transition="in" filter="wheel(1)">
                                      <p:cBhvr>
                                        <p:cTn id="16" dur="2000"/>
                                        <p:tgtEl>
                                          <p:spTgt spid="5">
                                            <p:graphicEl>
                                              <a:dgm id="{F39BDB2B-5371-4CA1-8FF3-D5FD12782F53}"/>
                                            </p:graphicEl>
                                          </p:spTgt>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5">
                                            <p:graphicEl>
                                              <a:dgm id="{F43C1B79-A43C-43CF-985B-3DF79B9DD0E1}"/>
                                            </p:graphicEl>
                                          </p:spTgt>
                                        </p:tgtEl>
                                        <p:attrNameLst>
                                          <p:attrName>style.visibility</p:attrName>
                                        </p:attrNameLst>
                                      </p:cBhvr>
                                      <p:to>
                                        <p:strVal val="visible"/>
                                      </p:to>
                                    </p:set>
                                    <p:animEffect transition="in" filter="wheel(1)">
                                      <p:cBhvr>
                                        <p:cTn id="19" dur="2000"/>
                                        <p:tgtEl>
                                          <p:spTgt spid="5">
                                            <p:graphicEl>
                                              <a:dgm id="{F43C1B79-A43C-43CF-985B-3DF79B9DD0E1}"/>
                                            </p:graphicEl>
                                          </p:spTgt>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5">
                                            <p:graphicEl>
                                              <a:dgm id="{830AB104-F88E-45BC-BAD9-DEC20641C552}"/>
                                            </p:graphicEl>
                                          </p:spTgt>
                                        </p:tgtEl>
                                        <p:attrNameLst>
                                          <p:attrName>style.visibility</p:attrName>
                                        </p:attrNameLst>
                                      </p:cBhvr>
                                      <p:to>
                                        <p:strVal val="visible"/>
                                      </p:to>
                                    </p:set>
                                    <p:animEffect transition="in" filter="wheel(1)">
                                      <p:cBhvr>
                                        <p:cTn id="22" dur="2000"/>
                                        <p:tgtEl>
                                          <p:spTgt spid="5">
                                            <p:graphicEl>
                                              <a:dgm id="{830AB104-F88E-45BC-BAD9-DEC20641C552}"/>
                                            </p:graphicEl>
                                          </p:spTgt>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5">
                                            <p:graphicEl>
                                              <a:dgm id="{8A6893D3-B46F-4B4E-B0FA-2BA64A0AC590}"/>
                                            </p:graphicEl>
                                          </p:spTgt>
                                        </p:tgtEl>
                                        <p:attrNameLst>
                                          <p:attrName>style.visibility</p:attrName>
                                        </p:attrNameLst>
                                      </p:cBhvr>
                                      <p:to>
                                        <p:strVal val="visible"/>
                                      </p:to>
                                    </p:set>
                                    <p:animEffect transition="in" filter="wheel(1)">
                                      <p:cBhvr>
                                        <p:cTn id="25" dur="2000"/>
                                        <p:tgtEl>
                                          <p:spTgt spid="5">
                                            <p:graphicEl>
                                              <a:dgm id="{8A6893D3-B46F-4B4E-B0FA-2BA64A0AC590}"/>
                                            </p:graphicEl>
                                          </p:spTgt>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5">
                                            <p:graphicEl>
                                              <a:dgm id="{48B3700E-958B-4FEF-8D2A-777F4CE7F079}"/>
                                            </p:graphicEl>
                                          </p:spTgt>
                                        </p:tgtEl>
                                        <p:attrNameLst>
                                          <p:attrName>style.visibility</p:attrName>
                                        </p:attrNameLst>
                                      </p:cBhvr>
                                      <p:to>
                                        <p:strVal val="visible"/>
                                      </p:to>
                                    </p:set>
                                    <p:animEffect transition="in" filter="wheel(1)">
                                      <p:cBhvr>
                                        <p:cTn id="28" dur="2000"/>
                                        <p:tgtEl>
                                          <p:spTgt spid="5">
                                            <p:graphicEl>
                                              <a:dgm id="{48B3700E-958B-4FEF-8D2A-777F4CE7F079}"/>
                                            </p:graphicEl>
                                          </p:spTgt>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5">
                                            <p:graphicEl>
                                              <a:dgm id="{8CFEE2AA-2201-4EA7-91E6-0F2664449947}"/>
                                            </p:graphicEl>
                                          </p:spTgt>
                                        </p:tgtEl>
                                        <p:attrNameLst>
                                          <p:attrName>style.visibility</p:attrName>
                                        </p:attrNameLst>
                                      </p:cBhvr>
                                      <p:to>
                                        <p:strVal val="visible"/>
                                      </p:to>
                                    </p:set>
                                    <p:animEffect transition="in" filter="wheel(1)">
                                      <p:cBhvr>
                                        <p:cTn id="31" dur="2000"/>
                                        <p:tgtEl>
                                          <p:spTgt spid="5">
                                            <p:graphicEl>
                                              <a:dgm id="{8CFEE2AA-2201-4EA7-91E6-0F2664449947}"/>
                                            </p:graphicEl>
                                          </p:spTgt>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5">
                                            <p:graphicEl>
                                              <a:dgm id="{60D1AA30-268F-42CD-86E2-7CB0093F2A3D}"/>
                                            </p:graphicEl>
                                          </p:spTgt>
                                        </p:tgtEl>
                                        <p:attrNameLst>
                                          <p:attrName>style.visibility</p:attrName>
                                        </p:attrNameLst>
                                      </p:cBhvr>
                                      <p:to>
                                        <p:strVal val="visible"/>
                                      </p:to>
                                    </p:set>
                                    <p:animEffect transition="in" filter="wheel(1)">
                                      <p:cBhvr>
                                        <p:cTn id="34" dur="2000"/>
                                        <p:tgtEl>
                                          <p:spTgt spid="5">
                                            <p:graphicEl>
                                              <a:dgm id="{60D1AA30-268F-42CD-86E2-7CB0093F2A3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Sub>
          <a:bldDgm/>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2613" y="229470"/>
            <a:ext cx="11726779" cy="1631216"/>
          </a:xfrm>
          <a:prstGeom prst="rect">
            <a:avLst/>
          </a:prstGeom>
        </p:spPr>
        <p:txBody>
          <a:bodyPr wrap="square">
            <a:spAutoFit/>
          </a:bodyPr>
          <a:lstStyle/>
          <a:p>
            <a:pPr algn="ctr"/>
            <a:r>
              <a:rPr lang="az-Latn-AZ" sz="2000" b="1" dirty="0">
                <a:latin typeface="Times New Roman" pitchFamily="18" charset="0"/>
                <a:cs typeface="Times New Roman" pitchFamily="18" charset="0"/>
              </a:rPr>
              <a:t>Yüksək temperaturda sərtlik dedikdə, alətin istismarı zamanı yaranmış temperaturda həmin alətin sahib olduğu sərtiyin qiyməti nəzərdə tutulur.Temperaturun artması ilə sərtliyin azalması məlumdur. Alətlər təxminən 600 – 1800 °C temperatur intervalında istismar edildikdə öz sərtliyini qorumağı bacarmalıdır. Aşağıdakı qrafikdə müxtəlif materialdan hazırlanmış alətlərin temperaturdan asılı olaraq bərkliklərinin dəyişməsini görə bilərik. (şək.3.5)</a:t>
            </a:r>
            <a:endParaRPr lang="ru-RU" sz="2000" b="1" dirty="0">
              <a:latin typeface="Times New Roman" pitchFamily="18" charset="0"/>
              <a:cs typeface="Times New Roman" pitchFamily="18" charset="0"/>
            </a:endParaRPr>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455159" y="1938020"/>
            <a:ext cx="5281684" cy="35210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Прямоугольник 5"/>
          <p:cNvSpPr/>
          <p:nvPr/>
        </p:nvSpPr>
        <p:spPr>
          <a:xfrm>
            <a:off x="3048000" y="5744746"/>
            <a:ext cx="6096000"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r>
              <a:rPr lang="az-Latn-AZ" b="1" i="1" dirty="0">
                <a:latin typeface="Times New Roman" pitchFamily="18" charset="0"/>
                <a:cs typeface="Times New Roman" pitchFamily="18" charset="0"/>
              </a:rPr>
              <a:t>Şək.3.5. Müxtəlif materialdan hazırlanmış alətlərin temperaturdan asılı olaraq bərkliklərinin dəyişməsi.</a:t>
            </a:r>
            <a:endParaRPr lang="ru-RU" b="1" i="1" dirty="0">
              <a:latin typeface="Times New Roman" pitchFamily="18" charset="0"/>
              <a:cs typeface="Times New Roman" pitchFamily="18" charset="0"/>
            </a:endParaRPr>
          </a:p>
        </p:txBody>
      </p:sp>
    </p:spTree>
    <p:extLst>
      <p:ext uri="{BB962C8B-B14F-4D97-AF65-F5344CB8AC3E}">
        <p14:creationId xmlns:p14="http://schemas.microsoft.com/office/powerpoint/2010/main" val="39499721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80">
                                          <p:stCondLst>
                                            <p:cond delay="0"/>
                                          </p:stCondLst>
                                        </p:cTn>
                                        <p:tgtEl>
                                          <p:spTgt spid="5"/>
                                        </p:tgtEl>
                                      </p:cBhvr>
                                    </p:animEffect>
                                    <p:anim calcmode="lin" valueType="num">
                                      <p:cBhvr>
                                        <p:cTn id="1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9" dur="26">
                                          <p:stCondLst>
                                            <p:cond delay="650"/>
                                          </p:stCondLst>
                                        </p:cTn>
                                        <p:tgtEl>
                                          <p:spTgt spid="5"/>
                                        </p:tgtEl>
                                      </p:cBhvr>
                                      <p:to x="100000" y="60000"/>
                                    </p:animScale>
                                    <p:animScale>
                                      <p:cBhvr>
                                        <p:cTn id="20" dur="166" decel="50000">
                                          <p:stCondLst>
                                            <p:cond delay="676"/>
                                          </p:stCondLst>
                                        </p:cTn>
                                        <p:tgtEl>
                                          <p:spTgt spid="5"/>
                                        </p:tgtEl>
                                      </p:cBhvr>
                                      <p:to x="100000" y="100000"/>
                                    </p:animScale>
                                    <p:animScale>
                                      <p:cBhvr>
                                        <p:cTn id="21" dur="26">
                                          <p:stCondLst>
                                            <p:cond delay="1312"/>
                                          </p:stCondLst>
                                        </p:cTn>
                                        <p:tgtEl>
                                          <p:spTgt spid="5"/>
                                        </p:tgtEl>
                                      </p:cBhvr>
                                      <p:to x="100000" y="80000"/>
                                    </p:animScale>
                                    <p:animScale>
                                      <p:cBhvr>
                                        <p:cTn id="22" dur="166" decel="50000">
                                          <p:stCondLst>
                                            <p:cond delay="1338"/>
                                          </p:stCondLst>
                                        </p:cTn>
                                        <p:tgtEl>
                                          <p:spTgt spid="5"/>
                                        </p:tgtEl>
                                      </p:cBhvr>
                                      <p:to x="100000" y="100000"/>
                                    </p:animScale>
                                    <p:animScale>
                                      <p:cBhvr>
                                        <p:cTn id="23" dur="26">
                                          <p:stCondLst>
                                            <p:cond delay="1642"/>
                                          </p:stCondLst>
                                        </p:cTn>
                                        <p:tgtEl>
                                          <p:spTgt spid="5"/>
                                        </p:tgtEl>
                                      </p:cBhvr>
                                      <p:to x="100000" y="90000"/>
                                    </p:animScale>
                                    <p:animScale>
                                      <p:cBhvr>
                                        <p:cTn id="24" dur="166" decel="50000">
                                          <p:stCondLst>
                                            <p:cond delay="1668"/>
                                          </p:stCondLst>
                                        </p:cTn>
                                        <p:tgtEl>
                                          <p:spTgt spid="5"/>
                                        </p:tgtEl>
                                      </p:cBhvr>
                                      <p:to x="100000" y="100000"/>
                                    </p:animScale>
                                    <p:animScale>
                                      <p:cBhvr>
                                        <p:cTn id="25" dur="26">
                                          <p:stCondLst>
                                            <p:cond delay="1808"/>
                                          </p:stCondLst>
                                        </p:cTn>
                                        <p:tgtEl>
                                          <p:spTgt spid="5"/>
                                        </p:tgtEl>
                                      </p:cBhvr>
                                      <p:to x="100000" y="95000"/>
                                    </p:animScale>
                                    <p:animScale>
                                      <p:cBhvr>
                                        <p:cTn id="26" dur="166" decel="50000">
                                          <p:stCondLst>
                                            <p:cond delay="1834"/>
                                          </p:stCondLst>
                                        </p:cTn>
                                        <p:tgtEl>
                                          <p:spTgt spid="5"/>
                                        </p:tgtEl>
                                      </p:cBhvr>
                                      <p:to x="100000" y="100000"/>
                                    </p:animScale>
                                  </p:childTnLst>
                                </p:cTn>
                              </p:par>
                              <p:par>
                                <p:cTn id="27" presetID="26"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80">
                                          <p:stCondLst>
                                            <p:cond delay="0"/>
                                          </p:stCondLst>
                                        </p:cTn>
                                        <p:tgtEl>
                                          <p:spTgt spid="6"/>
                                        </p:tgtEl>
                                      </p:cBhvr>
                                    </p:animEffect>
                                    <p:anim calcmode="lin" valueType="num">
                                      <p:cBhvr>
                                        <p:cTn id="3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5" dur="26">
                                          <p:stCondLst>
                                            <p:cond delay="650"/>
                                          </p:stCondLst>
                                        </p:cTn>
                                        <p:tgtEl>
                                          <p:spTgt spid="6"/>
                                        </p:tgtEl>
                                      </p:cBhvr>
                                      <p:to x="100000" y="60000"/>
                                    </p:animScale>
                                    <p:animScale>
                                      <p:cBhvr>
                                        <p:cTn id="36" dur="166" decel="50000">
                                          <p:stCondLst>
                                            <p:cond delay="676"/>
                                          </p:stCondLst>
                                        </p:cTn>
                                        <p:tgtEl>
                                          <p:spTgt spid="6"/>
                                        </p:tgtEl>
                                      </p:cBhvr>
                                      <p:to x="100000" y="100000"/>
                                    </p:animScale>
                                    <p:animScale>
                                      <p:cBhvr>
                                        <p:cTn id="37" dur="26">
                                          <p:stCondLst>
                                            <p:cond delay="1312"/>
                                          </p:stCondLst>
                                        </p:cTn>
                                        <p:tgtEl>
                                          <p:spTgt spid="6"/>
                                        </p:tgtEl>
                                      </p:cBhvr>
                                      <p:to x="100000" y="80000"/>
                                    </p:animScale>
                                    <p:animScale>
                                      <p:cBhvr>
                                        <p:cTn id="38" dur="166" decel="50000">
                                          <p:stCondLst>
                                            <p:cond delay="1338"/>
                                          </p:stCondLst>
                                        </p:cTn>
                                        <p:tgtEl>
                                          <p:spTgt spid="6"/>
                                        </p:tgtEl>
                                      </p:cBhvr>
                                      <p:to x="100000" y="100000"/>
                                    </p:animScale>
                                    <p:animScale>
                                      <p:cBhvr>
                                        <p:cTn id="39" dur="26">
                                          <p:stCondLst>
                                            <p:cond delay="1642"/>
                                          </p:stCondLst>
                                        </p:cTn>
                                        <p:tgtEl>
                                          <p:spTgt spid="6"/>
                                        </p:tgtEl>
                                      </p:cBhvr>
                                      <p:to x="100000" y="90000"/>
                                    </p:animScale>
                                    <p:animScale>
                                      <p:cBhvr>
                                        <p:cTn id="40" dur="166" decel="50000">
                                          <p:stCondLst>
                                            <p:cond delay="1668"/>
                                          </p:stCondLst>
                                        </p:cTn>
                                        <p:tgtEl>
                                          <p:spTgt spid="6"/>
                                        </p:tgtEl>
                                      </p:cBhvr>
                                      <p:to x="100000" y="100000"/>
                                    </p:animScale>
                                    <p:animScale>
                                      <p:cBhvr>
                                        <p:cTn id="41" dur="26">
                                          <p:stCondLst>
                                            <p:cond delay="1808"/>
                                          </p:stCondLst>
                                        </p:cTn>
                                        <p:tgtEl>
                                          <p:spTgt spid="6"/>
                                        </p:tgtEl>
                                      </p:cBhvr>
                                      <p:to x="100000" y="95000"/>
                                    </p:animScale>
                                    <p:animScale>
                                      <p:cBhvr>
                                        <p:cTn id="42"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6672" y="250069"/>
            <a:ext cx="10617959" cy="6647974"/>
          </a:xfrm>
          <a:prstGeom prst="rect">
            <a:avLst/>
          </a:prstGeom>
        </p:spPr>
        <p:txBody>
          <a:bodyPr wrap="square">
            <a:spAutoFit/>
          </a:bodyPr>
          <a:lstStyle/>
          <a:p>
            <a:pPr algn="ctr"/>
            <a:r>
              <a:rPr lang="az-Latn-AZ" sz="2100" b="1" dirty="0">
                <a:latin typeface="Times New Roman" pitchFamily="18" charset="0"/>
                <a:cs typeface="Times New Roman" pitchFamily="18" charset="0"/>
              </a:rPr>
              <a:t>Sərtlik qədər möhkəmlik də alətlərin istismarında önəmli faktordur. Belə ki, alət nə qədər möhkəm olarsa, </a:t>
            </a:r>
            <a:r>
              <a:rPr lang="az-Latn-AZ"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istismar müddəti (ömrü) </a:t>
            </a:r>
            <a:r>
              <a:rPr lang="az-Latn-AZ" sz="2100" b="1" dirty="0">
                <a:latin typeface="Times New Roman" pitchFamily="18" charset="0"/>
                <a:cs typeface="Times New Roman" pitchFamily="18" charset="0"/>
              </a:rPr>
              <a:t>bir o qədər uzun olacaqdır. Başqa dildə desək, qırılmadan uzun müddət işləyəcəkdir.</a:t>
            </a:r>
            <a:endParaRPr lang="ru-RU" sz="2100" b="1" dirty="0">
              <a:latin typeface="Times New Roman" pitchFamily="18" charset="0"/>
              <a:cs typeface="Times New Roman" pitchFamily="18" charset="0"/>
            </a:endParaRPr>
          </a:p>
          <a:p>
            <a:pPr algn="ctr"/>
            <a:r>
              <a:rPr lang="az-Latn-AZ" sz="2100" b="1" dirty="0">
                <a:latin typeface="Times New Roman" pitchFamily="18" charset="0"/>
                <a:cs typeface="Times New Roman" pitchFamily="18" charset="0"/>
              </a:rPr>
              <a:t>Aşınmaya qarşı müqavimətin yüksək olması alətin kəsən hissəsinin (ucluğunun) uzunömürlülüyünü artırır. Zaman keçdikdə həmin hissələr aşınmalara sözsüz ki, məruz qalır. Lakin, düzgün istehsal prosesi ilə alətlərin aşınmaya qarşı müqaviməti maksimum dərəcədə artırıla bilər.</a:t>
            </a:r>
            <a:endParaRPr lang="ru-RU" sz="2100" b="1" dirty="0">
              <a:latin typeface="Times New Roman" pitchFamily="18" charset="0"/>
              <a:cs typeface="Times New Roman" pitchFamily="18" charset="0"/>
            </a:endParaRPr>
          </a:p>
          <a:p>
            <a:pPr algn="ctr"/>
            <a:r>
              <a:rPr lang="az-Latn-AZ" sz="2100" b="1" dirty="0">
                <a:latin typeface="Times New Roman" pitchFamily="18" charset="0"/>
                <a:cs typeface="Times New Roman" pitchFamily="18" charset="0"/>
              </a:rPr>
              <a:t>Alətlər zərbələrə qarşı müqavimətə də malik olmalıdır.Bu müqavimət ən çox da, kələ-kötürlüyü çox olan pəstahların emalı zamanı ehtiyyac duyulandır. Bundan əlavə alətlər emal prosesinə uyğun olaraq hər nə qədər gediş təkrarlayacaqsa, bir o qədər daha çox zərbələrə qarşı müqavimətli olmalıdır. Çünki, hər dəfə yenidən pəstaha yaxınlaşan və emal payı götürməyə başlayan </a:t>
            </a:r>
            <a:r>
              <a:rPr lang="az-Latn-AZ"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alət (ucluq) </a:t>
            </a:r>
            <a:r>
              <a:rPr lang="az-Latn-AZ" sz="2100" b="1" dirty="0">
                <a:latin typeface="Times New Roman" pitchFamily="18" charset="0"/>
                <a:cs typeface="Times New Roman" pitchFamily="18" charset="0"/>
              </a:rPr>
              <a:t>aldığı zərbəni dəf etməyə qadir olmalıdır.</a:t>
            </a:r>
            <a:endParaRPr lang="ru-RU" sz="2100" b="1" dirty="0">
              <a:latin typeface="Times New Roman" pitchFamily="18" charset="0"/>
              <a:cs typeface="Times New Roman" pitchFamily="18" charset="0"/>
            </a:endParaRPr>
          </a:p>
          <a:p>
            <a:pPr algn="ctr"/>
            <a:r>
              <a:rPr lang="az-Latn-AZ" sz="2100" b="1" dirty="0">
                <a:latin typeface="Times New Roman" pitchFamily="18" charset="0"/>
                <a:cs typeface="Times New Roman" pitchFamily="18" charset="0"/>
              </a:rPr>
              <a:t>	Alətlərdə sürtünmə əmsalının qiyməti də emal prosesinə təsir göstərən faktorlardan önəmlisi sayılır. Emal prosesində sürtünmə əmsalının minimuma endirilməsi ilə alətin uzunömürlülüyünü artıra və yaranan emal temperaturunu aşağı sala bilərik.</a:t>
            </a:r>
            <a:endParaRPr lang="ru-RU" sz="2100" b="1" dirty="0">
              <a:latin typeface="Times New Roman" pitchFamily="18" charset="0"/>
              <a:cs typeface="Times New Roman" pitchFamily="18" charset="0"/>
            </a:endParaRPr>
          </a:p>
          <a:p>
            <a:pPr algn="ctr"/>
            <a:r>
              <a:rPr lang="az-Latn-AZ" sz="2100" b="1" dirty="0">
                <a:latin typeface="Times New Roman" pitchFamily="18" charset="0"/>
                <a:cs typeface="Times New Roman" pitchFamily="18" charset="0"/>
              </a:rPr>
              <a:t>	Günümüzdə müxtəlif sahələrdə rast gəldiyimiz rəqabət alət bazarında da öz təsirini göstərən amildir.Belə ki, alət əgər həm normativ tələblərə cavab verirsə, həm də iqtisadi səmərəlidirsə bu zaman bazarda daha çox istehlak qailiyyətinə malik olacaqdır. </a:t>
            </a:r>
            <a:endParaRPr lang="ru-RU" sz="2100" b="1" dirty="0">
              <a:latin typeface="Times New Roman" pitchFamily="18" charset="0"/>
              <a:cs typeface="Times New Roman" pitchFamily="18" charset="0"/>
            </a:endParaRPr>
          </a:p>
          <a:p>
            <a:pPr algn="ctr"/>
            <a:r>
              <a:rPr lang="az-Latn-AZ" sz="2100" b="1" dirty="0">
                <a:latin typeface="Times New Roman" pitchFamily="18" charset="0"/>
                <a:cs typeface="Times New Roman" pitchFamily="18" charset="0"/>
              </a:rPr>
              <a:t>	Hər bir alətin və ucluğun aid olduğu sinif və modelə uyğun olaraq öz istehsal ölçüləri olur. </a:t>
            </a:r>
            <a:endParaRPr lang="ru-RU" sz="2100" b="1" dirty="0">
              <a:latin typeface="Times New Roman" pitchFamily="18" charset="0"/>
              <a:cs typeface="Times New Roman" pitchFamily="18" charset="0"/>
            </a:endParaRPr>
          </a:p>
        </p:txBody>
      </p:sp>
    </p:spTree>
    <p:extLst>
      <p:ext uri="{BB962C8B-B14F-4D97-AF65-F5344CB8AC3E}">
        <p14:creationId xmlns:p14="http://schemas.microsoft.com/office/powerpoint/2010/main" val="1451180910"/>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4">
                                            <p:txEl>
                                              <p:pRg st="1" end="1"/>
                                            </p:tx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4">
                                            <p:txEl>
                                              <p:pRg st="2" end="2"/>
                                            </p:tx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4">
                                            <p:txEl>
                                              <p:pRg st="3" end="3"/>
                                            </p:txEl>
                                          </p:spTgt>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4">
                                            <p:txEl>
                                              <p:pRg st="4" end="4"/>
                                            </p:txEl>
                                          </p:spTgt>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p:cTn id="37"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 y="0"/>
            <a:ext cx="11309684" cy="2031325"/>
          </a:xfrm>
          <a:prstGeom prst="rect">
            <a:avLst/>
          </a:prstGeom>
        </p:spPr>
        <p:txBody>
          <a:bodyPr wrap="square">
            <a:spAutoFit/>
          </a:bodyPr>
          <a:lstStyle/>
          <a:p>
            <a:pPr algn="ctr"/>
            <a:r>
              <a:rPr lang="az-Latn-AZ" sz="2100" b="1" dirty="0">
                <a:latin typeface="Times New Roman" pitchFamily="18" charset="0"/>
                <a:cs typeface="Times New Roman" pitchFamily="18" charset="0"/>
              </a:rPr>
              <a:t>IV FƏSİL. 16A20C32 MARKLI RPİ DƏZGAHLARDA ALƏT TƏMİNATININ TORNA EMALINDA TEXNOLOJİ AMİLLƏRİN (KƏSMƏ  REJİMLƏRİNİN) ELEMENTLƏRİNDƏN ASILILIĞI</a:t>
            </a:r>
          </a:p>
          <a:p>
            <a:pPr algn="ctr"/>
            <a:endParaRPr lang="az-Latn-AZ" sz="2100" b="1" dirty="0">
              <a:latin typeface="Times New Roman" pitchFamily="18" charset="0"/>
              <a:cs typeface="Times New Roman" pitchFamily="18" charset="0"/>
            </a:endParaRPr>
          </a:p>
          <a:p>
            <a:pPr algn="ctr"/>
            <a:r>
              <a:rPr lang="az-Latn-AZ" sz="2100" b="1" dirty="0">
                <a:latin typeface="Times New Roman" pitchFamily="18" charset="0"/>
                <a:cs typeface="Times New Roman" pitchFamily="18" charset="0"/>
              </a:rPr>
              <a:t>4.1. 16A20C32 markalı torna dəzgahında aparılan mexaniki emalda kəsmə rejiminin müxtəlif parametrlərdən asılılığı</a:t>
            </a:r>
          </a:p>
        </p:txBody>
      </p:sp>
      <p:sp>
        <p:nvSpPr>
          <p:cNvPr id="6" name="Прямоугольник 5"/>
          <p:cNvSpPr/>
          <p:nvPr/>
        </p:nvSpPr>
        <p:spPr>
          <a:xfrm>
            <a:off x="2" y="2066208"/>
            <a:ext cx="11309684" cy="4832092"/>
          </a:xfrm>
          <a:prstGeom prst="rect">
            <a:avLst/>
          </a:prstGeom>
        </p:spPr>
        <p:txBody>
          <a:bodyPr wrap="square">
            <a:spAutoFit/>
          </a:bodyPr>
          <a:lstStyle/>
          <a:p>
            <a:pPr algn="ctr"/>
            <a:r>
              <a:rPr lang="az-Latn-AZ" sz="2000" dirty="0">
                <a:latin typeface="Times New Roman" pitchFamily="18" charset="0"/>
                <a:cs typeface="Times New Roman" pitchFamily="18" charset="0"/>
              </a:rPr>
              <a:t>Dəzgahda emal prosesinə sərf edilən əsas vaxt kəsmə rejimi hesabına formalaşdırılır.Bu rejimə kəsmə gedişi, kəsmə dərinliyi və kəsmə  sürəti daxildir. Qeyd edək ki,kəsmə rejimi texniki tələbləri gözləyərək əmək sərfiyyatına qənaəti təmin etməlidir. Hər bir texnoloji keçidə düşən əsas vaxtın hesablanması aşağıdakı düstura əsaslanır</a:t>
            </a:r>
            <a:r>
              <a:rPr lang="az-Latn-AZ" sz="2000" dirty="0" smtClean="0">
                <a:latin typeface="Times New Roman" pitchFamily="18" charset="0"/>
                <a:cs typeface="Times New Roman" pitchFamily="18" charset="0"/>
              </a:rPr>
              <a:t>:</a:t>
            </a:r>
          </a:p>
          <a:p>
            <a:pPr algn="ctr"/>
            <a:endParaRPr lang="ru-RU" sz="2000" dirty="0">
              <a:latin typeface="Times New Roman" pitchFamily="18" charset="0"/>
              <a:cs typeface="Times New Roman" pitchFamily="18" charset="0"/>
            </a:endParaRPr>
          </a:p>
          <a:p>
            <a:pPr algn="ctr"/>
            <a:r>
              <a:rPr lang="az-Latn-AZ" sz="2800" dirty="0">
                <a:effectLst>
                  <a:outerShdw blurRad="38100" dist="38100" dir="2700000" algn="tl">
                    <a:srgbClr val="000000">
                      <a:alpha val="43137"/>
                    </a:srgbClr>
                  </a:outerShdw>
                </a:effectLst>
                <a:latin typeface="Times New Roman" pitchFamily="18" charset="0"/>
                <a:cs typeface="Times New Roman" pitchFamily="18" charset="0"/>
              </a:rPr>
              <a:t>T</a:t>
            </a:r>
            <a:r>
              <a:rPr lang="az-Latn-AZ" sz="2800" baseline="-25000" dirty="0">
                <a:effectLst>
                  <a:outerShdw blurRad="38100" dist="38100" dir="2700000" algn="tl">
                    <a:srgbClr val="000000">
                      <a:alpha val="43137"/>
                    </a:srgbClr>
                  </a:outerShdw>
                </a:effectLst>
                <a:latin typeface="Times New Roman" pitchFamily="18" charset="0"/>
                <a:cs typeface="Times New Roman" pitchFamily="18" charset="0"/>
              </a:rPr>
              <a:t>əs</a:t>
            </a:r>
            <a:r>
              <a:rPr lang="az-Latn-AZ" sz="2800" dirty="0">
                <a:effectLst>
                  <a:outerShdw blurRad="38100" dist="38100" dir="2700000" algn="tl">
                    <a:srgbClr val="000000">
                      <a:alpha val="43137"/>
                    </a:srgbClr>
                  </a:outerShdw>
                </a:effectLst>
                <a:latin typeface="Times New Roman" pitchFamily="18" charset="0"/>
                <a:cs typeface="Times New Roman" pitchFamily="18" charset="0"/>
              </a:rPr>
              <a:t> = (Z/n∙s) ∙ </a:t>
            </a:r>
            <a:r>
              <a:rPr lang="az-Latn-AZ" sz="2800" dirty="0" smtClean="0">
                <a:effectLst>
                  <a:outerShdw blurRad="38100" dist="38100" dir="2700000" algn="tl">
                    <a:srgbClr val="000000">
                      <a:alpha val="43137"/>
                    </a:srgbClr>
                  </a:outerShdw>
                </a:effectLst>
                <a:latin typeface="Times New Roman" pitchFamily="18" charset="0"/>
                <a:cs typeface="Times New Roman" pitchFamily="18" charset="0"/>
              </a:rPr>
              <a:t>i</a:t>
            </a:r>
          </a:p>
          <a:p>
            <a:pPr algn="ct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Burada: </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Z – kəsim istiqamətində alətin emal etdiyi hissənin uzunluğudur, mm.</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n - bir dəqiqə ərzində hissənin dövlərinin sayıdır, dövr/dəq.</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s- alətin ucluğunun bir dəqiqə ərzində getdiyi məsafə, yaxud gedişdir, mm/dəq.</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i - gedişlərin sayıdır.</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Göstərilən bu düstur bütün dəzgahlar üçün ümumi formaya məsusdur.</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Lakin müxtəlif dəzgahlarda əsas vaxt formalaşdırılan zaman bu kəsmə parametrlərinin hər birinin özünə xas hesablanması qaydası vardır.</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957736333"/>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p:cTn id="12"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6">
                                            <p:txEl>
                                              <p:pRg st="0" end="0"/>
                                            </p:txEl>
                                          </p:spTgt>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 calcmode="lin" valueType="num">
                                      <p:cBhvr>
                                        <p:cTn id="18"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6">
                                            <p:txEl>
                                              <p:pRg st="2" end="2"/>
                                            </p:txEl>
                                          </p:spTgt>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anim calcmode="lin" valueType="num">
                                      <p:cBhvr>
                                        <p:cTn id="24"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25"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26"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27" dur="1000"/>
                                        <p:tgtEl>
                                          <p:spTgt spid="6">
                                            <p:txEl>
                                              <p:pRg st="4" end="4"/>
                                            </p:txEl>
                                          </p:spTgt>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 calcmode="lin" valueType="num">
                                      <p:cBhvr>
                                        <p:cTn id="30"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31"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32"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33" dur="1000"/>
                                        <p:tgtEl>
                                          <p:spTgt spid="6">
                                            <p:txEl>
                                              <p:pRg st="5" end="5"/>
                                            </p:txEl>
                                          </p:spTgt>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6">
                                            <p:txEl>
                                              <p:pRg st="6" end="6"/>
                                            </p:txEl>
                                          </p:spTgt>
                                        </p:tgtEl>
                                        <p:attrNameLst>
                                          <p:attrName>style.visibility</p:attrName>
                                        </p:attrNameLst>
                                      </p:cBhvr>
                                      <p:to>
                                        <p:strVal val="visible"/>
                                      </p:to>
                                    </p:set>
                                    <p:anim calcmode="lin" valueType="num">
                                      <p:cBhvr>
                                        <p:cTn id="36"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37" dur="1000" fill="hold"/>
                                        <p:tgtEl>
                                          <p:spTgt spid="6">
                                            <p:txEl>
                                              <p:pRg st="6" end="6"/>
                                            </p:txEl>
                                          </p:spTgt>
                                        </p:tgtEl>
                                        <p:attrNameLst>
                                          <p:attrName>ppt_h</p:attrName>
                                        </p:attrNameLst>
                                      </p:cBhvr>
                                      <p:tavLst>
                                        <p:tav tm="0">
                                          <p:val>
                                            <p:fltVal val="0"/>
                                          </p:val>
                                        </p:tav>
                                        <p:tav tm="100000">
                                          <p:val>
                                            <p:strVal val="#ppt_h"/>
                                          </p:val>
                                        </p:tav>
                                      </p:tavLst>
                                    </p:anim>
                                    <p:anim calcmode="lin" valueType="num">
                                      <p:cBhvr>
                                        <p:cTn id="38" dur="1000" fill="hold"/>
                                        <p:tgtEl>
                                          <p:spTgt spid="6">
                                            <p:txEl>
                                              <p:pRg st="6" end="6"/>
                                            </p:txEl>
                                          </p:spTgt>
                                        </p:tgtEl>
                                        <p:attrNameLst>
                                          <p:attrName>style.rotation</p:attrName>
                                        </p:attrNameLst>
                                      </p:cBhvr>
                                      <p:tavLst>
                                        <p:tav tm="0">
                                          <p:val>
                                            <p:fltVal val="90"/>
                                          </p:val>
                                        </p:tav>
                                        <p:tav tm="100000">
                                          <p:val>
                                            <p:fltVal val="0"/>
                                          </p:val>
                                        </p:tav>
                                      </p:tavLst>
                                    </p:anim>
                                    <p:animEffect transition="in" filter="fade">
                                      <p:cBhvr>
                                        <p:cTn id="39" dur="1000"/>
                                        <p:tgtEl>
                                          <p:spTgt spid="6">
                                            <p:txEl>
                                              <p:pRg st="6" end="6"/>
                                            </p:txEl>
                                          </p:spTgt>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 calcmode="lin" valueType="num">
                                      <p:cBhvr>
                                        <p:cTn id="42" dur="1000" fill="hold"/>
                                        <p:tgtEl>
                                          <p:spTgt spid="6">
                                            <p:txEl>
                                              <p:pRg st="7" end="7"/>
                                            </p:txEl>
                                          </p:spTgt>
                                        </p:tgtEl>
                                        <p:attrNameLst>
                                          <p:attrName>ppt_w</p:attrName>
                                        </p:attrNameLst>
                                      </p:cBhvr>
                                      <p:tavLst>
                                        <p:tav tm="0">
                                          <p:val>
                                            <p:fltVal val="0"/>
                                          </p:val>
                                        </p:tav>
                                        <p:tav tm="100000">
                                          <p:val>
                                            <p:strVal val="#ppt_w"/>
                                          </p:val>
                                        </p:tav>
                                      </p:tavLst>
                                    </p:anim>
                                    <p:anim calcmode="lin" valueType="num">
                                      <p:cBhvr>
                                        <p:cTn id="43" dur="1000" fill="hold"/>
                                        <p:tgtEl>
                                          <p:spTgt spid="6">
                                            <p:txEl>
                                              <p:pRg st="7" end="7"/>
                                            </p:txEl>
                                          </p:spTgt>
                                        </p:tgtEl>
                                        <p:attrNameLst>
                                          <p:attrName>ppt_h</p:attrName>
                                        </p:attrNameLst>
                                      </p:cBhvr>
                                      <p:tavLst>
                                        <p:tav tm="0">
                                          <p:val>
                                            <p:fltVal val="0"/>
                                          </p:val>
                                        </p:tav>
                                        <p:tav tm="100000">
                                          <p:val>
                                            <p:strVal val="#ppt_h"/>
                                          </p:val>
                                        </p:tav>
                                      </p:tavLst>
                                    </p:anim>
                                    <p:anim calcmode="lin" valueType="num">
                                      <p:cBhvr>
                                        <p:cTn id="44" dur="1000" fill="hold"/>
                                        <p:tgtEl>
                                          <p:spTgt spid="6">
                                            <p:txEl>
                                              <p:pRg st="7" end="7"/>
                                            </p:txEl>
                                          </p:spTgt>
                                        </p:tgtEl>
                                        <p:attrNameLst>
                                          <p:attrName>style.rotation</p:attrName>
                                        </p:attrNameLst>
                                      </p:cBhvr>
                                      <p:tavLst>
                                        <p:tav tm="0">
                                          <p:val>
                                            <p:fltVal val="90"/>
                                          </p:val>
                                        </p:tav>
                                        <p:tav tm="100000">
                                          <p:val>
                                            <p:fltVal val="0"/>
                                          </p:val>
                                        </p:tav>
                                      </p:tavLst>
                                    </p:anim>
                                    <p:animEffect transition="in" filter="fade">
                                      <p:cBhvr>
                                        <p:cTn id="45" dur="1000"/>
                                        <p:tgtEl>
                                          <p:spTgt spid="6">
                                            <p:txEl>
                                              <p:pRg st="7" end="7"/>
                                            </p:txEl>
                                          </p:spTgt>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6">
                                            <p:txEl>
                                              <p:pRg st="8" end="8"/>
                                            </p:txEl>
                                          </p:spTgt>
                                        </p:tgtEl>
                                        <p:attrNameLst>
                                          <p:attrName>style.visibility</p:attrName>
                                        </p:attrNameLst>
                                      </p:cBhvr>
                                      <p:to>
                                        <p:strVal val="visible"/>
                                      </p:to>
                                    </p:set>
                                    <p:anim calcmode="lin" valueType="num">
                                      <p:cBhvr>
                                        <p:cTn id="48" dur="1000" fill="hold"/>
                                        <p:tgtEl>
                                          <p:spTgt spid="6">
                                            <p:txEl>
                                              <p:pRg st="8" end="8"/>
                                            </p:txEl>
                                          </p:spTgt>
                                        </p:tgtEl>
                                        <p:attrNameLst>
                                          <p:attrName>ppt_w</p:attrName>
                                        </p:attrNameLst>
                                      </p:cBhvr>
                                      <p:tavLst>
                                        <p:tav tm="0">
                                          <p:val>
                                            <p:fltVal val="0"/>
                                          </p:val>
                                        </p:tav>
                                        <p:tav tm="100000">
                                          <p:val>
                                            <p:strVal val="#ppt_w"/>
                                          </p:val>
                                        </p:tav>
                                      </p:tavLst>
                                    </p:anim>
                                    <p:anim calcmode="lin" valueType="num">
                                      <p:cBhvr>
                                        <p:cTn id="49" dur="1000" fill="hold"/>
                                        <p:tgtEl>
                                          <p:spTgt spid="6">
                                            <p:txEl>
                                              <p:pRg st="8" end="8"/>
                                            </p:txEl>
                                          </p:spTgt>
                                        </p:tgtEl>
                                        <p:attrNameLst>
                                          <p:attrName>ppt_h</p:attrName>
                                        </p:attrNameLst>
                                      </p:cBhvr>
                                      <p:tavLst>
                                        <p:tav tm="0">
                                          <p:val>
                                            <p:fltVal val="0"/>
                                          </p:val>
                                        </p:tav>
                                        <p:tav tm="100000">
                                          <p:val>
                                            <p:strVal val="#ppt_h"/>
                                          </p:val>
                                        </p:tav>
                                      </p:tavLst>
                                    </p:anim>
                                    <p:anim calcmode="lin" valueType="num">
                                      <p:cBhvr>
                                        <p:cTn id="50" dur="1000" fill="hold"/>
                                        <p:tgtEl>
                                          <p:spTgt spid="6">
                                            <p:txEl>
                                              <p:pRg st="8" end="8"/>
                                            </p:txEl>
                                          </p:spTgt>
                                        </p:tgtEl>
                                        <p:attrNameLst>
                                          <p:attrName>style.rotation</p:attrName>
                                        </p:attrNameLst>
                                      </p:cBhvr>
                                      <p:tavLst>
                                        <p:tav tm="0">
                                          <p:val>
                                            <p:fltVal val="90"/>
                                          </p:val>
                                        </p:tav>
                                        <p:tav tm="100000">
                                          <p:val>
                                            <p:fltVal val="0"/>
                                          </p:val>
                                        </p:tav>
                                      </p:tavLst>
                                    </p:anim>
                                    <p:animEffect transition="in" filter="fade">
                                      <p:cBhvr>
                                        <p:cTn id="51" dur="1000"/>
                                        <p:tgtEl>
                                          <p:spTgt spid="6">
                                            <p:txEl>
                                              <p:pRg st="8" end="8"/>
                                            </p:txEl>
                                          </p:spTgt>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6">
                                            <p:txEl>
                                              <p:pRg st="9" end="9"/>
                                            </p:txEl>
                                          </p:spTgt>
                                        </p:tgtEl>
                                        <p:attrNameLst>
                                          <p:attrName>style.visibility</p:attrName>
                                        </p:attrNameLst>
                                      </p:cBhvr>
                                      <p:to>
                                        <p:strVal val="visible"/>
                                      </p:to>
                                    </p:set>
                                    <p:anim calcmode="lin" valueType="num">
                                      <p:cBhvr>
                                        <p:cTn id="54" dur="1000" fill="hold"/>
                                        <p:tgtEl>
                                          <p:spTgt spid="6">
                                            <p:txEl>
                                              <p:pRg st="9" end="9"/>
                                            </p:txEl>
                                          </p:spTgt>
                                        </p:tgtEl>
                                        <p:attrNameLst>
                                          <p:attrName>ppt_w</p:attrName>
                                        </p:attrNameLst>
                                      </p:cBhvr>
                                      <p:tavLst>
                                        <p:tav tm="0">
                                          <p:val>
                                            <p:fltVal val="0"/>
                                          </p:val>
                                        </p:tav>
                                        <p:tav tm="100000">
                                          <p:val>
                                            <p:strVal val="#ppt_w"/>
                                          </p:val>
                                        </p:tav>
                                      </p:tavLst>
                                    </p:anim>
                                    <p:anim calcmode="lin" valueType="num">
                                      <p:cBhvr>
                                        <p:cTn id="55" dur="1000" fill="hold"/>
                                        <p:tgtEl>
                                          <p:spTgt spid="6">
                                            <p:txEl>
                                              <p:pRg st="9" end="9"/>
                                            </p:txEl>
                                          </p:spTgt>
                                        </p:tgtEl>
                                        <p:attrNameLst>
                                          <p:attrName>ppt_h</p:attrName>
                                        </p:attrNameLst>
                                      </p:cBhvr>
                                      <p:tavLst>
                                        <p:tav tm="0">
                                          <p:val>
                                            <p:fltVal val="0"/>
                                          </p:val>
                                        </p:tav>
                                        <p:tav tm="100000">
                                          <p:val>
                                            <p:strVal val="#ppt_h"/>
                                          </p:val>
                                        </p:tav>
                                      </p:tavLst>
                                    </p:anim>
                                    <p:anim calcmode="lin" valueType="num">
                                      <p:cBhvr>
                                        <p:cTn id="56" dur="1000" fill="hold"/>
                                        <p:tgtEl>
                                          <p:spTgt spid="6">
                                            <p:txEl>
                                              <p:pRg st="9" end="9"/>
                                            </p:txEl>
                                          </p:spTgt>
                                        </p:tgtEl>
                                        <p:attrNameLst>
                                          <p:attrName>style.rotation</p:attrName>
                                        </p:attrNameLst>
                                      </p:cBhvr>
                                      <p:tavLst>
                                        <p:tav tm="0">
                                          <p:val>
                                            <p:fltVal val="90"/>
                                          </p:val>
                                        </p:tav>
                                        <p:tav tm="100000">
                                          <p:val>
                                            <p:fltVal val="0"/>
                                          </p:val>
                                        </p:tav>
                                      </p:tavLst>
                                    </p:anim>
                                    <p:animEffect transition="in" filter="fade">
                                      <p:cBhvr>
                                        <p:cTn id="57" dur="1000"/>
                                        <p:tgtEl>
                                          <p:spTgt spid="6">
                                            <p:txEl>
                                              <p:pRg st="9" end="9"/>
                                            </p:txEl>
                                          </p:spTgt>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6">
                                            <p:txEl>
                                              <p:pRg st="10" end="10"/>
                                            </p:txEl>
                                          </p:spTgt>
                                        </p:tgtEl>
                                        <p:attrNameLst>
                                          <p:attrName>style.visibility</p:attrName>
                                        </p:attrNameLst>
                                      </p:cBhvr>
                                      <p:to>
                                        <p:strVal val="visible"/>
                                      </p:to>
                                    </p:set>
                                    <p:anim calcmode="lin" valueType="num">
                                      <p:cBhvr>
                                        <p:cTn id="60" dur="1000" fill="hold"/>
                                        <p:tgtEl>
                                          <p:spTgt spid="6">
                                            <p:txEl>
                                              <p:pRg st="10" end="10"/>
                                            </p:txEl>
                                          </p:spTgt>
                                        </p:tgtEl>
                                        <p:attrNameLst>
                                          <p:attrName>ppt_w</p:attrName>
                                        </p:attrNameLst>
                                      </p:cBhvr>
                                      <p:tavLst>
                                        <p:tav tm="0">
                                          <p:val>
                                            <p:fltVal val="0"/>
                                          </p:val>
                                        </p:tav>
                                        <p:tav tm="100000">
                                          <p:val>
                                            <p:strVal val="#ppt_w"/>
                                          </p:val>
                                        </p:tav>
                                      </p:tavLst>
                                    </p:anim>
                                    <p:anim calcmode="lin" valueType="num">
                                      <p:cBhvr>
                                        <p:cTn id="61" dur="1000" fill="hold"/>
                                        <p:tgtEl>
                                          <p:spTgt spid="6">
                                            <p:txEl>
                                              <p:pRg st="10" end="10"/>
                                            </p:txEl>
                                          </p:spTgt>
                                        </p:tgtEl>
                                        <p:attrNameLst>
                                          <p:attrName>ppt_h</p:attrName>
                                        </p:attrNameLst>
                                      </p:cBhvr>
                                      <p:tavLst>
                                        <p:tav tm="0">
                                          <p:val>
                                            <p:fltVal val="0"/>
                                          </p:val>
                                        </p:tav>
                                        <p:tav tm="100000">
                                          <p:val>
                                            <p:strVal val="#ppt_h"/>
                                          </p:val>
                                        </p:tav>
                                      </p:tavLst>
                                    </p:anim>
                                    <p:anim calcmode="lin" valueType="num">
                                      <p:cBhvr>
                                        <p:cTn id="62" dur="1000" fill="hold"/>
                                        <p:tgtEl>
                                          <p:spTgt spid="6">
                                            <p:txEl>
                                              <p:pRg st="10" end="10"/>
                                            </p:txEl>
                                          </p:spTgt>
                                        </p:tgtEl>
                                        <p:attrNameLst>
                                          <p:attrName>style.rotation</p:attrName>
                                        </p:attrNameLst>
                                      </p:cBhvr>
                                      <p:tavLst>
                                        <p:tav tm="0">
                                          <p:val>
                                            <p:fltVal val="90"/>
                                          </p:val>
                                        </p:tav>
                                        <p:tav tm="100000">
                                          <p:val>
                                            <p:fltVal val="0"/>
                                          </p:val>
                                        </p:tav>
                                      </p:tavLst>
                                    </p:anim>
                                    <p:animEffect transition="in" filter="fade">
                                      <p:cBhvr>
                                        <p:cTn id="63" dur="10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allAtOnce"/>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6571" y="218364"/>
            <a:ext cx="11405937" cy="5878532"/>
          </a:xfrm>
          <a:prstGeom prst="rect">
            <a:avLst/>
          </a:prstGeom>
        </p:spPr>
        <p:txBody>
          <a:bodyPr wrap="square">
            <a:spAutoFit/>
          </a:bodyPr>
          <a:lstStyle/>
          <a:p>
            <a:pPr algn="ctr"/>
            <a:r>
              <a:rPr lang="az-Latn-AZ"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Emal edilən hissənin uzunluğu aşağıdakı kimi hesablanır</a:t>
            </a:r>
            <a:r>
              <a:rPr lang="az-Latn-AZ" sz="24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t>
            </a:r>
          </a:p>
          <a:p>
            <a:pPr algn="ct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3200" dirty="0" smtClean="0">
                <a:effectLst>
                  <a:outerShdw blurRad="38100" dist="38100" dir="2700000" algn="tl">
                    <a:srgbClr val="000000">
                      <a:alpha val="43137"/>
                    </a:srgbClr>
                  </a:outerShdw>
                </a:effectLst>
                <a:latin typeface="Times New Roman" pitchFamily="18" charset="0"/>
                <a:cs typeface="Times New Roman" pitchFamily="18" charset="0"/>
              </a:rPr>
              <a:t>Z=L</a:t>
            </a:r>
            <a:r>
              <a:rPr lang="az-Latn-AZ" sz="3200" baseline="-25000" dirty="0" smtClean="0">
                <a:effectLst>
                  <a:outerShdw blurRad="38100" dist="38100" dir="2700000" algn="tl">
                    <a:srgbClr val="000000">
                      <a:alpha val="43137"/>
                    </a:srgbClr>
                  </a:outerShdw>
                </a:effectLst>
                <a:latin typeface="Times New Roman" pitchFamily="18" charset="0"/>
                <a:cs typeface="Times New Roman" pitchFamily="18" charset="0"/>
              </a:rPr>
              <a:t>1</a:t>
            </a:r>
            <a:r>
              <a:rPr lang="az-Latn-AZ" sz="3200" dirty="0" smtClean="0">
                <a:effectLst>
                  <a:outerShdw blurRad="38100" dist="38100" dir="2700000" algn="tl">
                    <a:srgbClr val="000000">
                      <a:alpha val="43137"/>
                    </a:srgbClr>
                  </a:outerShdw>
                </a:effectLst>
                <a:latin typeface="Times New Roman" pitchFamily="18" charset="0"/>
                <a:cs typeface="Times New Roman" pitchFamily="18" charset="0"/>
              </a:rPr>
              <a:t>+L</a:t>
            </a:r>
            <a:r>
              <a:rPr lang="az-Latn-AZ" sz="3200" baseline="-25000" dirty="0" smtClean="0">
                <a:effectLst>
                  <a:outerShdw blurRad="38100" dist="38100" dir="2700000" algn="tl">
                    <a:srgbClr val="000000">
                      <a:alpha val="43137"/>
                    </a:srgbClr>
                  </a:outerShdw>
                </a:effectLst>
                <a:latin typeface="Times New Roman" pitchFamily="18" charset="0"/>
                <a:cs typeface="Times New Roman" pitchFamily="18" charset="0"/>
              </a:rPr>
              <a:t>2</a:t>
            </a:r>
            <a:r>
              <a:rPr lang="az-Latn-AZ" sz="3200" dirty="0" smtClean="0">
                <a:effectLst>
                  <a:outerShdw blurRad="38100" dist="38100" dir="2700000" algn="tl">
                    <a:srgbClr val="000000">
                      <a:alpha val="43137"/>
                    </a:srgbClr>
                  </a:outerShdw>
                </a:effectLst>
                <a:latin typeface="Times New Roman" pitchFamily="18" charset="0"/>
                <a:cs typeface="Times New Roman" pitchFamily="18" charset="0"/>
              </a:rPr>
              <a:t>+L</a:t>
            </a:r>
            <a:r>
              <a:rPr lang="az-Latn-AZ" sz="3200" baseline="-25000" dirty="0" smtClean="0">
                <a:effectLst>
                  <a:outerShdw blurRad="38100" dist="38100" dir="2700000" algn="tl">
                    <a:srgbClr val="000000">
                      <a:alpha val="43137"/>
                    </a:srgbClr>
                  </a:outerShdw>
                </a:effectLst>
                <a:latin typeface="Times New Roman" pitchFamily="18" charset="0"/>
                <a:cs typeface="Times New Roman" pitchFamily="18" charset="0"/>
              </a:rPr>
              <a:t>3</a:t>
            </a:r>
          </a:p>
          <a:p>
            <a:pPr algn="ct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Burada: </a:t>
            </a:r>
            <a:endParaRPr lang="ru-RU"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effectLst>
                  <a:outerShdw blurRad="38100" dist="38100" dir="2700000" algn="tl">
                    <a:srgbClr val="000000">
                      <a:alpha val="43137"/>
                    </a:srgbClr>
                  </a:outerShdw>
                </a:effectLst>
                <a:latin typeface="Times New Roman" pitchFamily="18" charset="0"/>
                <a:cs typeface="Times New Roman" pitchFamily="18" charset="0"/>
              </a:rPr>
              <a:t>L</a:t>
            </a:r>
            <a:r>
              <a:rPr lang="az-Latn-AZ" sz="2400" baseline="-25000" dirty="0">
                <a:effectLst>
                  <a:outerShdw blurRad="38100" dist="38100" dir="2700000" algn="tl">
                    <a:srgbClr val="000000">
                      <a:alpha val="43137"/>
                    </a:srgbClr>
                  </a:outerShdw>
                </a:effectLst>
                <a:latin typeface="Times New Roman" pitchFamily="18" charset="0"/>
                <a:cs typeface="Times New Roman" pitchFamily="18" charset="0"/>
              </a:rPr>
              <a:t>1</a:t>
            </a:r>
            <a:r>
              <a:rPr lang="az-Latn-AZ" sz="2400" dirty="0">
                <a:effectLst>
                  <a:outerShdw blurRad="38100" dist="38100" dir="2700000" algn="tl">
                    <a:srgbClr val="000000">
                      <a:alpha val="43137"/>
                    </a:srgbClr>
                  </a:outerShdw>
                </a:effectLst>
                <a:latin typeface="Times New Roman" pitchFamily="18" charset="0"/>
                <a:cs typeface="Times New Roman" pitchFamily="18" charset="0"/>
              </a:rPr>
              <a:t>- eskiz üzrə emalın uzunluğudur, mm.</a:t>
            </a: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effectLst>
                  <a:outerShdw blurRad="38100" dist="38100" dir="2700000" algn="tl">
                    <a:srgbClr val="000000">
                      <a:alpha val="43137"/>
                    </a:srgbClr>
                  </a:outerShdw>
                </a:effectLst>
                <a:latin typeface="Times New Roman" pitchFamily="18" charset="0"/>
                <a:cs typeface="Times New Roman" pitchFamily="18" charset="0"/>
              </a:rPr>
              <a:t>L</a:t>
            </a:r>
            <a:r>
              <a:rPr lang="az-Latn-AZ" sz="2400" baseline="-25000" dirty="0">
                <a:effectLst>
                  <a:outerShdw blurRad="38100" dist="38100" dir="2700000" algn="tl">
                    <a:srgbClr val="000000">
                      <a:alpha val="43137"/>
                    </a:srgbClr>
                  </a:outerShdw>
                </a:effectLst>
                <a:latin typeface="Times New Roman" pitchFamily="18" charset="0"/>
                <a:cs typeface="Times New Roman" pitchFamily="18" charset="0"/>
              </a:rPr>
              <a:t>2</a:t>
            </a:r>
            <a:r>
              <a:rPr lang="az-Latn-AZ" sz="2400" dirty="0">
                <a:effectLst>
                  <a:outerShdw blurRad="38100" dist="38100" dir="2700000" algn="tl">
                    <a:srgbClr val="000000">
                      <a:alpha val="43137"/>
                    </a:srgbClr>
                  </a:outerShdw>
                </a:effectLst>
                <a:latin typeface="Times New Roman" pitchFamily="18" charset="0"/>
                <a:cs typeface="Times New Roman" pitchFamily="18" charset="0"/>
              </a:rPr>
              <a:t> - alətin ucluğunun girişi və çıxışı üzrə əlavə uzunluqdur, mm.</a:t>
            </a: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effectLst>
                  <a:outerShdw blurRad="38100" dist="38100" dir="2700000" algn="tl">
                    <a:srgbClr val="000000">
                      <a:alpha val="43137"/>
                    </a:srgbClr>
                  </a:outerShdw>
                </a:effectLst>
                <a:latin typeface="Times New Roman" pitchFamily="18" charset="0"/>
                <a:cs typeface="Times New Roman" pitchFamily="18" charset="0"/>
              </a:rPr>
              <a:t>L</a:t>
            </a:r>
            <a:r>
              <a:rPr lang="az-Latn-AZ" sz="2400" baseline="-25000" dirty="0">
                <a:effectLst>
                  <a:outerShdw blurRad="38100" dist="38100" dir="2700000" algn="tl">
                    <a:srgbClr val="000000">
                      <a:alpha val="43137"/>
                    </a:srgbClr>
                  </a:outerShdw>
                </a:effectLst>
                <a:latin typeface="Times New Roman" pitchFamily="18" charset="0"/>
                <a:cs typeface="Times New Roman" pitchFamily="18" charset="0"/>
              </a:rPr>
              <a:t>3</a:t>
            </a:r>
            <a:r>
              <a:rPr lang="az-Latn-AZ" sz="2400" dirty="0">
                <a:effectLst>
                  <a:outerShdw blurRad="38100" dist="38100" dir="2700000" algn="tl">
                    <a:srgbClr val="000000">
                      <a:alpha val="43137"/>
                    </a:srgbClr>
                  </a:outerShdw>
                </a:effectLst>
                <a:latin typeface="Times New Roman" pitchFamily="18" charset="0"/>
                <a:cs typeface="Times New Roman" pitchFamily="18" charset="0"/>
              </a:rPr>
              <a:t> -sınaq yonuşu üzrə əlavə uzunluqdur, mm. </a:t>
            </a: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Gedişlərin sayını müəyyən etmək üçün aşağıdakı düsturdan istifadə edilir</a:t>
            </a:r>
            <a:r>
              <a:rPr lang="az-Latn-AZ" sz="24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t>
            </a:r>
          </a:p>
          <a:p>
            <a:pPr algn="ct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3200" dirty="0" smtClean="0">
                <a:effectLst>
                  <a:outerShdw blurRad="38100" dist="38100" dir="2700000" algn="tl">
                    <a:srgbClr val="000000">
                      <a:alpha val="43137"/>
                    </a:srgbClr>
                  </a:outerShdw>
                </a:effectLst>
                <a:latin typeface="Times New Roman" pitchFamily="18" charset="0"/>
                <a:cs typeface="Times New Roman" pitchFamily="18" charset="0"/>
              </a:rPr>
              <a:t>i=h/t</a:t>
            </a:r>
          </a:p>
          <a:p>
            <a:pPr algn="ct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Burada: </a:t>
            </a:r>
            <a:endParaRPr lang="ru-RU"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effectLst>
                  <a:outerShdw blurRad="38100" dist="38100" dir="2700000" algn="tl">
                    <a:srgbClr val="000000">
                      <a:alpha val="43137"/>
                    </a:srgbClr>
                  </a:outerShdw>
                </a:effectLst>
                <a:latin typeface="Times New Roman" pitchFamily="18" charset="0"/>
                <a:cs typeface="Times New Roman" pitchFamily="18" charset="0"/>
              </a:rPr>
              <a:t>h-real ölçülərə və eskizə əsasən hissədən götürüləcək emal payının qalınlığıdır, mm.</a:t>
            </a: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dirty="0">
                <a:effectLst>
                  <a:outerShdw blurRad="38100" dist="38100" dir="2700000" algn="tl">
                    <a:srgbClr val="000000">
                      <a:alpha val="43137"/>
                    </a:srgbClr>
                  </a:outerShdw>
                </a:effectLst>
                <a:latin typeface="Times New Roman" pitchFamily="18" charset="0"/>
                <a:cs typeface="Times New Roman" pitchFamily="18" charset="0"/>
              </a:rPr>
              <a:t>t- kəsmə dərinliydir, mm.</a:t>
            </a: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38691040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10" end="10"/>
                                            </p:txEl>
                                          </p:spTgt>
                                        </p:tgtEl>
                                        <p:attrNameLst>
                                          <p:attrName>style.visibility</p:attrName>
                                        </p:attrNameLst>
                                      </p:cBhvr>
                                      <p:to>
                                        <p:strVal val="visible"/>
                                      </p:to>
                                    </p:set>
                                    <p:anim calcmode="lin" valueType="num">
                                      <p:cBhvr additive="base">
                                        <p:cTn id="49" dur="500" fill="hold"/>
                                        <p:tgtEl>
                                          <p:spTgt spid="4">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anim calcmode="lin" valueType="num">
                                      <p:cBhvr additive="base">
                                        <p:cTn id="55" dur="500" fill="hold"/>
                                        <p:tgtEl>
                                          <p:spTgt spid="4">
                                            <p:txEl>
                                              <p:pRg st="12" end="12"/>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
                                            <p:txEl>
                                              <p:pRg st="13" end="13"/>
                                            </p:txEl>
                                          </p:spTgt>
                                        </p:tgtEl>
                                        <p:attrNameLst>
                                          <p:attrName>style.visibility</p:attrName>
                                        </p:attrNameLst>
                                      </p:cBhvr>
                                      <p:to>
                                        <p:strVal val="visible"/>
                                      </p:to>
                                    </p:set>
                                    <p:anim calcmode="lin" valueType="num">
                                      <p:cBhvr additive="base">
                                        <p:cTn id="61" dur="500" fill="hold"/>
                                        <p:tgtEl>
                                          <p:spTgt spid="4">
                                            <p:txEl>
                                              <p:pRg st="13" end="13"/>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
                                            <p:txEl>
                                              <p:pRg st="14" end="14"/>
                                            </p:txEl>
                                          </p:spTgt>
                                        </p:tgtEl>
                                        <p:attrNameLst>
                                          <p:attrName>style.visibility</p:attrName>
                                        </p:attrNameLst>
                                      </p:cBhvr>
                                      <p:to>
                                        <p:strVal val="visible"/>
                                      </p:to>
                                    </p:set>
                                    <p:anim calcmode="lin" valueType="num">
                                      <p:cBhvr additive="base">
                                        <p:cTn id="67" dur="500" fill="hold"/>
                                        <p:tgtEl>
                                          <p:spTgt spid="4">
                                            <p:txEl>
                                              <p:pRg st="14" end="14"/>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650"/>
            <a:ext cx="11778019" cy="6924973"/>
          </a:xfrm>
          <a:prstGeom prst="rect">
            <a:avLst/>
          </a:prstGeom>
        </p:spPr>
        <p:txBody>
          <a:bodyPr wrap="square">
            <a:spAutoFit/>
          </a:bodyPr>
          <a:lstStyle/>
          <a:p>
            <a:pPr algn="ctr"/>
            <a:r>
              <a:rPr lang="az-Latn-AZ" sz="2000" dirty="0">
                <a:effectLst>
                  <a:outerShdw blurRad="38100" dist="38100" dir="2700000" algn="tl">
                    <a:srgbClr val="000000">
                      <a:alpha val="43137"/>
                    </a:srgbClr>
                  </a:outerShdw>
                </a:effectLst>
                <a:latin typeface="Times New Roman" pitchFamily="18" charset="0"/>
                <a:cs typeface="Times New Roman" pitchFamily="18" charset="0"/>
              </a:rPr>
              <a:t>İçi boş olan pəstahların emalı zamanı hissənin uzunluğunu hesablamaq üçün aşağıdakı düsturdan istifadə olunur</a:t>
            </a:r>
            <a:r>
              <a:rPr lang="az-Latn-AZ" sz="2000" dirty="0" smtClean="0">
                <a:effectLst>
                  <a:outerShdw blurRad="38100" dist="38100" dir="2700000" algn="tl">
                    <a:srgbClr val="000000">
                      <a:alpha val="43137"/>
                    </a:srgbClr>
                  </a:outerShdw>
                </a:effectLst>
                <a:latin typeface="Times New Roman" pitchFamily="18" charset="0"/>
                <a:cs typeface="Times New Roman" pitchFamily="18" charset="0"/>
              </a:rPr>
              <a:t>:</a:t>
            </a:r>
          </a:p>
          <a:p>
            <a:pPr algn="ctr"/>
            <a:r>
              <a:rPr lang="az-Latn-AZ"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a:p>
            <a:pPr algn="ctr"/>
            <a:r>
              <a:rPr lang="az-Latn-AZ" sz="28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Z=(D-d)/</a:t>
            </a:r>
            <a:r>
              <a:rPr lang="az-Latn-AZ" sz="28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2</a:t>
            </a:r>
          </a:p>
          <a:p>
            <a:pPr algn="ctr"/>
            <a:endParaRPr lang="ru-RU" sz="2000" dirty="0">
              <a:latin typeface="Times New Roman" pitchFamily="18" charset="0"/>
              <a:cs typeface="Times New Roman" pitchFamily="18" charset="0"/>
            </a:endParaRPr>
          </a:p>
          <a:p>
            <a:pPr algn="ctr"/>
            <a:r>
              <a:rPr lang="az-Latn-AZ" sz="2000" dirty="0">
                <a:effectLst>
                  <a:outerShdw blurRad="38100" dist="38100" dir="2700000" algn="tl">
                    <a:srgbClr val="000000">
                      <a:alpha val="43137"/>
                    </a:srgbClr>
                  </a:outerShdw>
                </a:effectLst>
                <a:latin typeface="Times New Roman" pitchFamily="18" charset="0"/>
                <a:cs typeface="Times New Roman" pitchFamily="18" charset="0"/>
              </a:rPr>
              <a:t>Burada: </a:t>
            </a:r>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000" dirty="0">
                <a:effectLst>
                  <a:outerShdw blurRad="38100" dist="38100" dir="2700000" algn="tl">
                    <a:srgbClr val="000000">
                      <a:alpha val="43137"/>
                    </a:srgbClr>
                  </a:outerShdw>
                </a:effectLst>
                <a:latin typeface="Times New Roman" pitchFamily="18" charset="0"/>
                <a:cs typeface="Times New Roman" pitchFamily="18" charset="0"/>
              </a:rPr>
              <a:t>D- içi boş hissənin xarici diametri, mm.</a:t>
            </a:r>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000" dirty="0">
                <a:effectLst>
                  <a:outerShdw blurRad="38100" dist="38100" dir="2700000" algn="tl">
                    <a:srgbClr val="000000">
                      <a:alpha val="43137"/>
                    </a:srgbClr>
                  </a:outerShdw>
                </a:effectLst>
                <a:latin typeface="Times New Roman" pitchFamily="18" charset="0"/>
                <a:cs typeface="Times New Roman" pitchFamily="18" charset="0"/>
              </a:rPr>
              <a:t>d – eyni hissənin daxili diametri, mm</a:t>
            </a:r>
            <a:r>
              <a:rPr lang="az-Latn-AZ" sz="2000" dirty="0" smtClean="0">
                <a:effectLst>
                  <a:outerShdw blurRad="38100" dist="38100" dir="2700000" algn="tl">
                    <a:srgbClr val="000000">
                      <a:alpha val="43137"/>
                    </a:srgbClr>
                  </a:outerShdw>
                </a:effectLst>
                <a:latin typeface="Times New Roman" pitchFamily="18" charset="0"/>
                <a:cs typeface="Times New Roman" pitchFamily="18" charset="0"/>
              </a:rPr>
              <a:t>.</a:t>
            </a:r>
          </a:p>
          <a:p>
            <a:pPr algn="ctr"/>
            <a:endParaRPr lang="ru-RU" sz="2000" dirty="0">
              <a:latin typeface="Times New Roman" pitchFamily="18" charset="0"/>
              <a:cs typeface="Times New Roman" pitchFamily="18" charset="0"/>
            </a:endParaRPr>
          </a:p>
          <a:p>
            <a:pPr algn="ctr"/>
            <a:r>
              <a:rPr lang="az-Latn-AZ" sz="2000" dirty="0">
                <a:effectLst>
                  <a:outerShdw blurRad="38100" dist="38100" dir="2700000" algn="tl">
                    <a:srgbClr val="000000">
                      <a:alpha val="43137"/>
                    </a:srgbClr>
                  </a:outerShdw>
                </a:effectLst>
                <a:latin typeface="Times New Roman" pitchFamily="18" charset="0"/>
                <a:cs typeface="Times New Roman" pitchFamily="18" charset="0"/>
              </a:rPr>
              <a:t>Bir dəqiqə ərzində emal olunmuş hissənin dövrlər sayını müəyyən etmək üçün aşağıdakı düsturdan istifadə </a:t>
            </a:r>
            <a:r>
              <a:rPr lang="az-Latn-AZ" sz="2000" dirty="0">
                <a:latin typeface="Times New Roman" pitchFamily="18" charset="0"/>
                <a:cs typeface="Times New Roman" pitchFamily="18" charset="0"/>
              </a:rPr>
              <a:t>olunur</a:t>
            </a:r>
            <a:r>
              <a:rPr lang="az-Latn-AZ" sz="2000" dirty="0" smtClean="0">
                <a:latin typeface="Times New Roman" pitchFamily="18" charset="0"/>
                <a:cs typeface="Times New Roman" pitchFamily="18" charset="0"/>
              </a:rPr>
              <a:t>:</a:t>
            </a:r>
          </a:p>
          <a:p>
            <a:pPr algn="ctr"/>
            <a:endParaRPr lang="ru-RU" sz="2000" dirty="0">
              <a:solidFill>
                <a:srgbClr val="C00000"/>
              </a:solidFill>
              <a:latin typeface="Times New Roman" pitchFamily="18" charset="0"/>
              <a:cs typeface="Times New Roman" pitchFamily="18" charset="0"/>
            </a:endParaRPr>
          </a:p>
          <a:p>
            <a:pPr algn="ctr"/>
            <a:r>
              <a:rPr lang="az-Latn-AZ" sz="28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N=1000V / π∙</a:t>
            </a:r>
            <a:r>
              <a:rPr lang="az-Latn-AZ" sz="28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a:t>
            </a:r>
          </a:p>
          <a:p>
            <a:pPr algn="ct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Burada: </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V - kəsmə sürəti, m/dəq.</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D - hissənin diametri, mm.</a:t>
            </a:r>
            <a:endParaRPr lang="ru-RU" sz="2000" dirty="0">
              <a:latin typeface="Times New Roman" pitchFamily="18" charset="0"/>
              <a:cs typeface="Times New Roman" pitchFamily="18" charset="0"/>
            </a:endParaRPr>
          </a:p>
          <a:p>
            <a:pPr algn="ctr"/>
            <a:r>
              <a:rPr lang="az-Latn-AZ" sz="2000" dirty="0">
                <a:latin typeface="Times New Roman" pitchFamily="18" charset="0"/>
                <a:cs typeface="Times New Roman" pitchFamily="18" charset="0"/>
              </a:rPr>
              <a:t>π - sabit kəmiyyətdir = 3,14</a:t>
            </a:r>
            <a:r>
              <a:rPr lang="az-Latn-AZ" sz="2000" dirty="0" smtClean="0">
                <a:latin typeface="Times New Roman" pitchFamily="18" charset="0"/>
                <a:cs typeface="Times New Roman" pitchFamily="18" charset="0"/>
              </a:rPr>
              <a:t>.</a:t>
            </a:r>
          </a:p>
          <a:p>
            <a:pPr algn="ctr"/>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000" dirty="0">
                <a:effectLst>
                  <a:outerShdw blurRad="38100" dist="38100" dir="2700000" algn="tl">
                    <a:srgbClr val="000000">
                      <a:alpha val="43137"/>
                    </a:srgbClr>
                  </a:outerShdw>
                </a:effectLst>
                <a:latin typeface="Times New Roman" pitchFamily="18" charset="0"/>
                <a:cs typeface="Times New Roman" pitchFamily="18" charset="0"/>
              </a:rPr>
              <a:t>Aşağıdakı düsturdan istifadə etməklə isə kəsmə sürətini hesablamaq mümkündür</a:t>
            </a:r>
            <a:r>
              <a:rPr lang="az-Latn-AZ" sz="2000" dirty="0" smtClean="0">
                <a:effectLst>
                  <a:outerShdw blurRad="38100" dist="38100" dir="2700000" algn="tl">
                    <a:srgbClr val="000000">
                      <a:alpha val="43137"/>
                    </a:srgbClr>
                  </a:outerShdw>
                </a:effectLst>
                <a:latin typeface="Times New Roman" pitchFamily="18" charset="0"/>
                <a:cs typeface="Times New Roman" pitchFamily="18" charset="0"/>
              </a:rPr>
              <a:t>:</a:t>
            </a:r>
          </a:p>
          <a:p>
            <a:pPr algn="ctr"/>
            <a:endParaRPr lang="ru-RU" sz="2000" dirty="0">
              <a:solidFill>
                <a:srgbClr val="C00000"/>
              </a:solidFill>
              <a:latin typeface="Times New Roman" pitchFamily="18" charset="0"/>
              <a:cs typeface="Times New Roman" pitchFamily="18" charset="0"/>
            </a:endParaRPr>
          </a:p>
          <a:p>
            <a:pPr algn="ctr"/>
            <a:r>
              <a:rPr lang="az-Latn-AZ" sz="28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V= π∙D∙n/1000</a:t>
            </a:r>
            <a:endParaRPr lang="ru-RU" sz="28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096307069"/>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arn(inVertical)">
                                      <p:cBhvr>
                                        <p:cTn id="10" dur="500"/>
                                        <p:tgtEl>
                                          <p:spTgt spid="4">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arn(inVertical)">
                                      <p:cBhvr>
                                        <p:cTn id="13" dur="500"/>
                                        <p:tgtEl>
                                          <p:spTgt spid="4">
                                            <p:txEl>
                                              <p:pRg st="2" end="2"/>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barn(inVertical)">
                                      <p:cBhvr>
                                        <p:cTn id="16" dur="500"/>
                                        <p:tgtEl>
                                          <p:spTgt spid="4">
                                            <p:txEl>
                                              <p:pRg st="4" end="4"/>
                                            </p:txEl>
                                          </p:spTgt>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barn(inVertical)">
                                      <p:cBhvr>
                                        <p:cTn id="19" dur="500"/>
                                        <p:tgtEl>
                                          <p:spTgt spid="4">
                                            <p:txEl>
                                              <p:pRg st="5" end="5"/>
                                            </p:txEl>
                                          </p:spTgt>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barn(inVertical)">
                                      <p:cBhvr>
                                        <p:cTn id="22" dur="500"/>
                                        <p:tgtEl>
                                          <p:spTgt spid="4">
                                            <p:txEl>
                                              <p:pRg st="6" end="6"/>
                                            </p:txEl>
                                          </p:spTgt>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Effect transition="in" filter="barn(inVertical)">
                                      <p:cBhvr>
                                        <p:cTn id="25" dur="500"/>
                                        <p:tgtEl>
                                          <p:spTgt spid="4">
                                            <p:txEl>
                                              <p:pRg st="8" end="8"/>
                                            </p:txEl>
                                          </p:spTgt>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
                                            <p:txEl>
                                              <p:pRg st="10" end="10"/>
                                            </p:txEl>
                                          </p:spTgt>
                                        </p:tgtEl>
                                        <p:attrNameLst>
                                          <p:attrName>style.visibility</p:attrName>
                                        </p:attrNameLst>
                                      </p:cBhvr>
                                      <p:to>
                                        <p:strVal val="visible"/>
                                      </p:to>
                                    </p:set>
                                    <p:animEffect transition="in" filter="barn(inVertical)">
                                      <p:cBhvr>
                                        <p:cTn id="28" dur="500"/>
                                        <p:tgtEl>
                                          <p:spTgt spid="4">
                                            <p:txEl>
                                              <p:pRg st="10" end="10"/>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animEffect transition="in" filter="barn(inVertical)">
                                      <p:cBhvr>
                                        <p:cTn id="31" dur="500"/>
                                        <p:tgtEl>
                                          <p:spTgt spid="4">
                                            <p:txEl>
                                              <p:pRg st="12" end="12"/>
                                            </p:txEl>
                                          </p:spTgt>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
                                            <p:txEl>
                                              <p:pRg st="13" end="13"/>
                                            </p:txEl>
                                          </p:spTgt>
                                        </p:tgtEl>
                                        <p:attrNameLst>
                                          <p:attrName>style.visibility</p:attrName>
                                        </p:attrNameLst>
                                      </p:cBhvr>
                                      <p:to>
                                        <p:strVal val="visible"/>
                                      </p:to>
                                    </p:set>
                                    <p:animEffect transition="in" filter="barn(inVertical)">
                                      <p:cBhvr>
                                        <p:cTn id="34" dur="500"/>
                                        <p:tgtEl>
                                          <p:spTgt spid="4">
                                            <p:txEl>
                                              <p:pRg st="13" end="13"/>
                                            </p:txEl>
                                          </p:spTgt>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animEffect transition="in" filter="barn(inVertical)">
                                      <p:cBhvr>
                                        <p:cTn id="37" dur="500"/>
                                        <p:tgtEl>
                                          <p:spTgt spid="4">
                                            <p:txEl>
                                              <p:pRg st="14" end="14"/>
                                            </p:txEl>
                                          </p:spTgt>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4">
                                            <p:txEl>
                                              <p:pRg st="15" end="15"/>
                                            </p:txEl>
                                          </p:spTgt>
                                        </p:tgtEl>
                                        <p:attrNameLst>
                                          <p:attrName>style.visibility</p:attrName>
                                        </p:attrNameLst>
                                      </p:cBhvr>
                                      <p:to>
                                        <p:strVal val="visible"/>
                                      </p:to>
                                    </p:set>
                                    <p:animEffect transition="in" filter="barn(inVertical)">
                                      <p:cBhvr>
                                        <p:cTn id="40" dur="500"/>
                                        <p:tgtEl>
                                          <p:spTgt spid="4">
                                            <p:txEl>
                                              <p:pRg st="15" end="15"/>
                                            </p:txEl>
                                          </p:spTgt>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4">
                                            <p:txEl>
                                              <p:pRg st="17" end="17"/>
                                            </p:txEl>
                                          </p:spTgt>
                                        </p:tgtEl>
                                        <p:attrNameLst>
                                          <p:attrName>style.visibility</p:attrName>
                                        </p:attrNameLst>
                                      </p:cBhvr>
                                      <p:to>
                                        <p:strVal val="visible"/>
                                      </p:to>
                                    </p:set>
                                    <p:animEffect transition="in" filter="barn(inVertical)">
                                      <p:cBhvr>
                                        <p:cTn id="43" dur="500"/>
                                        <p:tgtEl>
                                          <p:spTgt spid="4">
                                            <p:txEl>
                                              <p:pRg st="17" end="17"/>
                                            </p:txEl>
                                          </p:spTgt>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4">
                                            <p:txEl>
                                              <p:pRg st="19" end="19"/>
                                            </p:txEl>
                                          </p:spTgt>
                                        </p:tgtEl>
                                        <p:attrNameLst>
                                          <p:attrName>style.visibility</p:attrName>
                                        </p:attrNameLst>
                                      </p:cBhvr>
                                      <p:to>
                                        <p:strVal val="visible"/>
                                      </p:to>
                                    </p:set>
                                    <p:animEffect transition="in" filter="barn(inVertical)">
                                      <p:cBhvr>
                                        <p:cTn id="46" dur="500"/>
                                        <p:tgtEl>
                                          <p:spTgt spid="4">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Прямоугольник 3"/>
          <p:cNvSpPr/>
          <p:nvPr/>
        </p:nvSpPr>
        <p:spPr>
          <a:xfrm>
            <a:off x="0" y="-4731"/>
            <a:ext cx="11791667" cy="1015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az-Latn-AZ" sz="2000" b="1" i="1" dirty="0" smtClean="0">
                <a:latin typeface="Times New Roman" pitchFamily="18" charset="0"/>
                <a:cs typeface="Times New Roman" pitchFamily="18" charset="0"/>
              </a:rPr>
              <a:t>Kəsmə rejiminin seçilməsinin konkret metodikası vardır ki, bu metodika da birbaşa olaraq normativlərin hazırlanması prinsipləri və xarakterlərindən asılı olur. Ümumi maşınqayırma normativinin tətbiqi zamanı torna dəzgahında kəsmə rejiminin parametrlərini aşağıdakı ardıcıllıqla müəyyən edə bilirik:</a:t>
            </a:r>
            <a:endParaRPr lang="ru-RU" sz="2000" b="1" i="1" dirty="0">
              <a:latin typeface="Times New Roman" pitchFamily="18" charset="0"/>
              <a:cs typeface="Times New Roman" pitchFamily="18" charset="0"/>
            </a:endParaRPr>
          </a:p>
        </p:txBody>
      </p:sp>
      <p:sp>
        <p:nvSpPr>
          <p:cNvPr id="5" name="Прямоугольник 4"/>
          <p:cNvSpPr/>
          <p:nvPr/>
        </p:nvSpPr>
        <p:spPr>
          <a:xfrm>
            <a:off x="0" y="1269239"/>
            <a:ext cx="8734927"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az-Latn-AZ" sz="2000" i="1" dirty="0">
                <a:effectLst>
                  <a:outerShdw blurRad="38100" dist="38100" dir="2700000" algn="tl">
                    <a:srgbClr val="000000">
                      <a:alpha val="43137"/>
                    </a:srgbClr>
                  </a:outerShdw>
                </a:effectLst>
                <a:latin typeface="Times New Roman" pitchFamily="18" charset="0"/>
                <a:cs typeface="Times New Roman" pitchFamily="18" charset="0"/>
              </a:rPr>
              <a:t>1. Kəsmə dərinliyinin müəyyənləşdirilməsi. Emal dərinliyi kiçik olduğu zaman kəsmə dərinliyi elə ona bərabər olur. Emal dərinliyi böyük olduğu zaman isə hansı dəzgahın gücü daha azdırsa, o dəzgahda kəsmə rejimini bir neçə gedişə bölərək müəyyən olunur.</a:t>
            </a:r>
            <a:endParaRPr lang="ru-RU" sz="20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2661315" y="3115068"/>
            <a:ext cx="9130353"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az-Latn-AZ" sz="2000" i="1" dirty="0">
                <a:effectLst>
                  <a:outerShdw blurRad="38100" dist="38100" dir="2700000" algn="tl">
                    <a:srgbClr val="000000">
                      <a:alpha val="43137"/>
                    </a:srgbClr>
                  </a:outerShdw>
                </a:effectLst>
                <a:latin typeface="Times New Roman" pitchFamily="18" charset="0"/>
                <a:cs typeface="Times New Roman" pitchFamily="18" charset="0"/>
              </a:rPr>
              <a:t>2. Gedişin seçilməsi. Emal olunacaq pəstahın dəzgaha bərkidilməsinin möhkəmliyindən, dəzgah-pəstah-alət-support sisteminin texnoloji ehtibarlığının qiymətindən asılı olaraq seçilir. Gedişin normativ ədədi qiyməti kəsmə dərinliyindən, emalın həndəsəsindən və ucluğun növündən asılı olaraq seçilir.</a:t>
            </a:r>
            <a:endParaRPr lang="ru-RU" sz="20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Прямоугольник 6"/>
          <p:cNvSpPr/>
          <p:nvPr/>
        </p:nvSpPr>
        <p:spPr>
          <a:xfrm>
            <a:off x="3" y="5048736"/>
            <a:ext cx="9826388" cy="1015663"/>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az-Latn-AZ" sz="2000" i="1" dirty="0">
                <a:effectLst>
                  <a:outerShdw blurRad="38100" dist="38100" dir="2700000" algn="tl">
                    <a:srgbClr val="000000">
                      <a:alpha val="43137"/>
                    </a:srgbClr>
                  </a:outerShdw>
                </a:effectLst>
                <a:latin typeface="Times New Roman" pitchFamily="18" charset="0"/>
                <a:cs typeface="Times New Roman" pitchFamily="18" charset="0"/>
              </a:rPr>
              <a:t>3. Kəsmə sürətinin müəyyən edilməsi. Kəsmə rejimi normativlərindən biri olan kəsmə sürətinin hesablanması birmənalı şəkildə alətin və emal olunan pəstahın materialından, emal prosesinin növündən, qəbul olunmuş kəsmə dərinliyindən və gediş sürətinin qiymətindən asılıdır.</a:t>
            </a:r>
            <a:endParaRPr lang="ru-RU" sz="2000"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347763389"/>
      </p:ext>
    </p:extLst>
  </p:cSld>
  <p:clrMapOvr>
    <a:masterClrMapping/>
  </p:clrMapOvr>
  <mc:AlternateContent xmlns:mc="http://schemas.openxmlformats.org/markup-compatibility/2006">
    <mc:Choice xmlns:p14="http://schemas.microsoft.com/office/powerpoint/2010/main" Requires="p14">
      <p:transition spd="slow" p14:dur="1300">
        <p14:pan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 calcmode="lin" valueType="num">
                                      <p:cBhvr additive="base">
                                        <p:cTn id="12" dur="500" fill="hold"/>
                                        <p:tgtEl>
                                          <p:spTgt spid="5">
                                            <p:bg/>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bg/>
                                          </p:spTgt>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9" fill="hold" grpId="0"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additive="base">
                                        <p:cTn id="18"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0" end="0"/>
                                            </p:txEl>
                                          </p:spTgt>
                                        </p:tgtEl>
                                        <p:attrNameLst>
                                          <p:attrName>ppt_y</p:attrName>
                                        </p:attrNameLst>
                                      </p:cBhvr>
                                      <p:tavLst>
                                        <p:tav tm="0">
                                          <p:val>
                                            <p:strVal val="0-#ppt_h/2"/>
                                          </p:val>
                                        </p:tav>
                                        <p:tav tm="100000">
                                          <p:val>
                                            <p:strVal val="#ppt_y"/>
                                          </p:val>
                                        </p:tav>
                                      </p:tavLst>
                                    </p:anim>
                                  </p:childTnLst>
                                </p:cTn>
                              </p:par>
                              <p:par>
                                <p:cTn id="20" presetID="2" presetClass="entr" presetSubtype="9"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 calcmode="lin" valueType="num">
                                      <p:cBhvr additive="base">
                                        <p:cTn id="22" dur="500" fill="hold"/>
                                        <p:tgtEl>
                                          <p:spTgt spid="6">
                                            <p:bg/>
                                          </p:spTgt>
                                        </p:tgtEl>
                                        <p:attrNameLst>
                                          <p:attrName>ppt_x</p:attrName>
                                        </p:attrNameLst>
                                      </p:cBhvr>
                                      <p:tavLst>
                                        <p:tav tm="0">
                                          <p:val>
                                            <p:strVal val="0-#ppt_w/2"/>
                                          </p:val>
                                        </p:tav>
                                        <p:tav tm="100000">
                                          <p:val>
                                            <p:strVal val="#ppt_x"/>
                                          </p:val>
                                        </p:tav>
                                      </p:tavLst>
                                    </p:anim>
                                    <p:anim calcmode="lin" valueType="num">
                                      <p:cBhvr additive="base">
                                        <p:cTn id="23" dur="500" fill="hold"/>
                                        <p:tgtEl>
                                          <p:spTgt spid="6">
                                            <p:bg/>
                                          </p:spTgt>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9"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calcmode="lin" valueType="num">
                                      <p:cBhvr additive="base">
                                        <p:cTn id="28"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6">
                                            <p:txEl>
                                              <p:pRg st="0" end="0"/>
                                            </p:txEl>
                                          </p:spTgt>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stCondLst>
                                    <p:cond delay="0"/>
                                  </p:stCondLst>
                                  <p:childTnLst>
                                    <p:set>
                                      <p:cBhvr>
                                        <p:cTn id="31" dur="1" fill="hold">
                                          <p:stCondLst>
                                            <p:cond delay="0"/>
                                          </p:stCondLst>
                                        </p:cTn>
                                        <p:tgtEl>
                                          <p:spTgt spid="7">
                                            <p:bg/>
                                          </p:spTgt>
                                        </p:tgtEl>
                                        <p:attrNameLst>
                                          <p:attrName>style.visibility</p:attrName>
                                        </p:attrNameLst>
                                      </p:cBhvr>
                                      <p:to>
                                        <p:strVal val="visible"/>
                                      </p:to>
                                    </p:set>
                                    <p:anim calcmode="lin" valueType="num">
                                      <p:cBhvr additive="base">
                                        <p:cTn id="32" dur="500" fill="hold"/>
                                        <p:tgtEl>
                                          <p:spTgt spid="7">
                                            <p:bg/>
                                          </p:spTgt>
                                        </p:tgtEl>
                                        <p:attrNameLst>
                                          <p:attrName>ppt_x</p:attrName>
                                        </p:attrNameLst>
                                      </p:cBhvr>
                                      <p:tavLst>
                                        <p:tav tm="0">
                                          <p:val>
                                            <p:strVal val="0-#ppt_w/2"/>
                                          </p:val>
                                        </p:tav>
                                        <p:tav tm="100000">
                                          <p:val>
                                            <p:strVal val="#ppt_x"/>
                                          </p:val>
                                        </p:tav>
                                      </p:tavLst>
                                    </p:anim>
                                    <p:anim calcmode="lin" valueType="num">
                                      <p:cBhvr additive="base">
                                        <p:cTn id="33" dur="500" fill="hold"/>
                                        <p:tgtEl>
                                          <p:spTgt spid="7">
                                            <p:bg/>
                                          </p:spTgt>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9" fill="hold" grpId="0" nodeType="click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additive="base">
                                        <p:cTn id="38"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animBg="1"/>
      <p:bldP spid="6" grpId="0" build="p" animBg="1"/>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Прямоугольник 3"/>
          <p:cNvSpPr/>
          <p:nvPr/>
        </p:nvSpPr>
        <p:spPr>
          <a:xfrm>
            <a:off x="669759" y="549965"/>
            <a:ext cx="10852484" cy="1631216"/>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az-Latn-AZ"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4. Seçilən kəsmə rejiminin dəzgahın faktiki gücü ilə yoxlanılması (müqayisəsi). Bunun sınağı üçün ilkin olaraq verilmiş tapşırığı yerinə yetirmək üçün tələb olunan gücün qiyməti müəyyən olunur. Sonra tələbat gücü avadanlığın gücü ilə müqayisə edilir. Bu prosesdə əsas diqqəti dəzgahın texniki normativ sənədlərində (pasportunda) göstərilmiş gücdən nə qədər səmərəli istifadə olunduğuna yetirmək lazımdır. Dəzgahın gücü tapşırıqda tələb olunan gücdən hər zaman çox </a:t>
            </a:r>
            <a:r>
              <a:rPr lang="az-Latn-AZ"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olmalıdır .</a:t>
            </a:r>
            <a:endParaRPr lang="ru-RU"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5" name="Прямоугольник 4"/>
          <p:cNvSpPr/>
          <p:nvPr/>
        </p:nvSpPr>
        <p:spPr>
          <a:xfrm>
            <a:off x="3048000" y="2519875"/>
            <a:ext cx="6096000" cy="138499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a:spAutoFit/>
          </a:bodyPr>
          <a:lstStyle/>
          <a:p>
            <a:pPr marL="457200" indent="-457200" algn="ctr">
              <a:buAutoNum type="arabicPeriod" startAt="5"/>
            </a:pPr>
            <a:r>
              <a:rPr lang="az-Latn-AZ" sz="2000" dirty="0" smtClean="0">
                <a:effectLst>
                  <a:outerShdw blurRad="38100" dist="38100" dir="2700000" algn="tl">
                    <a:srgbClr val="000000">
                      <a:alpha val="43137"/>
                    </a:srgbClr>
                  </a:outerShdw>
                </a:effectLst>
                <a:latin typeface="Times New Roman" pitchFamily="18" charset="0"/>
                <a:cs typeface="Times New Roman" pitchFamily="18" charset="0"/>
              </a:rPr>
              <a:t>Əsas </a:t>
            </a:r>
            <a:r>
              <a:rPr lang="az-Latn-AZ" sz="2000" dirty="0">
                <a:effectLst>
                  <a:outerShdw blurRad="38100" dist="38100" dir="2700000" algn="tl">
                    <a:srgbClr val="000000">
                      <a:alpha val="43137"/>
                    </a:srgbClr>
                  </a:outerShdw>
                </a:effectLst>
                <a:latin typeface="Times New Roman" pitchFamily="18" charset="0"/>
                <a:cs typeface="Times New Roman" pitchFamily="18" charset="0"/>
              </a:rPr>
              <a:t>vaxtın hesablanması. Bu zaman aşağıdakı düsturdan istifadə edə bilərik</a:t>
            </a:r>
            <a:r>
              <a:rPr lang="az-Latn-AZ" sz="2000" dirty="0" smtClean="0">
                <a:effectLst>
                  <a:outerShdw blurRad="38100" dist="38100" dir="2700000" algn="tl">
                    <a:srgbClr val="000000">
                      <a:alpha val="43137"/>
                    </a:srgbClr>
                  </a:outerShdw>
                </a:effectLst>
                <a:latin typeface="Times New Roman" pitchFamily="18" charset="0"/>
                <a:cs typeface="Times New Roman" pitchFamily="18" charset="0"/>
              </a:rPr>
              <a:t>:</a:t>
            </a:r>
          </a:p>
          <a:p>
            <a:pPr algn="ctr"/>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az-Latn-AZ"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T</a:t>
            </a:r>
            <a:r>
              <a:rPr lang="az-Latn-AZ" sz="2400" b="1" baseline="-25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əs</a:t>
            </a:r>
            <a:r>
              <a:rPr lang="az-Latn-AZ"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t>
            </a:r>
            <a:r>
              <a:rPr lang="az-Latn-AZ" sz="2400" b="1" baseline="-25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1</a:t>
            </a:r>
            <a:r>
              <a:rPr lang="az-Latn-AZ"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t>
            </a:r>
            <a:r>
              <a:rPr lang="az-Latn-AZ" sz="2400" b="1" baseline="-25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2</a:t>
            </a:r>
            <a:r>
              <a:rPr lang="az-Latn-AZ"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t>
            </a:r>
            <a:r>
              <a:rPr lang="az-Latn-AZ" sz="2400" b="1" baseline="-25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3</a:t>
            </a:r>
            <a:r>
              <a:rPr lang="az-Latn-AZ"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)/(n∙s) ∙i</a:t>
            </a:r>
            <a:endParaRPr lang="ru-RU"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1203280" y="4097743"/>
            <a:ext cx="9785445" cy="255454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az-Latn-AZ" sz="2000" dirty="0">
                <a:solidFill>
                  <a:schemeClr val="bg1"/>
                </a:solidFill>
                <a:latin typeface="Times New Roman" pitchFamily="18" charset="0"/>
                <a:cs typeface="Times New Roman" pitchFamily="18" charset="0"/>
              </a:rPr>
              <a:t>6. Köməkçi vaxtın hesablanması. Seriyalı istehsal aparıldığı zaman köməkçi vaxtı aşağıdakılar əmələ gətirir</a:t>
            </a:r>
            <a:r>
              <a:rPr lang="az-Latn-AZ" sz="2000" dirty="0" smtClean="0">
                <a:solidFill>
                  <a:schemeClr val="bg1"/>
                </a:solidFill>
                <a:latin typeface="Times New Roman" pitchFamily="18" charset="0"/>
                <a:cs typeface="Times New Roman" pitchFamily="18" charset="0"/>
              </a:rPr>
              <a:t>:</a:t>
            </a:r>
          </a:p>
          <a:p>
            <a:pPr algn="ctr"/>
            <a:endParaRPr lang="ru-RU" sz="2000" dirty="0">
              <a:solidFill>
                <a:schemeClr val="bg1"/>
              </a:solidFill>
              <a:latin typeface="Times New Roman" pitchFamily="18" charset="0"/>
              <a:cs typeface="Times New Roman" pitchFamily="18" charset="0"/>
            </a:endParaRPr>
          </a:p>
          <a:p>
            <a:pPr algn="ctr"/>
            <a:r>
              <a:rPr lang="az-Latn-AZ" sz="2000" dirty="0">
                <a:solidFill>
                  <a:schemeClr val="bg1"/>
                </a:solidFill>
                <a:latin typeface="Times New Roman" pitchFamily="18" charset="0"/>
                <a:cs typeface="Times New Roman" pitchFamily="18" charset="0"/>
              </a:rPr>
              <a:t>a) pəstahın bərkidilməsi və və hazır detalın açılması; </a:t>
            </a:r>
            <a:endParaRPr lang="ru-RU" sz="2000" dirty="0">
              <a:solidFill>
                <a:schemeClr val="bg1"/>
              </a:solidFill>
              <a:latin typeface="Times New Roman" pitchFamily="18" charset="0"/>
              <a:cs typeface="Times New Roman" pitchFamily="18" charset="0"/>
            </a:endParaRPr>
          </a:p>
          <a:p>
            <a:pPr algn="ctr"/>
            <a:r>
              <a:rPr lang="az-Latn-AZ" sz="2000" dirty="0">
                <a:solidFill>
                  <a:schemeClr val="bg1"/>
                </a:solidFill>
                <a:latin typeface="Times New Roman" pitchFamily="18" charset="0"/>
                <a:cs typeface="Times New Roman" pitchFamily="18" charset="0"/>
              </a:rPr>
              <a:t>b) keçid proseslərinə sərf edilmiş müddət; </a:t>
            </a:r>
            <a:endParaRPr lang="ru-RU" sz="2000" dirty="0">
              <a:solidFill>
                <a:schemeClr val="bg1"/>
              </a:solidFill>
              <a:latin typeface="Times New Roman" pitchFamily="18" charset="0"/>
              <a:cs typeface="Times New Roman" pitchFamily="18" charset="0"/>
            </a:endParaRPr>
          </a:p>
          <a:p>
            <a:pPr algn="ctr"/>
            <a:r>
              <a:rPr lang="az-Latn-AZ" sz="2000" dirty="0">
                <a:solidFill>
                  <a:schemeClr val="bg1"/>
                </a:solidFill>
                <a:latin typeface="Times New Roman" pitchFamily="18" charset="0"/>
                <a:cs typeface="Times New Roman" pitchFamily="18" charset="0"/>
              </a:rPr>
              <a:t>c) dəzgahın iş rejiminin dəyişdirilməsi və alətin yenisi ilə əvəzlənməsinə xərclənmiş müddət; </a:t>
            </a:r>
            <a:endParaRPr lang="ru-RU" sz="2000" dirty="0">
              <a:solidFill>
                <a:schemeClr val="bg1"/>
              </a:solidFill>
              <a:latin typeface="Times New Roman" pitchFamily="18" charset="0"/>
              <a:cs typeface="Times New Roman" pitchFamily="18" charset="0"/>
            </a:endParaRPr>
          </a:p>
          <a:p>
            <a:pPr algn="ctr"/>
            <a:r>
              <a:rPr lang="az-Latn-AZ" sz="2000" dirty="0">
                <a:solidFill>
                  <a:schemeClr val="bg1"/>
                </a:solidFill>
                <a:latin typeface="Times New Roman" pitchFamily="18" charset="0"/>
                <a:cs typeface="Times New Roman" pitchFamily="18" charset="0"/>
              </a:rPr>
              <a:t>d) prosesə nəzarətə sərf edilmiş müddət. </a:t>
            </a:r>
            <a:endParaRPr lang="ru-RU" sz="2000" dirty="0">
              <a:solidFill>
                <a:schemeClr val="bg1"/>
              </a:solidFill>
              <a:latin typeface="Times New Roman" pitchFamily="18" charset="0"/>
              <a:cs typeface="Times New Roman" pitchFamily="18" charset="0"/>
            </a:endParaRPr>
          </a:p>
          <a:p>
            <a:pPr algn="ctr"/>
            <a:r>
              <a:rPr lang="az-Latn-AZ" sz="2000" dirty="0">
                <a:solidFill>
                  <a:schemeClr val="bg1"/>
                </a:solidFill>
                <a:latin typeface="Times New Roman" pitchFamily="18" charset="0"/>
                <a:cs typeface="Times New Roman" pitchFamily="18" charset="0"/>
              </a:rPr>
              <a:t>Bu proseslərin hər birinə sərf edilmiş müddət normativ sənədlərdən götürülür.</a:t>
            </a:r>
            <a:endParaRPr lang="ru-RU" sz="20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91920986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 calcmode="lin" valueType="num">
                                      <p:cBhvr>
                                        <p:cTn id="20" dur="1000" fill="hold"/>
                                        <p:tgtEl>
                                          <p:spTgt spid="6">
                                            <p:bg/>
                                          </p:spTgt>
                                        </p:tgtEl>
                                        <p:attrNameLst>
                                          <p:attrName>ppt_w</p:attrName>
                                        </p:attrNameLst>
                                      </p:cBhvr>
                                      <p:tavLst>
                                        <p:tav tm="0">
                                          <p:val>
                                            <p:fltVal val="0"/>
                                          </p:val>
                                        </p:tav>
                                        <p:tav tm="100000">
                                          <p:val>
                                            <p:strVal val="#ppt_w"/>
                                          </p:val>
                                        </p:tav>
                                      </p:tavLst>
                                    </p:anim>
                                    <p:anim calcmode="lin" valueType="num">
                                      <p:cBhvr>
                                        <p:cTn id="21" dur="1000" fill="hold"/>
                                        <p:tgtEl>
                                          <p:spTgt spid="6">
                                            <p:bg/>
                                          </p:spTgt>
                                        </p:tgtEl>
                                        <p:attrNameLst>
                                          <p:attrName>ppt_h</p:attrName>
                                        </p:attrNameLst>
                                      </p:cBhvr>
                                      <p:tavLst>
                                        <p:tav tm="0">
                                          <p:val>
                                            <p:fltVal val="0"/>
                                          </p:val>
                                        </p:tav>
                                        <p:tav tm="100000">
                                          <p:val>
                                            <p:strVal val="#ppt_h"/>
                                          </p:val>
                                        </p:tav>
                                      </p:tavLst>
                                    </p:anim>
                                    <p:anim calcmode="lin" valueType="num">
                                      <p:cBhvr>
                                        <p:cTn id="22" dur="1000" fill="hold"/>
                                        <p:tgtEl>
                                          <p:spTgt spid="6">
                                            <p:bg/>
                                          </p:spTgt>
                                        </p:tgtEl>
                                        <p:attrNameLst>
                                          <p:attrName>style.rotation</p:attrName>
                                        </p:attrNameLst>
                                      </p:cBhvr>
                                      <p:tavLst>
                                        <p:tav tm="0">
                                          <p:val>
                                            <p:fltVal val="90"/>
                                          </p:val>
                                        </p:tav>
                                        <p:tav tm="100000">
                                          <p:val>
                                            <p:fltVal val="0"/>
                                          </p:val>
                                        </p:tav>
                                      </p:tavLst>
                                    </p:anim>
                                    <p:animEffect transition="in" filter="fade">
                                      <p:cBhvr>
                                        <p:cTn id="23" dur="1000"/>
                                        <p:tgtEl>
                                          <p:spTgt spid="6">
                                            <p:bg/>
                                          </p:spTgt>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 calcmode="lin" valueType="num">
                                      <p:cBhvr>
                                        <p:cTn id="26"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7"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8"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29" dur="1000"/>
                                        <p:tgtEl>
                                          <p:spTgt spid="6">
                                            <p:txEl>
                                              <p:pRg st="0" end="0"/>
                                            </p:txEl>
                                          </p:spTgt>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p:cTn id="32"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33"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34"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35" dur="1000"/>
                                        <p:tgtEl>
                                          <p:spTgt spid="6">
                                            <p:txEl>
                                              <p:pRg st="2" end="2"/>
                                            </p:txEl>
                                          </p:spTgt>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 calcmode="lin" valueType="num">
                                      <p:cBhvr>
                                        <p:cTn id="38"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39"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40"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41" dur="1000"/>
                                        <p:tgtEl>
                                          <p:spTgt spid="6">
                                            <p:txEl>
                                              <p:pRg st="3" end="3"/>
                                            </p:txEl>
                                          </p:spTgt>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 calcmode="lin" valueType="num">
                                      <p:cBhvr>
                                        <p:cTn id="44"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45"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46"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47" dur="1000"/>
                                        <p:tgtEl>
                                          <p:spTgt spid="6">
                                            <p:txEl>
                                              <p:pRg st="4" end="4"/>
                                            </p:txEl>
                                          </p:spTgt>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6">
                                            <p:txEl>
                                              <p:pRg st="5" end="5"/>
                                            </p:txEl>
                                          </p:spTgt>
                                        </p:tgtEl>
                                        <p:attrNameLst>
                                          <p:attrName>style.visibility</p:attrName>
                                        </p:attrNameLst>
                                      </p:cBhvr>
                                      <p:to>
                                        <p:strVal val="visible"/>
                                      </p:to>
                                    </p:set>
                                    <p:anim calcmode="lin" valueType="num">
                                      <p:cBhvr>
                                        <p:cTn id="50"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51"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52"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53" dur="1000"/>
                                        <p:tgtEl>
                                          <p:spTgt spid="6">
                                            <p:txEl>
                                              <p:pRg st="5" end="5"/>
                                            </p:txEl>
                                          </p:spTgt>
                                        </p:tgtEl>
                                      </p:cBhvr>
                                    </p:animEffect>
                                  </p:childTnLst>
                                </p:cTn>
                              </p:par>
                              <p:par>
                                <p:cTn id="54" presetID="31" presetClass="entr" presetSubtype="0" fill="hold" grpId="0" nodeType="withEffect">
                                  <p:stCondLst>
                                    <p:cond delay="0"/>
                                  </p:stCondLst>
                                  <p:childTnLst>
                                    <p:set>
                                      <p:cBhvr>
                                        <p:cTn id="55" dur="1" fill="hold">
                                          <p:stCondLst>
                                            <p:cond delay="0"/>
                                          </p:stCondLst>
                                        </p:cTn>
                                        <p:tgtEl>
                                          <p:spTgt spid="6">
                                            <p:txEl>
                                              <p:pRg st="6" end="6"/>
                                            </p:txEl>
                                          </p:spTgt>
                                        </p:tgtEl>
                                        <p:attrNameLst>
                                          <p:attrName>style.visibility</p:attrName>
                                        </p:attrNameLst>
                                      </p:cBhvr>
                                      <p:to>
                                        <p:strVal val="visible"/>
                                      </p:to>
                                    </p:set>
                                    <p:anim calcmode="lin" valueType="num">
                                      <p:cBhvr>
                                        <p:cTn id="56"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57" dur="1000" fill="hold"/>
                                        <p:tgtEl>
                                          <p:spTgt spid="6">
                                            <p:txEl>
                                              <p:pRg st="6" end="6"/>
                                            </p:txEl>
                                          </p:spTgt>
                                        </p:tgtEl>
                                        <p:attrNameLst>
                                          <p:attrName>ppt_h</p:attrName>
                                        </p:attrNameLst>
                                      </p:cBhvr>
                                      <p:tavLst>
                                        <p:tav tm="0">
                                          <p:val>
                                            <p:fltVal val="0"/>
                                          </p:val>
                                        </p:tav>
                                        <p:tav tm="100000">
                                          <p:val>
                                            <p:strVal val="#ppt_h"/>
                                          </p:val>
                                        </p:tav>
                                      </p:tavLst>
                                    </p:anim>
                                    <p:anim calcmode="lin" valueType="num">
                                      <p:cBhvr>
                                        <p:cTn id="58" dur="1000" fill="hold"/>
                                        <p:tgtEl>
                                          <p:spTgt spid="6">
                                            <p:txEl>
                                              <p:pRg st="6" end="6"/>
                                            </p:txEl>
                                          </p:spTgt>
                                        </p:tgtEl>
                                        <p:attrNameLst>
                                          <p:attrName>style.rotation</p:attrName>
                                        </p:attrNameLst>
                                      </p:cBhvr>
                                      <p:tavLst>
                                        <p:tav tm="0">
                                          <p:val>
                                            <p:fltVal val="90"/>
                                          </p:val>
                                        </p:tav>
                                        <p:tav tm="100000">
                                          <p:val>
                                            <p:fltVal val="0"/>
                                          </p:val>
                                        </p:tav>
                                      </p:tavLst>
                                    </p:anim>
                                    <p:animEffect transition="in" filter="fade">
                                      <p:cBhvr>
                                        <p:cTn id="59" dur="1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build="allAtOnce"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E62D1045-7550-0006-14B4-BA990AB91CD4}"/>
              </a:ext>
            </a:extLst>
          </p:cNvPr>
          <p:cNvSpPr txBox="1"/>
          <p:nvPr/>
        </p:nvSpPr>
        <p:spPr>
          <a:xfrm>
            <a:off x="5354241" y="878492"/>
            <a:ext cx="6821715" cy="2400657"/>
          </a:xfrm>
          <a:prstGeom prst="rect">
            <a:avLst/>
          </a:prstGeom>
          <a:gradFill flip="none" rotWithShape="1">
            <a:gsLst>
              <a:gs pos="63000">
                <a:schemeClr val="accent1">
                  <a:lumMod val="40000"/>
                  <a:lumOff val="60000"/>
                </a:schemeClr>
              </a:gs>
              <a:gs pos="36000">
                <a:schemeClr val="accent6">
                  <a:tint val="98000"/>
                  <a:lumMod val="114000"/>
                </a:schemeClr>
              </a:gs>
              <a:gs pos="96000">
                <a:schemeClr val="accent6">
                  <a:shade val="90000"/>
                  <a:lumMod val="84000"/>
                </a:schemeClr>
              </a:gs>
            </a:gsLst>
            <a:lin ang="16200000" scaled="1"/>
            <a:tileRect/>
          </a:gradFill>
        </p:spPr>
        <p:style>
          <a:lnRef idx="1">
            <a:schemeClr val="accent6"/>
          </a:lnRef>
          <a:fillRef idx="3">
            <a:schemeClr val="accent6"/>
          </a:fillRef>
          <a:effectRef idx="2">
            <a:schemeClr val="accent6"/>
          </a:effectRef>
          <a:fontRef idx="minor">
            <a:schemeClr val="lt1"/>
          </a:fontRef>
        </p:style>
        <p:txBody>
          <a:bodyPr wrap="square">
            <a:spAutoFit/>
          </a:bodyPr>
          <a:lstStyle/>
          <a:p>
            <a:pPr marL="191770" marR="1905" algn="ctr">
              <a:lnSpc>
                <a:spcPct val="150000"/>
              </a:lnSpc>
              <a:spcBef>
                <a:spcPts val="200"/>
              </a:spcBef>
              <a:spcAft>
                <a:spcPts val="200"/>
              </a:spcAft>
              <a:tabLst>
                <a:tab pos="540385" algn="l"/>
              </a:tabLst>
            </a:pPr>
            <a:r>
              <a:rPr lang="ru-RU" sz="2000" b="1" i="1" spc="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Tədqiqat işinin məqsədi </a:t>
            </a:r>
            <a:r>
              <a:rPr lang="ru-RU"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16A20C32 markalı RPİ torna dəzgahında mexaniki emal zamanı istifadə olunan alət təminatı haqqında geniş araşdırılmanın aparılması və bununla yanaşı alət təminatının emal dəqiqliyinə təsirinin öyrənilməsidir.</a:t>
            </a:r>
          </a:p>
        </p:txBody>
      </p:sp>
      <p:sp>
        <p:nvSpPr>
          <p:cNvPr id="11" name="TextBox 10">
            <a:extLst>
              <a:ext uri="{FF2B5EF4-FFF2-40B4-BE49-F238E27FC236}">
                <a16:creationId xmlns:a16="http://schemas.microsoft.com/office/drawing/2014/main" xmlns="" id="{090E5880-B41A-DB8A-DD5C-4A66F0497FCD}"/>
              </a:ext>
            </a:extLst>
          </p:cNvPr>
          <p:cNvSpPr txBox="1"/>
          <p:nvPr/>
        </p:nvSpPr>
        <p:spPr>
          <a:xfrm>
            <a:off x="0" y="3881325"/>
            <a:ext cx="6749144" cy="2400657"/>
          </a:xfrm>
          <a:prstGeom prst="rect">
            <a:avLst/>
          </a:prstGeom>
          <a:gradFill flip="none" rotWithShape="1">
            <a:gsLst>
              <a:gs pos="8000">
                <a:schemeClr val="accent1">
                  <a:shade val="30000"/>
                  <a:satMod val="115000"/>
                </a:schemeClr>
              </a:gs>
              <a:gs pos="75000">
                <a:schemeClr val="accent1">
                  <a:shade val="67500"/>
                  <a:satMod val="115000"/>
                </a:schemeClr>
              </a:gs>
              <a:gs pos="50000">
                <a:schemeClr val="accent1">
                  <a:shade val="100000"/>
                  <a:satMod val="115000"/>
                </a:schemeClr>
              </a:gs>
            </a:gsLst>
            <a:path path="circle">
              <a:fillToRect l="50000" t="50000" r="50000" b="50000"/>
            </a:path>
            <a:tileRect/>
          </a:gradFill>
        </p:spPr>
        <p:txBody>
          <a:bodyPr wrap="square">
            <a:spAutoFit/>
          </a:bodyPr>
          <a:lstStyle/>
          <a:p>
            <a:pPr marR="1905" algn="ctr">
              <a:lnSpc>
                <a:spcPct val="150000"/>
              </a:lnSpc>
              <a:spcBef>
                <a:spcPts val="200"/>
              </a:spcBef>
              <a:spcAft>
                <a:spcPts val="200"/>
              </a:spcAft>
              <a:tabLst>
                <a:tab pos="540385" algn="l"/>
              </a:tabLst>
            </a:pPr>
            <a:r>
              <a:rPr lang="az-Latn-AZ" sz="20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Alət təminatının və emal edilən materialın bərkliyi və strukturu asılılıqları nəzərə alınmışdır.16A20C32 markalı RPİ torna dəzgahında hissələrin mexaniki emalı zamanı istifadə olunan və termo-mexaniki aşınmaya məruz qalan alət ucluğlarına yeni növ örtük çəkilməsi haqqında danışılmışdır.</a:t>
            </a:r>
            <a:endParaRPr lang="ru-RU" sz="16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
        <p:nvSpPr>
          <p:cNvPr id="12" name="Arrow: Right 11">
            <a:extLst>
              <a:ext uri="{FF2B5EF4-FFF2-40B4-BE49-F238E27FC236}">
                <a16:creationId xmlns:a16="http://schemas.microsoft.com/office/drawing/2014/main" xmlns="" id="{6CA55DB7-C613-15ED-6E21-E0EC2CBCBEBF}"/>
              </a:ext>
            </a:extLst>
          </p:cNvPr>
          <p:cNvSpPr/>
          <p:nvPr/>
        </p:nvSpPr>
        <p:spPr>
          <a:xfrm>
            <a:off x="-90905" y="871952"/>
            <a:ext cx="5312229" cy="1883657"/>
          </a:xfrm>
          <a:prstGeom prst="rightArrow">
            <a:avLst>
              <a:gd name="adj1" fmla="val 47015"/>
              <a:gd name="adj2" fmla="val 128757"/>
            </a:avLst>
          </a:prstGeom>
          <a:gradFill flip="none" rotWithShape="1">
            <a:gsLst>
              <a:gs pos="49000">
                <a:srgbClr val="00B050"/>
              </a:gs>
              <a:gs pos="48000">
                <a:schemeClr val="accent6">
                  <a:lumMod val="97000"/>
                  <a:lumOff val="3000"/>
                </a:schemeClr>
              </a:gs>
              <a:gs pos="21000">
                <a:srgbClr val="92D050"/>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ru-RU" sz="2800" b="1" i="1" kern="0" dirty="0" err="1" smtClean="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Tədqiqat</a:t>
            </a:r>
            <a:r>
              <a:rPr lang="az-Latn-AZ" sz="2800" b="1" i="1" kern="0" dirty="0" smtClean="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ın</a:t>
            </a:r>
            <a:r>
              <a:rPr lang="ru-RU" sz="2800" b="1" i="1" kern="0" spc="5" dirty="0" smtClean="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800" b="1" i="1" kern="0"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m</a:t>
            </a:r>
            <a:r>
              <a:rPr lang="az-Latn-AZ" sz="2800" b="1" i="1" kern="0"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əqsədi və obyekti</a:t>
            </a:r>
            <a:r>
              <a:rPr lang="ru-RU" sz="2800" b="1" i="1" kern="0" spc="5"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endParaRPr lang="ru-RU" sz="2800" i="1" dirty="0">
              <a:solidFill>
                <a:srgbClr val="FFFF00"/>
              </a:solidFill>
              <a:effectLst>
                <a:outerShdw blurRad="38100" dist="38100" dir="2700000" algn="tl">
                  <a:srgbClr val="000000">
                    <a:alpha val="43137"/>
                  </a:srgbClr>
                </a:outerShdw>
              </a:effectLst>
            </a:endParaRPr>
          </a:p>
        </p:txBody>
      </p:sp>
      <p:sp>
        <p:nvSpPr>
          <p:cNvPr id="14" name="Arrow: Right 13">
            <a:extLst>
              <a:ext uri="{FF2B5EF4-FFF2-40B4-BE49-F238E27FC236}">
                <a16:creationId xmlns:a16="http://schemas.microsoft.com/office/drawing/2014/main" xmlns="" id="{5052D12A-3678-7224-5C73-7FD9922FEF24}"/>
              </a:ext>
            </a:extLst>
          </p:cNvPr>
          <p:cNvSpPr/>
          <p:nvPr/>
        </p:nvSpPr>
        <p:spPr>
          <a:xfrm flipH="1">
            <a:off x="6950812" y="4095861"/>
            <a:ext cx="5312229" cy="1883657"/>
          </a:xfrm>
          <a:prstGeom prst="rightArrow">
            <a:avLst>
              <a:gd name="adj1" fmla="val 47015"/>
              <a:gd name="adj2" fmla="val 128757"/>
            </a:avLst>
          </a:prstGeom>
          <a:gradFill flip="none" rotWithShape="1">
            <a:gsLst>
              <a:gs pos="41000">
                <a:schemeClr val="accent2"/>
              </a:gs>
              <a:gs pos="60000">
                <a:schemeClr val="accent6">
                  <a:lumMod val="97000"/>
                  <a:lumOff val="3000"/>
                </a:schemeClr>
              </a:gs>
              <a:gs pos="95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ru-RU" sz="2800" b="1" i="1" kern="0"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Tədqiqat</a:t>
            </a:r>
            <a:r>
              <a:rPr lang="ru-RU" sz="2800" b="1" i="1" kern="0" spc="-60"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800" b="1" i="1" kern="0"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işinin</a:t>
            </a:r>
            <a:r>
              <a:rPr lang="ru-RU" sz="2800" b="1" i="1" kern="0" spc="-60"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800" b="1" i="1" kern="0"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elmi</a:t>
            </a:r>
            <a:r>
              <a:rPr lang="ru-RU" sz="2800" b="1" i="1" kern="0" spc="-55"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800" b="1" i="1" kern="0"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yeniliy</a:t>
            </a:r>
            <a:r>
              <a:rPr lang="en-US" sz="2800" b="1" i="1" kern="0" dirty="0" err="1">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a:t>
            </a:r>
            <a:endParaRPr lang="ru-RU" sz="2800" i="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0834685"/>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7626"/>
            <a:ext cx="12192000" cy="83099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ru-RU" sz="2400" b="1" dirty="0">
                <a:effectLst>
                  <a:outerShdw blurRad="38100" dist="38100" dir="2700000" algn="tl">
                    <a:srgbClr val="000000">
                      <a:alpha val="43137"/>
                    </a:srgbClr>
                  </a:outerShdw>
                </a:effectLst>
              </a:rPr>
              <a:t>4.2. 16A20C32 </a:t>
            </a:r>
            <a:r>
              <a:rPr lang="ru-RU" sz="2400" b="1" dirty="0" err="1">
                <a:effectLst>
                  <a:outerShdw blurRad="38100" dist="38100" dir="2700000" algn="tl">
                    <a:srgbClr val="000000">
                      <a:alpha val="43137"/>
                    </a:srgbClr>
                  </a:outerShdw>
                </a:effectLst>
              </a:rPr>
              <a:t>markalı</a:t>
            </a:r>
            <a:r>
              <a:rPr lang="ru-RU" sz="2400" b="1" dirty="0">
                <a:effectLst>
                  <a:outerShdw blurRad="38100" dist="38100" dir="2700000" algn="tl">
                    <a:srgbClr val="000000">
                      <a:alpha val="43137"/>
                    </a:srgbClr>
                  </a:outerShdw>
                </a:effectLst>
              </a:rPr>
              <a:t> RPİ </a:t>
            </a:r>
            <a:r>
              <a:rPr lang="ru-RU" sz="2400" b="1" dirty="0" err="1">
                <a:effectLst>
                  <a:outerShdw blurRad="38100" dist="38100" dir="2700000" algn="tl">
                    <a:srgbClr val="000000">
                      <a:alpha val="43137"/>
                    </a:srgbClr>
                  </a:outerShdw>
                </a:effectLst>
              </a:rPr>
              <a:t>torna</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dəzgahında</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müxtəlif</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materiallı</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pəstahların</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emalı</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üçün</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seçilmiş</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alət</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təminatının</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istismar</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şəraitləri</a:t>
            </a:r>
            <a:endParaRPr lang="ru-RU" sz="2400" dirty="0">
              <a:effectLst>
                <a:outerShdw blurRad="38100" dist="38100" dir="2700000" algn="tl">
                  <a:srgbClr val="000000">
                    <a:alpha val="43137"/>
                  </a:srgbClr>
                </a:outerShdw>
              </a:effectLst>
            </a:endParaRPr>
          </a:p>
        </p:txBody>
      </p:sp>
      <p:sp>
        <p:nvSpPr>
          <p:cNvPr id="5" name="Прямоугольник 4"/>
          <p:cNvSpPr/>
          <p:nvPr/>
        </p:nvSpPr>
        <p:spPr>
          <a:xfrm>
            <a:off x="0" y="838626"/>
            <a:ext cx="12192000" cy="132343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i="1" dirty="0">
                <a:solidFill>
                  <a:schemeClr val="bg1"/>
                </a:solidFill>
                <a:effectLst>
                  <a:outerShdw blurRad="38100" dist="38100" dir="2700000" algn="tl">
                    <a:srgbClr val="000000">
                      <a:alpha val="43137"/>
                    </a:srgbClr>
                  </a:outerShdw>
                </a:effectLst>
              </a:rPr>
              <a:t>16A20C32 </a:t>
            </a:r>
            <a:r>
              <a:rPr lang="ru-RU" sz="2000" b="1" i="1" dirty="0" err="1">
                <a:solidFill>
                  <a:schemeClr val="bg1"/>
                </a:solidFill>
                <a:effectLst>
                  <a:outerShdw blurRad="38100" dist="38100" dir="2700000" algn="tl">
                    <a:srgbClr val="000000">
                      <a:alpha val="43137"/>
                    </a:srgbClr>
                  </a:outerShdw>
                </a:effectLst>
              </a:rPr>
              <a:t>markalı</a:t>
            </a:r>
            <a:r>
              <a:rPr lang="ru-RU" sz="2000" b="1" i="1" dirty="0">
                <a:solidFill>
                  <a:schemeClr val="bg1"/>
                </a:solidFill>
                <a:effectLst>
                  <a:outerShdw blurRad="38100" dist="38100" dir="2700000" algn="tl">
                    <a:srgbClr val="000000">
                      <a:alpha val="43137"/>
                    </a:srgbClr>
                  </a:outerShdw>
                </a:effectLst>
              </a:rPr>
              <a:t> RPİ </a:t>
            </a:r>
            <a:r>
              <a:rPr lang="ru-RU" sz="2000" b="1" i="1" dirty="0" err="1">
                <a:solidFill>
                  <a:schemeClr val="bg1"/>
                </a:solidFill>
                <a:effectLst>
                  <a:outerShdw blurRad="38100" dist="38100" dir="2700000" algn="tl">
                    <a:srgbClr val="000000">
                      <a:alpha val="43137"/>
                    </a:srgbClr>
                  </a:outerShdw>
                </a:effectLst>
              </a:rPr>
              <a:t>torna</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dəzgahında</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istifadə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etdiyimiz</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alət</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təminatının</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istismar</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şəraiti</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haqqında</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danışmazdan</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öncə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bu</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dəzgahların</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özlərinin</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spesifik</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istismar</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şəraiti</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haqqında</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da</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məlumatlı</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olmaq</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lazımdır</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Belə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ki</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bu</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dəzgah</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aşağıdakı</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şərtlər</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daxilində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istismar</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edildikdə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lazım</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olan</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məhsuldarlıq</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və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tələb</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olunan</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emal</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dəqiqiliyinə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keyfiyyətə</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malik</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istehsal</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baş</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tuta</a:t>
            </a:r>
            <a:r>
              <a:rPr lang="ru-RU" sz="2000" b="1" i="1" dirty="0">
                <a:solidFill>
                  <a:schemeClr val="bg1"/>
                </a:solidFill>
                <a:effectLst>
                  <a:outerShdw blurRad="38100" dist="38100" dir="2700000" algn="tl">
                    <a:srgbClr val="000000">
                      <a:alpha val="43137"/>
                    </a:srgbClr>
                  </a:outerShdw>
                </a:effectLst>
              </a:rPr>
              <a:t> </a:t>
            </a:r>
            <a:r>
              <a:rPr lang="ru-RU" sz="2000" b="1" i="1" dirty="0" err="1">
                <a:solidFill>
                  <a:schemeClr val="bg1"/>
                </a:solidFill>
                <a:effectLst>
                  <a:outerShdw blurRad="38100" dist="38100" dir="2700000" algn="tl">
                    <a:srgbClr val="000000">
                      <a:alpha val="43137"/>
                    </a:srgbClr>
                  </a:outerShdw>
                </a:effectLst>
              </a:rPr>
              <a:t>bilər</a:t>
            </a:r>
            <a:r>
              <a:rPr lang="ru-RU" sz="2000" b="1" i="1" dirty="0">
                <a:solidFill>
                  <a:schemeClr val="bg1"/>
                </a:solidFill>
                <a:effectLst>
                  <a:outerShdw blurRad="38100" dist="38100" dir="2700000" algn="tl">
                    <a:srgbClr val="000000">
                      <a:alpha val="43137"/>
                    </a:srgbClr>
                  </a:outerShdw>
                </a:effectLst>
              </a:rPr>
              <a:t>:</a:t>
            </a:r>
          </a:p>
        </p:txBody>
      </p:sp>
      <p:graphicFrame>
        <p:nvGraphicFramePr>
          <p:cNvPr id="6" name="Схема 5"/>
          <p:cNvGraphicFramePr/>
          <p:nvPr>
            <p:extLst>
              <p:ext uri="{D42A27DB-BD31-4B8C-83A1-F6EECF244321}">
                <p14:modId xmlns:p14="http://schemas.microsoft.com/office/powerpoint/2010/main" val="1623386729"/>
              </p:ext>
            </p:extLst>
          </p:nvPr>
        </p:nvGraphicFramePr>
        <p:xfrm>
          <a:off x="0" y="2162063"/>
          <a:ext cx="12192000" cy="4695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926796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
                                            <p:graphicEl>
                                              <a:dgm id="{431682F3-F5D1-4250-B902-0DD60C3B45E6}"/>
                                            </p:graphicEl>
                                          </p:spTgt>
                                        </p:tgtEl>
                                        <p:attrNameLst>
                                          <p:attrName>style.visibility</p:attrName>
                                        </p:attrNameLst>
                                      </p:cBhvr>
                                      <p:to>
                                        <p:strVal val="visible"/>
                                      </p:to>
                                    </p:set>
                                    <p:animEffect transition="in" filter="wheel(1)">
                                      <p:cBhvr>
                                        <p:cTn id="17" dur="2000"/>
                                        <p:tgtEl>
                                          <p:spTgt spid="6">
                                            <p:graphicEl>
                                              <a:dgm id="{431682F3-F5D1-4250-B902-0DD60C3B45E6}"/>
                                            </p:graphicEl>
                                          </p:spTgt>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6">
                                            <p:graphicEl>
                                              <a:dgm id="{A640A4A4-DDDE-4B18-972E-CA37B4527529}"/>
                                            </p:graphicEl>
                                          </p:spTgt>
                                        </p:tgtEl>
                                        <p:attrNameLst>
                                          <p:attrName>style.visibility</p:attrName>
                                        </p:attrNameLst>
                                      </p:cBhvr>
                                      <p:to>
                                        <p:strVal val="visible"/>
                                      </p:to>
                                    </p:set>
                                    <p:animEffect transition="in" filter="wheel(1)">
                                      <p:cBhvr>
                                        <p:cTn id="20" dur="2000"/>
                                        <p:tgtEl>
                                          <p:spTgt spid="6">
                                            <p:graphicEl>
                                              <a:dgm id="{A640A4A4-DDDE-4B18-972E-CA37B4527529}"/>
                                            </p:graphicEl>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6">
                                            <p:graphicEl>
                                              <a:dgm id="{C2E642FF-5A49-483B-8780-1596390B68F6}"/>
                                            </p:graphicEl>
                                          </p:spTgt>
                                        </p:tgtEl>
                                        <p:attrNameLst>
                                          <p:attrName>style.visibility</p:attrName>
                                        </p:attrNameLst>
                                      </p:cBhvr>
                                      <p:to>
                                        <p:strVal val="visible"/>
                                      </p:to>
                                    </p:set>
                                    <p:animEffect transition="in" filter="wheel(1)">
                                      <p:cBhvr>
                                        <p:cTn id="23" dur="2000"/>
                                        <p:tgtEl>
                                          <p:spTgt spid="6">
                                            <p:graphicEl>
                                              <a:dgm id="{C2E642FF-5A49-483B-8780-1596390B68F6}"/>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6">
                                            <p:graphicEl>
                                              <a:dgm id="{C1B7281A-8AC9-4B47-B8E0-5050E1CC420A}"/>
                                            </p:graphicEl>
                                          </p:spTgt>
                                        </p:tgtEl>
                                        <p:attrNameLst>
                                          <p:attrName>style.visibility</p:attrName>
                                        </p:attrNameLst>
                                      </p:cBhvr>
                                      <p:to>
                                        <p:strVal val="visible"/>
                                      </p:to>
                                    </p:set>
                                    <p:animEffect transition="in" filter="wheel(1)">
                                      <p:cBhvr>
                                        <p:cTn id="26" dur="2000"/>
                                        <p:tgtEl>
                                          <p:spTgt spid="6">
                                            <p:graphicEl>
                                              <a:dgm id="{C1B7281A-8AC9-4B47-B8E0-5050E1CC420A}"/>
                                            </p:graphicEl>
                                          </p:spTgt>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6">
                                            <p:graphicEl>
                                              <a:dgm id="{99EC0469-265F-4D8B-9283-253BFDA6CD83}"/>
                                            </p:graphicEl>
                                          </p:spTgt>
                                        </p:tgtEl>
                                        <p:attrNameLst>
                                          <p:attrName>style.visibility</p:attrName>
                                        </p:attrNameLst>
                                      </p:cBhvr>
                                      <p:to>
                                        <p:strVal val="visible"/>
                                      </p:to>
                                    </p:set>
                                    <p:animEffect transition="in" filter="wheel(1)">
                                      <p:cBhvr>
                                        <p:cTn id="29" dur="2000"/>
                                        <p:tgtEl>
                                          <p:spTgt spid="6">
                                            <p:graphicEl>
                                              <a:dgm id="{99EC0469-265F-4D8B-9283-253BFDA6CD83}"/>
                                            </p:graphicEl>
                                          </p:spTgt>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6">
                                            <p:graphicEl>
                                              <a:dgm id="{01462896-6A31-4587-9453-E6411BC170E1}"/>
                                            </p:graphicEl>
                                          </p:spTgt>
                                        </p:tgtEl>
                                        <p:attrNameLst>
                                          <p:attrName>style.visibility</p:attrName>
                                        </p:attrNameLst>
                                      </p:cBhvr>
                                      <p:to>
                                        <p:strVal val="visible"/>
                                      </p:to>
                                    </p:set>
                                    <p:animEffect transition="in" filter="wheel(1)">
                                      <p:cBhvr>
                                        <p:cTn id="32" dur="2000"/>
                                        <p:tgtEl>
                                          <p:spTgt spid="6">
                                            <p:graphicEl>
                                              <a:dgm id="{01462896-6A31-4587-9453-E6411BC170E1}"/>
                                            </p:graphicEl>
                                          </p:spTgt>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6">
                                            <p:graphicEl>
                                              <a:dgm id="{3B3E4D48-3342-465D-BE42-B76E7CE8ACC8}"/>
                                            </p:graphicEl>
                                          </p:spTgt>
                                        </p:tgtEl>
                                        <p:attrNameLst>
                                          <p:attrName>style.visibility</p:attrName>
                                        </p:attrNameLst>
                                      </p:cBhvr>
                                      <p:to>
                                        <p:strVal val="visible"/>
                                      </p:to>
                                    </p:set>
                                    <p:animEffect transition="in" filter="wheel(1)">
                                      <p:cBhvr>
                                        <p:cTn id="35" dur="2000"/>
                                        <p:tgtEl>
                                          <p:spTgt spid="6">
                                            <p:graphicEl>
                                              <a:dgm id="{3B3E4D48-3342-465D-BE42-B76E7CE8ACC8}"/>
                                            </p:graphicEl>
                                          </p:spTgt>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6">
                                            <p:graphicEl>
                                              <a:dgm id="{6E8DD165-E5CF-4761-978A-5A58C34C9DFD}"/>
                                            </p:graphicEl>
                                          </p:spTgt>
                                        </p:tgtEl>
                                        <p:attrNameLst>
                                          <p:attrName>style.visibility</p:attrName>
                                        </p:attrNameLst>
                                      </p:cBhvr>
                                      <p:to>
                                        <p:strVal val="visible"/>
                                      </p:to>
                                    </p:set>
                                    <p:animEffect transition="in" filter="wheel(1)">
                                      <p:cBhvr>
                                        <p:cTn id="38" dur="2000"/>
                                        <p:tgtEl>
                                          <p:spTgt spid="6">
                                            <p:graphicEl>
                                              <a:dgm id="{6E8DD165-E5CF-4761-978A-5A58C34C9DF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6" grpId="0">
        <p:bldSub>
          <a:bldDgm/>
        </p:bldSub>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7960"/>
            <a:ext cx="12192000" cy="704808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ru-RU" sz="2800" b="1" i="1" dirty="0" err="1">
                <a:latin typeface="Times New Roman" pitchFamily="18" charset="0"/>
                <a:cs typeface="Times New Roman" pitchFamily="18" charset="0"/>
              </a:rPr>
              <a:t>Əgər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dəzgahda</a:t>
            </a:r>
            <a:r>
              <a:rPr lang="ru-RU" sz="2800" b="1" i="1" dirty="0">
                <a:latin typeface="Times New Roman" pitchFamily="18" charset="0"/>
                <a:cs typeface="Times New Roman" pitchFamily="18" charset="0"/>
              </a:rPr>
              <a:t> </a:t>
            </a:r>
            <a:r>
              <a:rPr lang="ru-RU" sz="3200" b="1" i="1" u="sng" dirty="0" err="1">
                <a:solidFill>
                  <a:srgbClr val="C00000"/>
                </a:solidFill>
                <a:latin typeface="Times New Roman" pitchFamily="18" charset="0"/>
                <a:cs typeface="Times New Roman" pitchFamily="18" charset="0"/>
              </a:rPr>
              <a:t>revolver</a:t>
            </a:r>
            <a:r>
              <a:rPr lang="ru-RU" sz="3200" b="1" i="1" u="sng" dirty="0">
                <a:solidFill>
                  <a:srgbClr val="C00000"/>
                </a:solidFill>
                <a:latin typeface="Times New Roman" pitchFamily="18" charset="0"/>
                <a:cs typeface="Times New Roman" pitchFamily="18" charset="0"/>
              </a:rPr>
              <a:t> </a:t>
            </a:r>
            <a:r>
              <a:rPr lang="ru-RU" sz="3200" b="1" i="1" u="sng" dirty="0" err="1">
                <a:solidFill>
                  <a:srgbClr val="C00000"/>
                </a:solidFill>
                <a:latin typeface="Times New Roman" pitchFamily="18" charset="0"/>
                <a:cs typeface="Times New Roman" pitchFamily="18" charset="0"/>
              </a:rPr>
              <a:t>başlıq</a:t>
            </a:r>
            <a:r>
              <a:rPr lang="ru-RU" sz="3200" b="1" i="1" u="sng" dirty="0">
                <a:solidFill>
                  <a:srgbClr val="C00000"/>
                </a:solidFill>
                <a:latin typeface="Times New Roman" pitchFamily="18" charset="0"/>
                <a:cs typeface="Times New Roman" pitchFamily="18" charset="0"/>
              </a:rPr>
              <a:t> </a:t>
            </a:r>
            <a:r>
              <a:rPr lang="ru-RU" sz="2800" b="1" i="1" dirty="0" err="1">
                <a:latin typeface="Times New Roman" pitchFamily="18" charset="0"/>
                <a:cs typeface="Times New Roman" pitchFamily="18" charset="0"/>
              </a:rPr>
              <a:t>mövcuddursa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zaman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həmin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revolver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başlığa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ya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tutanlara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bərkidilir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səbəblə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istifadə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etdiyimiz</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köməkçi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silindirik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ya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prizmatik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bazalaşan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olurlar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silindrik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quyruqlu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köməkçi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sistemi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tutqacının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buradakı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revolver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başlığa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maksimum</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dəqiq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bərkidilməsini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təmin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edir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buradakı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vint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köməyi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ilə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həm</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ox</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boyunca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həm</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radial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istiqamətlərdə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yerdəyişməni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bilir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Digər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sistemini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yəni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prizma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ilə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bazalaşmış</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köməkçi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sistemi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tutqacını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revolver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başlığa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müəyyən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elementlərin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köməyi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ilə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bərkidilməsini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təmin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edir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Haqqında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danışılan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silindrik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quyruqlu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sistem</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altında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yerləşən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müxtəlif</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pazlardan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ibarət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olur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Əgər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emal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olunacaq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dəliklər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daha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dərin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olarsa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zaman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daha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uzun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ölçlü</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tutqaclarından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yaxud</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borştanqalardan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istifadə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edilir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Prizmatik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bazalaşan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köməkçi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sistemi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iki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başlı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perpendikulyar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pazları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iki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ucluqlu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soyuducu-yağlayıcı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mayeni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ayıran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mexanizmdən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üç</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tərəfli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bunalardan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əlavə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silindrik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quyruqlu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alətləri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bərkitmək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üçün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tutqacdan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ibarət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olur</a:t>
            </a:r>
            <a:r>
              <a:rPr lang="ru-RU" sz="2800" b="1" i="1" dirty="0">
                <a:latin typeface="Times New Roman" pitchFamily="18" charset="0"/>
                <a:cs typeface="Times New Roman" pitchFamily="18" charset="0"/>
              </a:rPr>
              <a:t>.</a:t>
            </a:r>
          </a:p>
        </p:txBody>
      </p:sp>
    </p:spTree>
    <p:extLst>
      <p:ext uri="{BB962C8B-B14F-4D97-AF65-F5344CB8AC3E}">
        <p14:creationId xmlns:p14="http://schemas.microsoft.com/office/powerpoint/2010/main" val="349606740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 y="-100534"/>
            <a:ext cx="8778391" cy="523220"/>
          </a:xfrm>
          <a:prstGeom prst="rect">
            <a:avLst/>
          </a:prstGeom>
        </p:spPr>
        <p:txBody>
          <a:bodyPr wrap="square">
            <a:spAutoFit/>
          </a:bodyPr>
          <a:lstStyle/>
          <a:p>
            <a:pPr algn="ctr"/>
            <a:r>
              <a:rPr lang="ru-RU" sz="2800" b="1" i="1" dirty="0" err="1">
                <a:effectLst>
                  <a:outerShdw blurRad="38100" dist="38100" dir="2700000" algn="tl">
                    <a:srgbClr val="000000">
                      <a:alpha val="43137"/>
                    </a:srgbClr>
                  </a:outerShdw>
                </a:effectLst>
                <a:latin typeface="Times New Roman" pitchFamily="18" charset="0"/>
                <a:cs typeface="Times New Roman" pitchFamily="18" charset="0"/>
              </a:rPr>
              <a:t>Alət</a:t>
            </a:r>
            <a:r>
              <a:rPr lang="ru-RU" sz="28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a:effectLst>
                  <a:outerShdw blurRad="38100" dist="38100" dir="2700000" algn="tl">
                    <a:srgbClr val="000000">
                      <a:alpha val="43137"/>
                    </a:srgbClr>
                  </a:outerShdw>
                </a:effectLst>
                <a:latin typeface="Times New Roman" pitchFamily="18" charset="0"/>
                <a:cs typeface="Times New Roman" pitchFamily="18" charset="0"/>
              </a:rPr>
              <a:t>təminatının</a:t>
            </a:r>
            <a:r>
              <a:rPr lang="ru-RU" sz="28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a:effectLst>
                  <a:outerShdw blurRad="38100" dist="38100" dir="2700000" algn="tl">
                    <a:srgbClr val="000000">
                      <a:alpha val="43137"/>
                    </a:srgbClr>
                  </a:outerShdw>
                </a:effectLst>
                <a:latin typeface="Times New Roman" pitchFamily="18" charset="0"/>
                <a:cs typeface="Times New Roman" pitchFamily="18" charset="0"/>
              </a:rPr>
              <a:t>təşkili</a:t>
            </a:r>
            <a:r>
              <a:rPr lang="ru-RU" sz="28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a:effectLst>
                  <a:outerShdw blurRad="38100" dist="38100" dir="2700000" algn="tl">
                    <a:srgbClr val="000000">
                      <a:alpha val="43137"/>
                    </a:srgbClr>
                  </a:outerShdw>
                </a:effectLst>
                <a:latin typeface="Times New Roman" pitchFamily="18" charset="0"/>
                <a:cs typeface="Times New Roman" pitchFamily="18" charset="0"/>
              </a:rPr>
              <a:t>proseduruna</a:t>
            </a:r>
            <a:r>
              <a:rPr lang="ru-RU" sz="28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a:effectLst>
                  <a:outerShdw blurRad="38100" dist="38100" dir="2700000" algn="tl">
                    <a:srgbClr val="000000">
                      <a:alpha val="43137"/>
                    </a:srgbClr>
                  </a:outerShdw>
                </a:effectLst>
                <a:latin typeface="Times New Roman" pitchFamily="18" charset="0"/>
                <a:cs typeface="Times New Roman" pitchFamily="18" charset="0"/>
              </a:rPr>
              <a:t>aşağıdakılar</a:t>
            </a:r>
            <a:r>
              <a:rPr lang="ru-RU" sz="2800" b="1" i="1" dirty="0">
                <a:effectLst>
                  <a:outerShdw blurRad="38100" dist="38100" dir="2700000" algn="tl">
                    <a:srgbClr val="000000">
                      <a:alpha val="43137"/>
                    </a:srgbClr>
                  </a:outerShdw>
                </a:effectLst>
                <a:latin typeface="Times New Roman" pitchFamily="18" charset="0"/>
                <a:cs typeface="Times New Roman" pitchFamily="18" charset="0"/>
              </a:rPr>
              <a:t> </a:t>
            </a:r>
            <a:r>
              <a:rPr lang="ru-RU" sz="2800" b="1" i="1" dirty="0" err="1">
                <a:effectLst>
                  <a:outerShdw blurRad="38100" dist="38100" dir="2700000" algn="tl">
                    <a:srgbClr val="000000">
                      <a:alpha val="43137"/>
                    </a:srgbClr>
                  </a:outerShdw>
                </a:effectLst>
                <a:latin typeface="Times New Roman" pitchFamily="18" charset="0"/>
                <a:cs typeface="Times New Roman" pitchFamily="18" charset="0"/>
              </a:rPr>
              <a:t>aiddir</a:t>
            </a:r>
            <a:r>
              <a:rPr lang="ru-RU" sz="2800" b="1" i="1" dirty="0">
                <a:effectLst>
                  <a:outerShdw blurRad="38100" dist="38100" dir="2700000" algn="tl">
                    <a:srgbClr val="000000">
                      <a:alpha val="43137"/>
                    </a:srgbClr>
                  </a:outerShdw>
                </a:effectLst>
                <a:latin typeface="Times New Roman" pitchFamily="18" charset="0"/>
                <a:cs typeface="Times New Roman" pitchFamily="18" charset="0"/>
              </a:rPr>
              <a:t>:</a:t>
            </a:r>
          </a:p>
        </p:txBody>
      </p:sp>
      <p:graphicFrame>
        <p:nvGraphicFramePr>
          <p:cNvPr id="5" name="Схема 4"/>
          <p:cNvGraphicFramePr/>
          <p:nvPr>
            <p:extLst>
              <p:ext uri="{D42A27DB-BD31-4B8C-83A1-F6EECF244321}">
                <p14:modId xmlns:p14="http://schemas.microsoft.com/office/powerpoint/2010/main" val="1701911161"/>
              </p:ext>
            </p:extLst>
          </p:nvPr>
        </p:nvGraphicFramePr>
        <p:xfrm>
          <a:off x="-638629" y="1"/>
          <a:ext cx="134112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2967856"/>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graphicEl>
                                              <a:dgm id="{34394422-7E42-439D-B29F-DC5D658DC83F}"/>
                                            </p:graphicEl>
                                          </p:spTgt>
                                        </p:tgtEl>
                                        <p:attrNameLst>
                                          <p:attrName>style.visibility</p:attrName>
                                        </p:attrNameLst>
                                      </p:cBhvr>
                                      <p:to>
                                        <p:strVal val="visible"/>
                                      </p:to>
                                    </p:set>
                                    <p:animEffect transition="in" filter="wheel(4)">
                                      <p:cBhvr>
                                        <p:cTn id="7" dur="2000"/>
                                        <p:tgtEl>
                                          <p:spTgt spid="5">
                                            <p:graphicEl>
                                              <a:dgm id="{34394422-7E42-439D-B29F-DC5D658DC8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5">
                                            <p:graphicEl>
                                              <a:dgm id="{09F39A9D-00C8-47C3-9301-4BC21F6FE1FF}"/>
                                            </p:graphicEl>
                                          </p:spTgt>
                                        </p:tgtEl>
                                        <p:attrNameLst>
                                          <p:attrName>style.visibility</p:attrName>
                                        </p:attrNameLst>
                                      </p:cBhvr>
                                      <p:to>
                                        <p:strVal val="visible"/>
                                      </p:to>
                                    </p:set>
                                    <p:animEffect transition="in" filter="wheel(4)">
                                      <p:cBhvr>
                                        <p:cTn id="12" dur="2000"/>
                                        <p:tgtEl>
                                          <p:spTgt spid="5">
                                            <p:graphicEl>
                                              <a:dgm id="{09F39A9D-00C8-47C3-9301-4BC21F6FE1F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5">
                                            <p:graphicEl>
                                              <a:dgm id="{0311C790-8A41-4A90-A8A9-D860C94CAA60}"/>
                                            </p:graphicEl>
                                          </p:spTgt>
                                        </p:tgtEl>
                                        <p:attrNameLst>
                                          <p:attrName>style.visibility</p:attrName>
                                        </p:attrNameLst>
                                      </p:cBhvr>
                                      <p:to>
                                        <p:strVal val="visible"/>
                                      </p:to>
                                    </p:set>
                                    <p:animEffect transition="in" filter="wheel(4)">
                                      <p:cBhvr>
                                        <p:cTn id="17" dur="2000"/>
                                        <p:tgtEl>
                                          <p:spTgt spid="5">
                                            <p:graphicEl>
                                              <a:dgm id="{0311C790-8A41-4A90-A8A9-D860C94CAA6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5">
                                            <p:graphicEl>
                                              <a:dgm id="{DB4AF053-49B5-41B3-B2B5-CE8D79E2C02B}"/>
                                            </p:graphicEl>
                                          </p:spTgt>
                                        </p:tgtEl>
                                        <p:attrNameLst>
                                          <p:attrName>style.visibility</p:attrName>
                                        </p:attrNameLst>
                                      </p:cBhvr>
                                      <p:to>
                                        <p:strVal val="visible"/>
                                      </p:to>
                                    </p:set>
                                    <p:animEffect transition="in" filter="wheel(4)">
                                      <p:cBhvr>
                                        <p:cTn id="22" dur="2000"/>
                                        <p:tgtEl>
                                          <p:spTgt spid="5">
                                            <p:graphicEl>
                                              <a:dgm id="{DB4AF053-49B5-41B3-B2B5-CE8D79E2C02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5">
                                            <p:graphicEl>
                                              <a:dgm id="{DF2F2D19-65DC-4B6B-B234-7838AC5F1B39}"/>
                                            </p:graphicEl>
                                          </p:spTgt>
                                        </p:tgtEl>
                                        <p:attrNameLst>
                                          <p:attrName>style.visibility</p:attrName>
                                        </p:attrNameLst>
                                      </p:cBhvr>
                                      <p:to>
                                        <p:strVal val="visible"/>
                                      </p:to>
                                    </p:set>
                                    <p:animEffect transition="in" filter="wheel(4)">
                                      <p:cBhvr>
                                        <p:cTn id="27" dur="2000"/>
                                        <p:tgtEl>
                                          <p:spTgt spid="5">
                                            <p:graphicEl>
                                              <a:dgm id="{DF2F2D19-65DC-4B6B-B234-7838AC5F1B39}"/>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5">
                                            <p:graphicEl>
                                              <a:dgm id="{0A80C812-990C-43F5-9337-153086EEE76C}"/>
                                            </p:graphicEl>
                                          </p:spTgt>
                                        </p:tgtEl>
                                        <p:attrNameLst>
                                          <p:attrName>style.visibility</p:attrName>
                                        </p:attrNameLst>
                                      </p:cBhvr>
                                      <p:to>
                                        <p:strVal val="visible"/>
                                      </p:to>
                                    </p:set>
                                    <p:animEffect transition="in" filter="wheel(4)">
                                      <p:cBhvr>
                                        <p:cTn id="32" dur="2000"/>
                                        <p:tgtEl>
                                          <p:spTgt spid="5">
                                            <p:graphicEl>
                                              <a:dgm id="{0A80C812-990C-43F5-9337-153086EEE76C}"/>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grpId="0" nodeType="clickEffect">
                                  <p:stCondLst>
                                    <p:cond delay="0"/>
                                  </p:stCondLst>
                                  <p:childTnLst>
                                    <p:set>
                                      <p:cBhvr>
                                        <p:cTn id="36" dur="1" fill="hold">
                                          <p:stCondLst>
                                            <p:cond delay="0"/>
                                          </p:stCondLst>
                                        </p:cTn>
                                        <p:tgtEl>
                                          <p:spTgt spid="5">
                                            <p:graphicEl>
                                              <a:dgm id="{B3F4844A-648C-40F3-9F8F-4A43AE3C4F8D}"/>
                                            </p:graphicEl>
                                          </p:spTgt>
                                        </p:tgtEl>
                                        <p:attrNameLst>
                                          <p:attrName>style.visibility</p:attrName>
                                        </p:attrNameLst>
                                      </p:cBhvr>
                                      <p:to>
                                        <p:strVal val="visible"/>
                                      </p:to>
                                    </p:set>
                                    <p:animEffect transition="in" filter="wheel(4)">
                                      <p:cBhvr>
                                        <p:cTn id="37" dur="2000"/>
                                        <p:tgtEl>
                                          <p:spTgt spid="5">
                                            <p:graphicEl>
                                              <a:dgm id="{B3F4844A-648C-40F3-9F8F-4A43AE3C4F8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4" fill="hold" grpId="0" nodeType="clickEffect">
                                  <p:stCondLst>
                                    <p:cond delay="0"/>
                                  </p:stCondLst>
                                  <p:childTnLst>
                                    <p:set>
                                      <p:cBhvr>
                                        <p:cTn id="41" dur="1" fill="hold">
                                          <p:stCondLst>
                                            <p:cond delay="0"/>
                                          </p:stCondLst>
                                        </p:cTn>
                                        <p:tgtEl>
                                          <p:spTgt spid="5">
                                            <p:graphicEl>
                                              <a:dgm id="{CFC6A1E5-80F2-4826-8B0D-F904389536E8}"/>
                                            </p:graphicEl>
                                          </p:spTgt>
                                        </p:tgtEl>
                                        <p:attrNameLst>
                                          <p:attrName>style.visibility</p:attrName>
                                        </p:attrNameLst>
                                      </p:cBhvr>
                                      <p:to>
                                        <p:strVal val="visible"/>
                                      </p:to>
                                    </p:set>
                                    <p:animEffect transition="in" filter="wheel(4)">
                                      <p:cBhvr>
                                        <p:cTn id="42" dur="2000"/>
                                        <p:tgtEl>
                                          <p:spTgt spid="5">
                                            <p:graphicEl>
                                              <a:dgm id="{CFC6A1E5-80F2-4826-8B0D-F904389536E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Прямоугольник 3"/>
          <p:cNvSpPr/>
          <p:nvPr/>
        </p:nvSpPr>
        <p:spPr>
          <a:xfrm>
            <a:off x="0" y="2002976"/>
            <a:ext cx="12192000" cy="360098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ru-RU" sz="2800" b="1" i="1" dirty="0">
                <a:latin typeface="Times New Roman" pitchFamily="18" charset="0"/>
                <a:cs typeface="Times New Roman" pitchFamily="18" charset="0"/>
              </a:rPr>
              <a:t> </a:t>
            </a:r>
            <a:r>
              <a:rPr lang="ru-RU" sz="3200" b="1" i="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16A20C32 </a:t>
            </a:r>
            <a:r>
              <a:rPr lang="ru-RU" sz="2800" b="1" i="1" dirty="0" err="1">
                <a:latin typeface="Times New Roman" pitchFamily="18" charset="0"/>
                <a:cs typeface="Times New Roman" pitchFamily="18" charset="0"/>
              </a:rPr>
              <a:t>markalı</a:t>
            </a:r>
            <a:r>
              <a:rPr lang="ru-RU" sz="2800" b="1" i="1" dirty="0">
                <a:latin typeface="Times New Roman" pitchFamily="18" charset="0"/>
                <a:cs typeface="Times New Roman" pitchFamily="18" charset="0"/>
              </a:rPr>
              <a:t> RPİ </a:t>
            </a:r>
            <a:r>
              <a:rPr lang="ru-RU" sz="2800" b="1" i="1" dirty="0" err="1">
                <a:latin typeface="Times New Roman" pitchFamily="18" charset="0"/>
                <a:cs typeface="Times New Roman" pitchFamily="18" charset="0"/>
              </a:rPr>
              <a:t>dəzgahında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bərkidilmiş</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emalı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aparılacaq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pəstah</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üçün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seçilmiş</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təminatı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pəstah</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üzərində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aparılacaq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proseslərin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növündən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sayından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asılı</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olaraq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müxtəlif</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ola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bilər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proseslərin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çoxluğunu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nəzərə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alaraq</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həm</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vaxta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həm</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işçi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sayına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qənaət</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etmək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üçün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universal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dəzgahların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istehsalına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başlanılmışdır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ki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bu</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dəzgahlar</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öz</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növbəsində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istehsal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prosesinə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xeyli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tövhə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vermişdir.Misal</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üçün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polad</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materialdan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hazırlanmış</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müəyyən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həndəsi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ölçülərə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malik</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pəstahda</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xarici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daxili</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və</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alın</a:t>
            </a:r>
            <a:r>
              <a:rPr lang="ru-RU" sz="2800" b="1" i="1" dirty="0">
                <a:latin typeface="Times New Roman" pitchFamily="18" charset="0"/>
                <a:cs typeface="Times New Roman" pitchFamily="18" charset="0"/>
              </a:rPr>
              <a:t> </a:t>
            </a:r>
            <a:r>
              <a:rPr lang="ru-RU" sz="2800" b="1" i="1" dirty="0" err="1">
                <a:latin typeface="Times New Roman" pitchFamily="18" charset="0"/>
                <a:cs typeface="Times New Roman" pitchFamily="18" charset="0"/>
              </a:rPr>
              <a:t>səthində</a:t>
            </a:r>
            <a:r>
              <a:rPr lang="ru-RU" sz="2800" b="1" i="1" dirty="0">
                <a:latin typeface="Times New Roman" pitchFamily="18" charset="0"/>
                <a:cs typeface="Times New Roman" pitchFamily="18" charset="0"/>
              </a:rPr>
              <a:t> </a:t>
            </a:r>
            <a:r>
              <a:rPr lang="az-Latn-AZ" sz="2800" b="1" i="1" dirty="0">
                <a:latin typeface="Times New Roman" pitchFamily="18" charset="0"/>
                <a:cs typeface="Times New Roman" pitchFamily="18" charset="0"/>
              </a:rPr>
              <a:t>çuxurların açılması və kəsmə proseslərini nəzərdən keçirək: (şək. 4.1)</a:t>
            </a:r>
            <a:endParaRPr lang="ru-RU" sz="2800" b="1" i="1" dirty="0">
              <a:latin typeface="Times New Roman" pitchFamily="18" charset="0"/>
              <a:cs typeface="Times New Roman" pitchFamily="18" charset="0"/>
            </a:endParaRPr>
          </a:p>
        </p:txBody>
      </p:sp>
    </p:spTree>
    <p:extLst>
      <p:ext uri="{BB962C8B-B14F-4D97-AF65-F5344CB8AC3E}">
        <p14:creationId xmlns:p14="http://schemas.microsoft.com/office/powerpoint/2010/main" val="81635965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p:cTn id="7" dur="1000" fill="hold"/>
                                        <p:tgtEl>
                                          <p:spTgt spid="4">
                                            <p:bg/>
                                          </p:spTgt>
                                        </p:tgtEl>
                                        <p:attrNameLst>
                                          <p:attrName>ppt_w</p:attrName>
                                        </p:attrNameLst>
                                      </p:cBhvr>
                                      <p:tavLst>
                                        <p:tav tm="0">
                                          <p:val>
                                            <p:fltVal val="0"/>
                                          </p:val>
                                        </p:tav>
                                        <p:tav tm="100000">
                                          <p:val>
                                            <p:strVal val="#ppt_w"/>
                                          </p:val>
                                        </p:tav>
                                      </p:tavLst>
                                    </p:anim>
                                    <p:anim calcmode="lin" valueType="num">
                                      <p:cBhvr>
                                        <p:cTn id="8" dur="1000" fill="hold"/>
                                        <p:tgtEl>
                                          <p:spTgt spid="4">
                                            <p:bg/>
                                          </p:spTgt>
                                        </p:tgtEl>
                                        <p:attrNameLst>
                                          <p:attrName>ppt_h</p:attrName>
                                        </p:attrNameLst>
                                      </p:cBhvr>
                                      <p:tavLst>
                                        <p:tav tm="0">
                                          <p:val>
                                            <p:fltVal val="0"/>
                                          </p:val>
                                        </p:tav>
                                        <p:tav tm="100000">
                                          <p:val>
                                            <p:strVal val="#ppt_h"/>
                                          </p:val>
                                        </p:tav>
                                      </p:tavLst>
                                    </p:anim>
                                    <p:anim calcmode="lin" valueType="num">
                                      <p:cBhvr>
                                        <p:cTn id="9" dur="1000" fill="hold"/>
                                        <p:tgtEl>
                                          <p:spTgt spid="4">
                                            <p:bg/>
                                          </p:spTgt>
                                        </p:tgtEl>
                                        <p:attrNameLst>
                                          <p:attrName>style.rotation</p:attrName>
                                        </p:attrNameLst>
                                      </p:cBhvr>
                                      <p:tavLst>
                                        <p:tav tm="0">
                                          <p:val>
                                            <p:fltVal val="90"/>
                                          </p:val>
                                        </p:tav>
                                        <p:tav tm="100000">
                                          <p:val>
                                            <p:fltVal val="0"/>
                                          </p:val>
                                        </p:tav>
                                      </p:tavLst>
                                    </p:anim>
                                    <p:animEffect transition="in" filter="fade">
                                      <p:cBhvr>
                                        <p:cTn id="10" dur="1000"/>
                                        <p:tgtEl>
                                          <p:spTgt spid="4">
                                            <p:bg/>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 y="0"/>
            <a:ext cx="8824687" cy="6858000"/>
          </a:xfrm>
          <a:prstGeom prst="rect">
            <a:avLst/>
          </a:prstGeom>
          <a:noFill/>
          <a:ln>
            <a:noFill/>
          </a:ln>
        </p:spPr>
      </p:pic>
      <p:sp>
        <p:nvSpPr>
          <p:cNvPr id="5" name="Прямоугольник 4"/>
          <p:cNvSpPr/>
          <p:nvPr/>
        </p:nvSpPr>
        <p:spPr>
          <a:xfrm>
            <a:off x="8447315" y="2456818"/>
            <a:ext cx="3744687"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400" b="1" i="1" dirty="0" smtClean="0">
                <a:solidFill>
                  <a:srgbClr val="C00000"/>
                </a:solidFill>
                <a:latin typeface="Times New Roman" pitchFamily="18" charset="0"/>
                <a:cs typeface="Times New Roman" pitchFamily="18" charset="0"/>
              </a:rPr>
              <a:t>Şək.4.1.</a:t>
            </a:r>
            <a:r>
              <a:rPr lang="az-Latn-AZ" sz="2400" b="1" i="1" dirty="0" smtClean="0">
                <a:solidFill>
                  <a:srgbClr val="C00000"/>
                </a:solidFill>
                <a:latin typeface="Times New Roman" pitchFamily="18" charset="0"/>
                <a:cs typeface="Times New Roman" pitchFamily="18" charset="0"/>
              </a:rPr>
              <a:t> </a:t>
            </a:r>
            <a:r>
              <a:rPr lang="ru-RU" sz="2400" b="1" i="1" dirty="0" err="1" smtClean="0">
                <a:solidFill>
                  <a:srgbClr val="C00000"/>
                </a:solidFill>
                <a:latin typeface="Times New Roman" pitchFamily="18" charset="0"/>
                <a:cs typeface="Times New Roman" pitchFamily="18" charset="0"/>
              </a:rPr>
              <a:t>Polad</a:t>
            </a:r>
            <a:r>
              <a:rPr lang="ru-RU" sz="2400" b="1" i="1" dirty="0" smtClean="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materialdan</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hazırlanmış</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müəyyən</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həndəsi</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ölçülərə</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malik</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pəstahda</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xarici</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daxili</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və</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alın</a:t>
            </a:r>
            <a:r>
              <a:rPr lang="ru-RU" sz="2400" b="1" i="1" dirty="0">
                <a:solidFill>
                  <a:srgbClr val="C00000"/>
                </a:solidFill>
                <a:latin typeface="Times New Roman" pitchFamily="18" charset="0"/>
                <a:cs typeface="Times New Roman" pitchFamily="18" charset="0"/>
              </a:rPr>
              <a:t> </a:t>
            </a:r>
            <a:r>
              <a:rPr lang="ru-RU" sz="2400" b="1" i="1" dirty="0" err="1">
                <a:solidFill>
                  <a:srgbClr val="C00000"/>
                </a:solidFill>
                <a:latin typeface="Times New Roman" pitchFamily="18" charset="0"/>
                <a:cs typeface="Times New Roman" pitchFamily="18" charset="0"/>
              </a:rPr>
              <a:t>səthində</a:t>
            </a:r>
            <a:r>
              <a:rPr lang="ru-RU" sz="2400" b="1" i="1" dirty="0">
                <a:solidFill>
                  <a:srgbClr val="C00000"/>
                </a:solidFill>
                <a:latin typeface="Times New Roman" pitchFamily="18" charset="0"/>
                <a:cs typeface="Times New Roman" pitchFamily="18" charset="0"/>
              </a:rPr>
              <a:t> </a:t>
            </a:r>
            <a:r>
              <a:rPr lang="az-Latn-AZ" sz="2400" b="1" i="1" dirty="0">
                <a:solidFill>
                  <a:srgbClr val="C00000"/>
                </a:solidFill>
                <a:latin typeface="Times New Roman" pitchFamily="18" charset="0"/>
                <a:cs typeface="Times New Roman" pitchFamily="18" charset="0"/>
              </a:rPr>
              <a:t>çuxurların açılması və kəsmə prosesləri</a:t>
            </a:r>
            <a:endParaRPr lang="ru-RU" sz="2400" b="1" i="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509908752"/>
      </p:ext>
    </p:extLst>
  </p:cSld>
  <p:clrMapOvr>
    <a:masterClrMapping/>
  </p:clrMapOvr>
  <mc:AlternateContent xmlns:mc="http://schemas.openxmlformats.org/markup-compatibility/2006">
    <mc:Choice xmlns:p14="http://schemas.microsoft.com/office/powerpoint/2010/main" Requires="p14">
      <p:transition spd="slow" p14:dur="2000">
        <p14:shred pattern="rectang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 y="595077"/>
            <a:ext cx="10871201" cy="5693866"/>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Şəkillərdən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göründüyü</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kimi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hər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bir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alətin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istismar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yeri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və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şəraiti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müxtəlifdir.Bu</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müxtəliflik</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onların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ən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çox</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həndəsi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ölçülərinə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əsaslanır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Məsələn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CoroCut</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3”-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markalı</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alətlə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12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mm</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-ə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bərabər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və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ondan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daha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kiçik</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dərinlikli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çuxurları</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açmaq</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mümkündür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Başqa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sözlə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bu</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alətlə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12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mm-dən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daha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dərin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açmaq</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istəyərkən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fırlanmaqda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olan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pəstah</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alətin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kəsici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olmayan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hissəsinə-tutqaca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toxunacaqdır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Bu</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qəza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şəraiti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sayılır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Bu</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hal</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hətta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operatorun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xəsarət</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alması</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ilə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nəticələnə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bilər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CoroCut</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2”-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markalı</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alətin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bildiyi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çuxurların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dərinlik</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diapazonu</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isə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12-38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mm</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arası</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dəyişir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Eyni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prinsip</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daxili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alətlər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üçün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keçərlidir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Belə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ki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CoroTurn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XS”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markalı</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daxili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alətin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bildiyi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çuxurun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diametri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4.2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mm</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-ə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qədərdir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CoroCut</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2”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markalı</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daxili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alətin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aça</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bildiyi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çuxurun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diametri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isə</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bundan</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bir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qədər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çox</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yəni</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26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mm</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-ə </a:t>
            </a:r>
            <a:r>
              <a:rPr lang="ru-RU" sz="2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qədərdir</a:t>
            </a:r>
            <a:r>
              <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t>
            </a:r>
            <a:endPar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149133249"/>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75806"/>
            <a:ext cx="12293600" cy="83099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az-Latn-AZ" sz="2400" b="1" i="1" dirty="0" smtClean="0">
                <a:effectLst>
                  <a:outerShdw blurRad="38100" dist="38100" dir="2700000" algn="tl">
                    <a:srgbClr val="000000">
                      <a:alpha val="43137"/>
                    </a:srgbClr>
                  </a:outerShdw>
                </a:effectLst>
              </a:rPr>
              <a:t>İ</a:t>
            </a:r>
            <a:r>
              <a:rPr lang="ru-RU" sz="2400" b="1" i="1" dirty="0" err="1" smtClean="0">
                <a:effectLst>
                  <a:outerShdw blurRad="38100" dist="38100" dir="2700000" algn="tl">
                    <a:srgbClr val="000000">
                      <a:alpha val="43137"/>
                    </a:srgbClr>
                  </a:outerShdw>
                </a:effectLst>
              </a:rPr>
              <a:t>ndi</a:t>
            </a:r>
            <a:r>
              <a:rPr lang="ru-RU" sz="2400" b="1" i="1" dirty="0" smtClean="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isə</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daxili</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və</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xarici</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yivlərin</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açılması</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üçün</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istifadə</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olunan</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alətlərin</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nümunələrinə</a:t>
            </a:r>
            <a:r>
              <a:rPr lang="ru-RU" sz="2400" b="1" i="1" dirty="0">
                <a:effectLst>
                  <a:outerShdw blurRad="38100" dist="38100" dir="2700000" algn="tl">
                    <a:srgbClr val="000000">
                      <a:alpha val="43137"/>
                    </a:srgbClr>
                  </a:outerShdw>
                </a:effectLst>
              </a:rPr>
              <a:t> </a:t>
            </a:r>
            <a:r>
              <a:rPr lang="ru-RU" sz="2400" b="1" i="1" dirty="0" err="1">
                <a:effectLst>
                  <a:outerShdw blurRad="38100" dist="38100" dir="2700000" algn="tl">
                    <a:srgbClr val="000000">
                      <a:alpha val="43137"/>
                    </a:srgbClr>
                  </a:outerShdw>
                </a:effectLst>
              </a:rPr>
              <a:t>baxaq</a:t>
            </a:r>
            <a:r>
              <a:rPr lang="ru-RU" sz="2400" b="1" i="1" dirty="0">
                <a:effectLst>
                  <a:outerShdw blurRad="38100" dist="38100" dir="2700000" algn="tl">
                    <a:srgbClr val="000000">
                      <a:alpha val="43137"/>
                    </a:srgbClr>
                  </a:outerShdw>
                </a:effectLst>
              </a:rPr>
              <a:t> (şək.4.2):</a:t>
            </a:r>
          </a:p>
        </p:txBody>
      </p:sp>
      <p:pic>
        <p:nvPicPr>
          <p:cNvPr id="5" name="Picture 1"/>
          <p:cNvPicPr/>
          <p:nvPr/>
        </p:nvPicPr>
        <p:blipFill>
          <a:blip r:embed="rId2">
            <a:extLst>
              <a:ext uri="{28A0092B-C50C-407E-A947-70E740481C1C}">
                <a14:useLocalDpi xmlns:a14="http://schemas.microsoft.com/office/drawing/2010/main" val="0"/>
              </a:ext>
            </a:extLst>
          </a:blip>
          <a:stretch>
            <a:fillRect/>
          </a:stretch>
        </p:blipFill>
        <p:spPr>
          <a:xfrm>
            <a:off x="2387600" y="1279373"/>
            <a:ext cx="7518400" cy="48311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Прямоугольник 5"/>
          <p:cNvSpPr/>
          <p:nvPr/>
        </p:nvSpPr>
        <p:spPr>
          <a:xfrm>
            <a:off x="0" y="6130837"/>
            <a:ext cx="12192000" cy="707886"/>
          </a:xfrm>
          <a:prstGeom prst="rect">
            <a:avLst/>
          </a:prstGeom>
        </p:spPr>
        <p:txBody>
          <a:bodyPr wrap="square">
            <a:spAutoFit/>
          </a:bodyPr>
          <a:lstStyle/>
          <a:p>
            <a:pPr algn="ctr"/>
            <a:r>
              <a:rPr lang="ru-RU" sz="2000" b="1" i="1" dirty="0">
                <a:effectLst>
                  <a:outerShdw blurRad="38100" dist="38100" dir="2700000" algn="tl">
                    <a:srgbClr val="000000">
                      <a:alpha val="43137"/>
                    </a:srgbClr>
                  </a:outerShdw>
                </a:effectLst>
              </a:rPr>
              <a:t> a) </a:t>
            </a:r>
            <a:r>
              <a:rPr lang="ru-RU" sz="2000" b="1" i="1" dirty="0" err="1">
                <a:effectLst>
                  <a:outerShdw blurRad="38100" dist="38100" dir="2700000" algn="tl">
                    <a:srgbClr val="000000">
                      <a:alpha val="43137"/>
                    </a:srgbClr>
                  </a:outerShdw>
                </a:effectLst>
              </a:rPr>
              <a:t>xarici</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yivlərin</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açılması</a:t>
            </a:r>
            <a:r>
              <a:rPr lang="ru-RU" sz="2000" b="1" i="1" dirty="0">
                <a:effectLst>
                  <a:outerShdw blurRad="38100" dist="38100" dir="2700000" algn="tl">
                    <a:srgbClr val="000000">
                      <a:alpha val="43137"/>
                    </a:srgbClr>
                  </a:outerShdw>
                </a:effectLst>
              </a:rPr>
              <a:t>                          b) </a:t>
            </a:r>
            <a:r>
              <a:rPr lang="ru-RU" sz="2000" b="1" i="1" dirty="0" err="1">
                <a:effectLst>
                  <a:outerShdw blurRad="38100" dist="38100" dir="2700000" algn="tl">
                    <a:srgbClr val="000000">
                      <a:alpha val="43137"/>
                    </a:srgbClr>
                  </a:outerShdw>
                </a:effectLst>
              </a:rPr>
              <a:t>daxili</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yivlərin</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açılması</a:t>
            </a:r>
            <a:endParaRPr lang="ru-RU" sz="2000" b="1" i="1" dirty="0">
              <a:effectLst>
                <a:outerShdw blurRad="38100" dist="38100" dir="2700000" algn="tl">
                  <a:srgbClr val="000000">
                    <a:alpha val="43137"/>
                  </a:srgbClr>
                </a:outerShdw>
              </a:effectLst>
            </a:endParaRPr>
          </a:p>
          <a:p>
            <a:pPr algn="ctr"/>
            <a:r>
              <a:rPr lang="ru-RU" sz="2000" b="1" i="1" dirty="0">
                <a:effectLst>
                  <a:outerShdw blurRad="38100" dist="38100" dir="2700000" algn="tl">
                    <a:srgbClr val="000000">
                      <a:alpha val="43137"/>
                    </a:srgbClr>
                  </a:outerShdw>
                </a:effectLst>
              </a:rPr>
              <a:t>                    Şək.4.2. </a:t>
            </a:r>
            <a:r>
              <a:rPr lang="ru-RU" sz="2000" b="1" i="1" dirty="0" err="1">
                <a:effectLst>
                  <a:outerShdw blurRad="38100" dist="38100" dir="2700000" algn="tl">
                    <a:srgbClr val="000000">
                      <a:alpha val="43137"/>
                    </a:srgbClr>
                  </a:outerShdw>
                </a:effectLst>
              </a:rPr>
              <a:t>Daxili</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və</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xarici</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yivlərin</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açılması</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üçün</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istifadə</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olunan</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müxtəlif</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model</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alətlər</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və</a:t>
            </a:r>
            <a:r>
              <a:rPr lang="ru-RU" sz="2000" b="1" i="1" dirty="0">
                <a:effectLst>
                  <a:outerShdw blurRad="38100" dist="38100" dir="2700000" algn="tl">
                    <a:srgbClr val="000000">
                      <a:alpha val="43137"/>
                    </a:srgbClr>
                  </a:outerShdw>
                </a:effectLst>
              </a:rPr>
              <a:t>  </a:t>
            </a:r>
            <a:r>
              <a:rPr lang="ru-RU" sz="2000" b="1" i="1" dirty="0" err="1">
                <a:effectLst>
                  <a:outerShdw blurRad="38100" dist="38100" dir="2700000" algn="tl">
                    <a:srgbClr val="000000">
                      <a:alpha val="43137"/>
                    </a:srgbClr>
                  </a:outerShdw>
                </a:effectLst>
              </a:rPr>
              <a:t>parametrləri</a:t>
            </a:r>
            <a:endParaRPr lang="ru-RU" sz="2000"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7884693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2"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2)">
                                      <p:cBhvr>
                                        <p:cTn id="14" dur="2000"/>
                                        <p:tgtEl>
                                          <p:spTgt spid="5"/>
                                        </p:tgtEl>
                                      </p:cBhvr>
                                    </p:animEffect>
                                  </p:childTnLst>
                                </p:cTn>
                              </p:par>
                              <p:par>
                                <p:cTn id="15" presetID="21" presetClass="entr" presetSubtype="2"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2)">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33714" y="2994407"/>
            <a:ext cx="9622972" cy="2062103"/>
          </a:xfrm>
          <a:prstGeom prst="rect">
            <a:avLst/>
          </a:prstGeom>
        </p:spPr>
        <p:txBody>
          <a:bodyPr wrap="square">
            <a:spAutoFit/>
          </a:bodyPr>
          <a:lstStyle/>
          <a:p>
            <a:pPr algn="ct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Göründüyü</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kimi</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bu</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alətlərin</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hər</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birinin</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öz</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işçi</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sahəsi</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vardır</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Emalın</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tələbat</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üzrə</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çertyojlarına</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görə</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uyğun</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aləti</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seçib</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emal</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prosesini</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yerinə</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yetirmək</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effectLst>
                  <a:outerShdw blurRad="38100" dist="38100" dir="2700000" algn="tl">
                    <a:srgbClr val="000000">
                      <a:alpha val="43137"/>
                    </a:srgbClr>
                  </a:outerShdw>
                </a:effectLst>
                <a:latin typeface="Times New Roman" pitchFamily="18" charset="0"/>
                <a:cs typeface="Times New Roman" pitchFamily="18" charset="0"/>
              </a:rPr>
              <a:t>mümkündür</a:t>
            </a:r>
            <a:r>
              <a:rPr lang="ru-RU" sz="3200" b="1" dirty="0">
                <a:effectLst>
                  <a:outerShdw blurRad="38100" dist="38100" dir="2700000" algn="tl">
                    <a:srgbClr val="000000">
                      <a:alpha val="43137"/>
                    </a:srgbClr>
                  </a:outerShdw>
                </a:effectLst>
                <a:latin typeface="Times New Roman" pitchFamily="18" charset="0"/>
                <a:cs typeface="Times New Roman" pitchFamily="18" charset="0"/>
              </a:rPr>
              <a:t>.</a:t>
            </a:r>
          </a:p>
        </p:txBody>
      </p:sp>
    </p:spTree>
    <p:extLst>
      <p:ext uri="{BB962C8B-B14F-4D97-AF65-F5344CB8AC3E}">
        <p14:creationId xmlns:p14="http://schemas.microsoft.com/office/powerpoint/2010/main" val="35593395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40010" y="2967335"/>
            <a:ext cx="8911991" cy="923330"/>
          </a:xfrm>
          <a:prstGeom prst="rect">
            <a:avLst/>
          </a:prstGeom>
          <a:noFill/>
        </p:spPr>
        <p:txBody>
          <a:bodyPr wrap="none" lIns="91440" tIns="45720" rIns="91440" bIns="45720">
            <a:prstTxWarp prst="textStop">
              <a:avLst/>
            </a:prstTxWarp>
            <a:spAutoFit/>
          </a:bodyPr>
          <a:lstStyle/>
          <a:p>
            <a:pPr algn="ctr"/>
            <a:r>
              <a:rPr lang="az-Latn-AZ" sz="7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rPr>
              <a:t>Diqqətiniz üçün təşəkkürlər...</a:t>
            </a:r>
            <a:endParaRPr lang="ru-RU" sz="7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23783358"/>
      </p:ext>
    </p:extLst>
  </p:cSld>
  <p:clrMapOvr>
    <a:masterClrMapping/>
  </p:clrMapOvr>
  <mc:AlternateContent xmlns:mc="http://schemas.openxmlformats.org/markup-compatibility/2006">
    <mc:Choice xmlns:p14="http://schemas.microsoft.com/office/powerpoint/2010/main" Requires="p14">
      <p:transition spd="slow" p14:dur="15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xmlns="" id="{5A676295-88CC-E479-C805-30D84325CD47}"/>
              </a:ext>
            </a:extLst>
          </p:cNvPr>
          <p:cNvSpPr txBox="1"/>
          <p:nvPr/>
        </p:nvSpPr>
        <p:spPr>
          <a:xfrm>
            <a:off x="8026397" y="4043596"/>
            <a:ext cx="4165603" cy="2169825"/>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marR="1905" algn="ctr">
              <a:lnSpc>
                <a:spcPct val="150000"/>
              </a:lnSpc>
              <a:spcBef>
                <a:spcPts val="200"/>
              </a:spcBef>
              <a:spcAft>
                <a:spcPts val="200"/>
              </a:spcAft>
              <a:tabLst>
                <a:tab pos="540385" algn="l"/>
              </a:tabLst>
            </a:pPr>
            <a:r>
              <a:rPr lang="ru-RU" sz="1800" b="1" i="1"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16A20C32 markalı torna dəzgahı RPİ sistemi ilə təchiz olunmuşdur, yüksək dəqiqlik sinfinə malikdir, seriyalı və kiçik miqyaslı istehsalda istifadə olunur (şək.1.1).</a:t>
            </a:r>
            <a:endParaRPr lang="ru-RU" sz="1400" b="1" i="1"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pic>
        <p:nvPicPr>
          <p:cNvPr id="12" name="Рисунок 6">
            <a:extLst>
              <a:ext uri="{FF2B5EF4-FFF2-40B4-BE49-F238E27FC236}">
                <a16:creationId xmlns:a16="http://schemas.microsoft.com/office/drawing/2014/main" xmlns="" id="{BA66B076-480F-B4C8-8051-EED35D06B85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04264" y="2154048"/>
            <a:ext cx="6622143" cy="36516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a:extLst>
              <a:ext uri="{FF2B5EF4-FFF2-40B4-BE49-F238E27FC236}">
                <a16:creationId xmlns:a16="http://schemas.microsoft.com/office/drawing/2014/main" xmlns="" id="{BA7E525C-9E23-B1D0-EFDD-9D6204567265}"/>
              </a:ext>
            </a:extLst>
          </p:cNvPr>
          <p:cNvSpPr txBox="1"/>
          <p:nvPr/>
        </p:nvSpPr>
        <p:spPr>
          <a:xfrm>
            <a:off x="1696355" y="5805714"/>
            <a:ext cx="6359072" cy="400110"/>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marR="1905" algn="ctr">
              <a:spcBef>
                <a:spcPts val="200"/>
              </a:spcBef>
              <a:spcAft>
                <a:spcPts val="200"/>
              </a:spcAft>
              <a:tabLst>
                <a:tab pos="540385" algn="l"/>
              </a:tabLst>
            </a:pPr>
            <a:r>
              <a:rPr lang="ru-RU" sz="2000" b="1" i="1"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Şək.1.1.</a:t>
            </a:r>
            <a:r>
              <a:rPr lang="ru-RU" sz="2000" b="1" i="1" spc="-10"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2000" b="1" i="1"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16A20C32 markal RPİ torna dəzgahı</a:t>
            </a:r>
            <a:endParaRPr lang="ru-RU" sz="1600" b="1" i="1" dirty="0">
              <a:solidFill>
                <a:srgbClr val="FFFF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
        <p:nvSpPr>
          <p:cNvPr id="16" name="TextBox 15">
            <a:extLst>
              <a:ext uri="{FF2B5EF4-FFF2-40B4-BE49-F238E27FC236}">
                <a16:creationId xmlns:a16="http://schemas.microsoft.com/office/drawing/2014/main" xmlns="" id="{756026F8-82B3-31AF-1F86-119A282722BB}"/>
              </a:ext>
            </a:extLst>
          </p:cNvPr>
          <p:cNvSpPr txBox="1"/>
          <p:nvPr/>
        </p:nvSpPr>
        <p:spPr>
          <a:xfrm>
            <a:off x="1988460" y="29613"/>
            <a:ext cx="10203543" cy="1856919"/>
          </a:xfrm>
          <a:prstGeom prst="rect">
            <a:avLst/>
          </a:prstGeom>
          <a:gradFill flip="none" rotWithShape="1">
            <a:gsLst>
              <a:gs pos="1000">
                <a:srgbClr val="FFFF00"/>
              </a:gs>
              <a:gs pos="100000">
                <a:srgbClr val="00B0F0"/>
              </a:gs>
              <a:gs pos="0">
                <a:srgbClr val="0070C0"/>
              </a:gs>
            </a:gsLst>
            <a:path path="circle">
              <a:fillToRect l="50000" t="50000" r="50000" b="50000"/>
            </a:path>
            <a:tileRect/>
          </a:gradFill>
        </p:spPr>
        <p:txBody>
          <a:bodyPr wrap="square">
            <a:spAutoFit/>
          </a:bodyPr>
          <a:lstStyle/>
          <a:p>
            <a:pPr marR="1905" algn="ctr">
              <a:lnSpc>
                <a:spcPct val="150000"/>
              </a:lnSpc>
              <a:spcBef>
                <a:spcPts val="200"/>
              </a:spcBef>
              <a:spcAft>
                <a:spcPts val="200"/>
              </a:spcAft>
              <a:tabLst>
                <a:tab pos="540385" algn="l"/>
              </a:tabLst>
            </a:pPr>
            <a:r>
              <a:rPr lang="ru-RU" sz="2400" b="1" i="1" dirty="0">
                <a:effectLst>
                  <a:outerShdw blurRad="38100" dist="38100" dir="2700000" algn="tl">
                    <a:srgbClr val="000000">
                      <a:alpha val="43137"/>
                    </a:srgbClr>
                  </a:outerShdw>
                </a:effectLst>
                <a:latin typeface="Times New Roman" panose="02020603050405020304" pitchFamily="18" charset="0"/>
              </a:rPr>
              <a:t>I FƏSİL. 16A20C32 MARKALI RPİ TORNA DƏZGAHI HAQQINDA</a:t>
            </a:r>
          </a:p>
          <a:p>
            <a:pPr marR="1905" algn="ctr">
              <a:lnSpc>
                <a:spcPct val="150000"/>
              </a:lnSpc>
              <a:spcBef>
                <a:spcPts val="200"/>
              </a:spcBef>
              <a:spcAft>
                <a:spcPts val="200"/>
              </a:spcAft>
              <a:tabLst>
                <a:tab pos="540385" algn="l"/>
              </a:tabLst>
            </a:pPr>
            <a:r>
              <a:rPr lang="ru-RU" sz="2400" b="1" i="1" dirty="0">
                <a:effectLst>
                  <a:outerShdw blurRad="38100" dist="38100" dir="2700000" algn="tl">
                    <a:srgbClr val="000000">
                      <a:alpha val="43137"/>
                    </a:srgbClr>
                  </a:outerShdw>
                </a:effectLst>
                <a:latin typeface="Times New Roman" panose="02020603050405020304" pitchFamily="18" charset="0"/>
              </a:rPr>
              <a:t>MƏLUMAT</a:t>
            </a:r>
          </a:p>
          <a:p>
            <a:pPr marR="1905" algn="ctr">
              <a:lnSpc>
                <a:spcPct val="150000"/>
              </a:lnSpc>
              <a:spcBef>
                <a:spcPts val="200"/>
              </a:spcBef>
              <a:spcAft>
                <a:spcPts val="200"/>
              </a:spcAft>
              <a:tabLst>
                <a:tab pos="540385" algn="l"/>
              </a:tabLst>
            </a:pPr>
            <a:r>
              <a:rPr lang="az-Latn-AZ" sz="2400" b="1" i="1" dirty="0">
                <a:effectLst>
                  <a:outerShdw blurRad="38100" dist="38100" dir="2700000" algn="tl">
                    <a:srgbClr val="000000">
                      <a:alpha val="43137"/>
                    </a:srgbClr>
                  </a:outerShdw>
                </a:effectLst>
                <a:latin typeface="Times New Roman" panose="02020603050405020304" pitchFamily="18" charset="0"/>
              </a:rPr>
              <a:t>1.1. 16A20C32 markalı RPİ torna dəzgahı və onun konstruktiv hissələri</a:t>
            </a:r>
            <a:endParaRPr lang="ru-RU" sz="2400" b="1" i="1" dirty="0">
              <a:effectLst>
                <a:outerShdw blurRad="38100" dist="38100" dir="2700000" algn="tl">
                  <a:srgbClr val="000000">
                    <a:alpha val="43137"/>
                  </a:srgbClr>
                </a:outerShdw>
              </a:effectLst>
              <a:latin typeface="Times New Roman" panose="02020603050405020304" pitchFamily="18" charset="0"/>
            </a:endParaRPr>
          </a:p>
        </p:txBody>
      </p:sp>
    </p:spTree>
    <p:extLst>
      <p:ext uri="{BB962C8B-B14F-4D97-AF65-F5344CB8AC3E}">
        <p14:creationId xmlns:p14="http://schemas.microsoft.com/office/powerpoint/2010/main" val="2207313903"/>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3"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heel(3)">
                                      <p:cBhvr>
                                        <p:cTn id="15" dur="2000"/>
                                        <p:tgtEl>
                                          <p:spTgt spid="12"/>
                                        </p:tgtEl>
                                      </p:cBhvr>
                                    </p:animEffect>
                                  </p:childTnLst>
                                </p:cTn>
                              </p:par>
                              <p:par>
                                <p:cTn id="16" presetID="21" presetClass="entr" presetSubtype="3"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heel(3)">
                                      <p:cBhvr>
                                        <p:cTn id="18" dur="2000"/>
                                        <p:tgtEl>
                                          <p:spTgt spid="14"/>
                                        </p:tgtEl>
                                      </p:cBhvr>
                                    </p:animEffect>
                                  </p:childTnLst>
                                </p:cTn>
                              </p:par>
                              <p:par>
                                <p:cTn id="19" presetID="21" presetClass="entr" presetSubtype="3"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3)">
                                      <p:cBhvr>
                                        <p:cTn id="2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28000">
              <a:schemeClr val="accent3">
                <a:lumMod val="0"/>
                <a:lumOff val="100000"/>
              </a:schemeClr>
            </a:gs>
            <a:gs pos="43000">
              <a:schemeClr val="accent3">
                <a:lumMod val="0"/>
                <a:lumOff val="100000"/>
              </a:schemeClr>
            </a:gs>
            <a:gs pos="51000">
              <a:schemeClr val="bg1">
                <a:lumMod val="8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6FDF678E-2365-2771-F5DF-3EEDA97E50A9}"/>
              </a:ext>
            </a:extLst>
          </p:cNvPr>
          <p:cNvSpPr txBox="1"/>
          <p:nvPr/>
        </p:nvSpPr>
        <p:spPr>
          <a:xfrm>
            <a:off x="144004" y="-58056"/>
            <a:ext cx="11904007" cy="1938992"/>
          </a:xfrm>
          <a:prstGeom prst="rect">
            <a:avLst/>
          </a:prstGeom>
          <a:noFill/>
        </p:spPr>
        <p:txBody>
          <a:bodyPr wrap="square">
            <a:spAutoFit/>
          </a:bodyPr>
          <a:lstStyle/>
          <a:p>
            <a:pPr marR="1905" algn="ctr">
              <a:lnSpc>
                <a:spcPct val="150000"/>
              </a:lnSpc>
              <a:spcBef>
                <a:spcPts val="200"/>
              </a:spcBef>
              <a:spcAft>
                <a:spcPts val="200"/>
              </a:spcAft>
              <a:tabLst>
                <a:tab pos="540385" algn="l"/>
              </a:tabLst>
            </a:pPr>
            <a:r>
              <a:rPr lang="ru-RU" sz="2000" b="1" i="1" dirty="0">
                <a:solidFill>
                  <a:srgbClr val="7030A0"/>
                </a:solidFill>
                <a:latin typeface="Times New Roman" panose="02020603050405020304" pitchFamily="18" charset="0"/>
                <a:ea typeface="MS Mincho" panose="02020609040205080304" pitchFamily="49" charset="-128"/>
              </a:rPr>
              <a:t>Bu d</a:t>
            </a:r>
            <a:r>
              <a:rPr lang="az-Latn-AZ" sz="2000" b="1" i="1" dirty="0">
                <a:solidFill>
                  <a:srgbClr val="7030A0"/>
                </a:solidFill>
                <a:latin typeface="Times New Roman" panose="02020603050405020304" pitchFamily="18" charset="0"/>
                <a:ea typeface="MS Mincho" panose="02020609040205080304" pitchFamily="49" charset="-128"/>
              </a:rPr>
              <a:t>əzgahın idarə olunması - idarəetmənin məqsədi, ida­rə­et­mə nəticələri (işçi orqanların yerdəyişmələri, müxtəlif mexa­niz­mlərin işləməsi) haqqında informasiyaların alınmasından, alın­mış informasiyanın analizindən (araşdırılmasından), qə­ra­rın hazırlanmsı və qəbul olunmuş qərarın icrasından ibarətdir.16A20C32 markalı RPİ torna dəzgahının konstruksiyasına nəzər salsaq aşağıdakı əsas hissələrdən ibarət olduğunu deyə bilərik:</a:t>
            </a:r>
            <a:endParaRPr lang="ru-RU" sz="1600" b="1" i="1" dirty="0">
              <a:solidFill>
                <a:srgbClr val="7030A0"/>
              </a:solidFill>
              <a:latin typeface="Times New Roman" panose="02020603050405020304" pitchFamily="18" charset="0"/>
              <a:ea typeface="Times New Roman" panose="02020603050405020304" pitchFamily="18" charset="0"/>
            </a:endParaRPr>
          </a:p>
        </p:txBody>
      </p:sp>
      <p:sp>
        <p:nvSpPr>
          <p:cNvPr id="7" name="TextBox 6">
            <a:extLst>
              <a:ext uri="{FF2B5EF4-FFF2-40B4-BE49-F238E27FC236}">
                <a16:creationId xmlns:a16="http://schemas.microsoft.com/office/drawing/2014/main" xmlns="" id="{830041E5-43CC-8589-38E5-46439B3C8D4F}"/>
              </a:ext>
            </a:extLst>
          </p:cNvPr>
          <p:cNvSpPr txBox="1"/>
          <p:nvPr/>
        </p:nvSpPr>
        <p:spPr>
          <a:xfrm>
            <a:off x="0" y="2511949"/>
            <a:ext cx="12192000" cy="36728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wrap="square">
            <a:spAutoFit/>
          </a:bodyPr>
          <a:lstStyle/>
          <a:p>
            <a:pPr marR="1905" algn="ctr">
              <a:lnSpc>
                <a:spcPct val="150000"/>
              </a:lnSpc>
              <a:spcBef>
                <a:spcPts val="200"/>
              </a:spcBef>
              <a:spcAft>
                <a:spcPts val="200"/>
              </a:spcAft>
              <a:tabLst>
                <a:tab pos="540385" algn="l"/>
              </a:tabLst>
            </a:pPr>
            <a:r>
              <a:rPr lang="az-Latn-AZ" sz="2400" b="1" i="1" dirty="0">
                <a:solidFill>
                  <a:srgbClr val="0070C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-Ön aşıq</a:t>
            </a:r>
            <a:endParaRPr lang="ru-RU" b="1" i="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0070C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-İşçi sahə (yataq)</a:t>
            </a:r>
            <a:endParaRPr lang="ru-RU" b="1" i="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0070C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-Şpindel</a:t>
            </a:r>
            <a:endParaRPr lang="ru-RU" b="1" i="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0070C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-Arxa aşıq</a:t>
            </a:r>
            <a:endParaRPr lang="ru-RU" b="1" i="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0070C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-İdarəetmə paneli (Simulyator)</a:t>
            </a:r>
            <a:endParaRPr lang="ru-RU" b="1" i="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0070C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-Alət başlığı</a:t>
            </a:r>
            <a:endParaRPr lang="ru-RU" b="1" i="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6084261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416F3088-8105-B600-2640-7ED3A0AB657C}"/>
              </a:ext>
            </a:extLst>
          </p:cNvPr>
          <p:cNvSpPr txBox="1"/>
          <p:nvPr/>
        </p:nvSpPr>
        <p:spPr>
          <a:xfrm>
            <a:off x="8" y="2"/>
            <a:ext cx="12191999" cy="1436291"/>
          </a:xfrm>
          <a:prstGeom prst="rect">
            <a:avLst/>
          </a:prstGeom>
          <a:gradFill flip="none" rotWithShape="1">
            <a:gsLst>
              <a:gs pos="6000">
                <a:schemeClr val="accent1">
                  <a:lumMod val="0"/>
                  <a:lumOff val="100000"/>
                </a:schemeClr>
              </a:gs>
              <a:gs pos="0">
                <a:schemeClr val="accent1">
                  <a:lumMod val="0"/>
                  <a:lumOff val="100000"/>
                </a:schemeClr>
              </a:gs>
              <a:gs pos="41000">
                <a:schemeClr val="accent1">
                  <a:lumMod val="100000"/>
                </a:schemeClr>
              </a:gs>
            </a:gsLst>
            <a:path path="circle">
              <a:fillToRect l="50000" t="-80000" r="50000" b="180000"/>
            </a:path>
            <a:tileRect/>
          </a:gra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R="1905" algn="ctr">
              <a:lnSpc>
                <a:spcPct val="150000"/>
              </a:lnSpc>
              <a:spcBef>
                <a:spcPts val="200"/>
              </a:spcBef>
              <a:spcAft>
                <a:spcPts val="200"/>
              </a:spcAft>
              <a:tabLst>
                <a:tab pos="540385" algn="l"/>
              </a:tabLst>
            </a:pPr>
            <a:r>
              <a:rPr lang="az-Latn-AZ" sz="2000" b="1"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16A20C32 markalı RPİ torna dəzgahları istehsalatda ən geniş yayılmış dəzgahlar sırasındadır. Markanın açılışına nəzər salaq: </a:t>
            </a:r>
            <a:endParaRPr lang="en-US" sz="2000" b="1"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marR="1905" algn="ctr">
              <a:lnSpc>
                <a:spcPct val="150000"/>
              </a:lnSpc>
              <a:spcBef>
                <a:spcPts val="200"/>
              </a:spcBef>
              <a:spcAft>
                <a:spcPts val="200"/>
              </a:spcAft>
              <a:tabLst>
                <a:tab pos="540385" algn="l"/>
              </a:tabLst>
            </a:pPr>
            <a:endParaRPr lang="ru-RU" sz="16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
        <p:nvSpPr>
          <p:cNvPr id="7" name="TextBox 6">
            <a:extLst>
              <a:ext uri="{FF2B5EF4-FFF2-40B4-BE49-F238E27FC236}">
                <a16:creationId xmlns:a16="http://schemas.microsoft.com/office/drawing/2014/main" xmlns="" id="{BA297A63-4B3E-1904-A02E-F61F2DDF0321}"/>
              </a:ext>
            </a:extLst>
          </p:cNvPr>
          <p:cNvSpPr txBox="1"/>
          <p:nvPr/>
        </p:nvSpPr>
        <p:spPr>
          <a:xfrm>
            <a:off x="1" y="1712691"/>
            <a:ext cx="12192000" cy="417550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R="1905" algn="ctr">
              <a:lnSpc>
                <a:spcPct val="150000"/>
              </a:lnSpc>
              <a:spcBef>
                <a:spcPts val="200"/>
              </a:spcBef>
              <a:spcAft>
                <a:spcPts val="200"/>
              </a:spcAft>
              <a:tabLst>
                <a:tab pos="540385" algn="l"/>
              </a:tabLst>
            </a:pPr>
            <a:r>
              <a:rPr lang="az-Latn-AZ" sz="2400" b="1" i="1" dirty="0">
                <a:solidFill>
                  <a:srgbClr val="7030A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-Markada göstərilmiş 1 rəqəmi dəzgahın torna dəzgahları qrupuna daxil olduğunu ;</a:t>
            </a:r>
            <a:endParaRPr lang="ru-RU"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7030A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-6 rəqəmi dəzgahın torna-yivaçma qrupuna aid olmasını göstərir ;</a:t>
            </a:r>
            <a:endParaRPr lang="ru-RU"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7030A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-A hərfi istehsalçının dəzgahı istehsal etdiyi xəttin nəslini göstərir ;</a:t>
            </a:r>
            <a:endParaRPr lang="ru-RU"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7030A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-20 rəqəmi dəzgahda şpindelin oxunun mərkəzindən yataq (stol) relslərinə qədər olan ən yaxın məsafəni bildirir (bu dəzgah üçün 200mm) ;</a:t>
            </a:r>
            <a:endParaRPr lang="ru-RU"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2400" b="1" i="1" dirty="0">
                <a:solidFill>
                  <a:srgbClr val="7030A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-C32 isə idarəetmə sistemini ifadə edən işarəetmədir </a:t>
            </a:r>
            <a:r>
              <a:rPr lang="az-Latn-AZ" sz="2400" b="1" i="1" dirty="0">
                <a:solidFill>
                  <a:srgbClr val="FF0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(16A20C32 markalı RPİ torna dəzgahı </a:t>
            </a:r>
            <a:r>
              <a:rPr lang="ru-RU" sz="2400" b="1" i="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2Р22 model idarəetmə paneli istifadə </a:t>
            </a:r>
            <a:r>
              <a:rPr lang="ru-RU" sz="2400" b="1" i="1" dirty="0" err="1">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edir</a:t>
            </a:r>
            <a:r>
              <a:rPr lang="ru-RU" sz="2400" b="1" i="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t>
            </a:r>
            <a:r>
              <a:rPr lang="az-Latn-AZ" sz="2400" b="1" i="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a:t>
            </a:r>
            <a:r>
              <a:rPr lang="ru-RU" sz="2400" b="1" i="1" dirty="0" smtClean="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endParaRPr lang="ru-RU" b="1" i="1" dirty="0">
              <a:solidFill>
                <a:srgbClr val="7030A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3575816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arn(inVertical)">
                                      <p:cBhvr>
                                        <p:cTn id="15" dur="500"/>
                                        <p:tgtEl>
                                          <p:spTgt spid="7">
                                            <p:bg/>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barn(inVertical)">
                                      <p:cBhvr>
                                        <p:cTn id="20" dur="5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Effect transition="in" filter="barn(inVertical)">
                                      <p:cBhvr>
                                        <p:cTn id="25" dur="500"/>
                                        <p:tgtEl>
                                          <p:spTgt spid="7">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barn(inVertical)">
                                      <p:cBhvr>
                                        <p:cTn id="30" dur="500"/>
                                        <p:tgtEl>
                                          <p:spTgt spid="7">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barn(inVertical)">
                                      <p:cBhvr>
                                        <p:cTn id="35" dur="500"/>
                                        <p:tgtEl>
                                          <p:spTgt spid="7">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Effect transition="in" filter="barn(inVertical)">
                                      <p:cBhvr>
                                        <p:cTn id="40"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883CFA7F-BEED-C782-F930-620050D082C5}"/>
              </a:ext>
            </a:extLst>
          </p:cNvPr>
          <p:cNvSpPr txBox="1"/>
          <p:nvPr/>
        </p:nvSpPr>
        <p:spPr>
          <a:xfrm>
            <a:off x="609600" y="630013"/>
            <a:ext cx="10958287"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R="1905" algn="ctr">
              <a:lnSpc>
                <a:spcPct val="150000"/>
              </a:lnSpc>
              <a:spcBef>
                <a:spcPts val="200"/>
              </a:spcBef>
              <a:spcAft>
                <a:spcPts val="200"/>
              </a:spcAft>
              <a:tabLst>
                <a:tab pos="540385" algn="l"/>
              </a:tabLst>
            </a:pPr>
            <a:r>
              <a:rPr lang="ru-RU" sz="3200"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1.2. 16A20C32 markalı RPİ torna dəzgahında emal edilə biləcək hissələr haqqında məlumat</a:t>
            </a:r>
            <a:endParaRPr lang="ru-RU" sz="2400"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xmlns="" id="{ADBB603F-9B33-01A9-F8FD-25B5EAF4074B}"/>
              </a:ext>
            </a:extLst>
          </p:cNvPr>
          <p:cNvSpPr txBox="1"/>
          <p:nvPr/>
        </p:nvSpPr>
        <p:spPr>
          <a:xfrm>
            <a:off x="769264" y="2510973"/>
            <a:ext cx="10653487" cy="3213700"/>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marR="1905" algn="ctr">
              <a:lnSpc>
                <a:spcPct val="150000"/>
              </a:lnSpc>
              <a:spcBef>
                <a:spcPts val="200"/>
              </a:spcBef>
              <a:spcAft>
                <a:spcPts val="200"/>
              </a:spcAft>
              <a:tabLst>
                <a:tab pos="540385" algn="l"/>
              </a:tabLst>
            </a:pPr>
            <a:r>
              <a:rPr lang="az-Latn-AZ" sz="1900" b="1" i="1" dirty="0">
                <a:latin typeface="Times New Roman" panose="02020603050405020304" pitchFamily="18" charset="0"/>
                <a:ea typeface="Times New Roman" panose="02020603050405020304" pitchFamily="18" charset="0"/>
              </a:rPr>
              <a:t>Bildiyimiz kimi torna dəzgahlarında yalnız silindirik hissələr emal olunur. Belə ki, silindirik tip maşın hissələrinin həm daxili həm də xarici səthlərinin emalı həyata keçirilir.Bundan başqa silindirik detallarda torna dəzgahından fərqli olaraq işgil yuvaları barmaq frez dəzgahlarında yerinə yetirilir [7-8].     </a:t>
            </a:r>
            <a:endParaRPr lang="ru-RU" sz="1900" b="1" i="1" dirty="0">
              <a:latin typeface="Times New Roman" panose="02020603050405020304" pitchFamily="18" charset="0"/>
              <a:ea typeface="Times New Roman" panose="02020603050405020304" pitchFamily="18" charset="0"/>
            </a:endParaRPr>
          </a:p>
          <a:p>
            <a:pPr marR="1905" algn="ctr">
              <a:lnSpc>
                <a:spcPct val="150000"/>
              </a:lnSpc>
              <a:spcBef>
                <a:spcPts val="200"/>
              </a:spcBef>
              <a:spcAft>
                <a:spcPts val="200"/>
              </a:spcAft>
              <a:tabLst>
                <a:tab pos="540385" algn="l"/>
              </a:tabLst>
            </a:pPr>
            <a:r>
              <a:rPr lang="az-Latn-AZ" sz="1900" b="1" i="1" dirty="0">
                <a:latin typeface="Times New Roman" panose="02020603050405020304" pitchFamily="18" charset="0"/>
                <a:ea typeface="Times New Roman" panose="02020603050405020304" pitchFamily="18" charset="0"/>
              </a:rPr>
              <a:t>16A20C32 markalı RPİ torna dəzgahında emal ediləcək hissənin (pəstahın) materialı müxtəlif ola bilər. Bundan əlavə həmin pəstahın materialının mexaniki xassələrinin artırılması məqsədilə termiki emalı da nəzərdə tutula bilər ki, bu da öz növbəsində ciddi struktur dəyişikliklərinə gətirib çıxarır və alət təminatının seçilməsində öz rolunu oynayır.</a:t>
            </a:r>
            <a:endParaRPr lang="ru-RU" sz="1900" b="1"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08265608"/>
      </p:ext>
    </p:extLst>
  </p:cSld>
  <p:clrMapOvr>
    <a:masterClrMapping/>
  </p:clrMapOvr>
  <mc:AlternateContent xmlns:mc="http://schemas.openxmlformats.org/markup-compatibility/2006">
    <mc:Choice xmlns:p14="http://schemas.microsoft.com/office/powerpoint/2010/main" Requires="p14">
      <p:transition spd="slow">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theme/_rels/them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image" Target="../media/image16.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6.jpeg"/></Relationships>
</file>

<file path=ppt/theme/_rels/theme19.xml.rels><?xml version="1.0" encoding="UTF-8" standalone="yes"?>
<Relationships xmlns="http://schemas.openxmlformats.org/package/2006/relationships"><Relationship Id="rId1" Type="http://schemas.openxmlformats.org/officeDocument/2006/relationships/image" Target="../media/image25.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26.jpeg"/></Relationships>
</file>

<file path=ppt/theme/_rels/theme21.xml.rels><?xml version="1.0" encoding="UTF-8" standalone="yes"?>
<Relationships xmlns="http://schemas.openxmlformats.org/package/2006/relationships"><Relationship Id="rId1" Type="http://schemas.openxmlformats.org/officeDocument/2006/relationships/image" Target="../media/image27.jpeg"/></Relationships>
</file>

<file path=ppt/theme/_rels/theme22.xml.rels><?xml version="1.0" encoding="UTF-8" standalone="yes"?>
<Relationships xmlns="http://schemas.openxmlformats.org/package/2006/relationships"><Relationship Id="rId1" Type="http://schemas.openxmlformats.org/officeDocument/2006/relationships/image" Target="../media/image28.jpeg"/></Relationships>
</file>

<file path=ppt/theme/_rels/theme24.xml.rels><?xml version="1.0" encoding="UTF-8" standalone="yes"?>
<Relationships xmlns="http://schemas.openxmlformats.org/package/2006/relationships"><Relationship Id="rId1" Type="http://schemas.openxmlformats.org/officeDocument/2006/relationships/image" Target="../media/image29.jpeg"/></Relationships>
</file>

<file path=ppt/theme/_rels/theme25.xml.rels><?xml version="1.0" encoding="UTF-8" standalone="yes"?>
<Relationships xmlns="http://schemas.openxmlformats.org/package/2006/relationships"><Relationship Id="rId1" Type="http://schemas.openxmlformats.org/officeDocument/2006/relationships/image" Target="../media/image30.jpeg"/></Relationships>
</file>

<file path=ppt/theme/_rels/theme27.xml.rels><?xml version="1.0" encoding="UTF-8" standalone="yes"?>
<Relationships xmlns="http://schemas.openxmlformats.org/package/2006/relationships"><Relationship Id="rId1" Type="http://schemas.openxmlformats.org/officeDocument/2006/relationships/image" Target="../media/image31.jpeg"/></Relationships>
</file>

<file path=ppt/theme/_rels/theme28.xml.rels><?xml version="1.0" encoding="UTF-8" standalone="yes"?>
<Relationships xmlns="http://schemas.openxmlformats.org/package/2006/relationships"><Relationship Id="rId1" Type="http://schemas.openxmlformats.org/officeDocument/2006/relationships/image" Target="../media/image32.jpeg"/></Relationships>
</file>

<file path=ppt/theme/_rels/theme29.xml.rels><?xml version="1.0" encoding="UTF-8" standalone="yes"?>
<Relationships xmlns="http://schemas.openxmlformats.org/package/2006/relationships"><Relationship Id="rId1" Type="http://schemas.openxmlformats.org/officeDocument/2006/relationships/image" Target="../media/image33.jpeg"/></Relationships>
</file>

<file path=ppt/theme/_rels/theme3.xml.rels><?xml version="1.0" encoding="UTF-8" standalone="yes"?>
<Relationships xmlns="http://schemas.openxmlformats.org/package/2006/relationships"><Relationship Id="rId1" Type="http://schemas.openxmlformats.org/officeDocument/2006/relationships/image" Target="../media/image6.jpeg"/></Relationships>
</file>

<file path=ppt/theme/_rels/theme30.xml.rels><?xml version="1.0" encoding="UTF-8" standalone="yes"?>
<Relationships xmlns="http://schemas.openxmlformats.org/package/2006/relationships"><Relationship Id="rId1" Type="http://schemas.openxmlformats.org/officeDocument/2006/relationships/image" Target="../media/image34.jpeg"/></Relationships>
</file>

<file path=ppt/theme/_rels/theme31.xml.rels><?xml version="1.0" encoding="UTF-8" standalone="yes"?>
<Relationships xmlns="http://schemas.openxmlformats.org/package/2006/relationships"><Relationship Id="rId1" Type="http://schemas.openxmlformats.org/officeDocument/2006/relationships/image" Target="../media/image35.jpeg"/></Relationships>
</file>

<file path=ppt/theme/_rels/theme32.xml.rels><?xml version="1.0" encoding="UTF-8" standalone="yes"?>
<Relationships xmlns="http://schemas.openxmlformats.org/package/2006/relationships"><Relationship Id="rId1" Type="http://schemas.openxmlformats.org/officeDocument/2006/relationships/image" Target="../media/image28.jpeg"/></Relationships>
</file>

<file path=ppt/theme/_rels/theme33.xml.rels><?xml version="1.0" encoding="UTF-8" standalone="yes"?>
<Relationships xmlns="http://schemas.openxmlformats.org/package/2006/relationships"><Relationship Id="rId1" Type="http://schemas.openxmlformats.org/officeDocument/2006/relationships/image" Target="../media/image30.jpeg"/></Relationships>
</file>

<file path=ppt/theme/_rels/theme34.xml.rels><?xml version="1.0" encoding="UTF-8" standalone="yes"?>
<Relationships xmlns="http://schemas.openxmlformats.org/package/2006/relationships"><Relationship Id="rId1" Type="http://schemas.openxmlformats.org/officeDocument/2006/relationships/image" Target="../media/image36.jpeg"/></Relationships>
</file>

<file path=ppt/theme/_rels/theme36.xml.rels><?xml version="1.0" encoding="UTF-8" standalone="yes"?>
<Relationships xmlns="http://schemas.openxmlformats.org/package/2006/relationships"><Relationship Id="rId1" Type="http://schemas.openxmlformats.org/officeDocument/2006/relationships/image" Target="../media/image26.jpeg"/></Relationships>
</file>

<file path=ppt/theme/_rels/theme38.xml.rels><?xml version="1.0" encoding="UTF-8" standalone="yes"?>
<Relationships xmlns="http://schemas.openxmlformats.org/package/2006/relationships"><Relationship Id="rId1" Type="http://schemas.openxmlformats.org/officeDocument/2006/relationships/image" Target="../media/image33.jpeg"/></Relationships>
</file>

<file path=ppt/theme/_rels/theme39.xml.rels><?xml version="1.0" encoding="UTF-8" standalone="yes"?>
<Relationships xmlns="http://schemas.openxmlformats.org/package/2006/relationships"><Relationship Id="rId1" Type="http://schemas.openxmlformats.org/officeDocument/2006/relationships/image" Target="../media/image25.jpeg"/></Relationships>
</file>

<file path=ppt/theme/_rels/theme40.xml.rels><?xml version="1.0" encoding="UTF-8" standalone="yes"?>
<Relationships xmlns="http://schemas.openxmlformats.org/package/2006/relationships"><Relationship Id="rId1" Type="http://schemas.openxmlformats.org/officeDocument/2006/relationships/image" Target="../media/image39.jpeg"/></Relationships>
</file>

<file path=ppt/theme/_rels/theme41.xml.rels><?xml version="1.0" encoding="UTF-8" standalone="yes"?>
<Relationships xmlns="http://schemas.openxmlformats.org/package/2006/relationships"><Relationship Id="rId1" Type="http://schemas.openxmlformats.org/officeDocument/2006/relationships/image" Target="../media/image28.jpeg"/></Relationships>
</file>

<file path=ppt/theme/_rels/theme42.xml.rels><?xml version="1.0" encoding="UTF-8" standalone="yes"?>
<Relationships xmlns="http://schemas.openxmlformats.org/package/2006/relationships"><Relationship Id="rId1" Type="http://schemas.openxmlformats.org/officeDocument/2006/relationships/image" Target="../media/image40.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image" Target="../media/image8.jpeg"/></Relationships>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10.xml><?xml version="1.0" encoding="utf-8"?>
<a:theme xmlns:a="http://schemas.openxmlformats.org/drawingml/2006/main" name="1_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FE1EB5C7-81A8-4CBA-AE6E-B3BF73DC3895}"/>
    </a:ext>
  </a:extLst>
</a:theme>
</file>

<file path=ppt/theme/theme1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12.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xmlns="" name="Main Event" id="{AC372BB4-D83D-411E-B849-B641926BA760}" vid="{F1EFBDE3-1A95-4E3D-81AD-1F53D65BEA01}"/>
    </a:ext>
  </a:extLst>
</a:theme>
</file>

<file path=ppt/theme/theme13.xml><?xml version="1.0" encoding="utf-8"?>
<a:theme xmlns:a="http://schemas.openxmlformats.org/drawingml/2006/main" name="Berlin">
  <a:themeElements>
    <a:clrScheme name="Berlin">
      <a:dk1>
        <a:sysClr val="windowText" lastClr="000000"/>
      </a:dk1>
      <a:lt1>
        <a:sysClr val="window" lastClr="FFFFFF"/>
      </a:lt1>
      <a:dk2>
        <a:srgbClr val="6A9C41"/>
      </a:dk2>
      <a:lt2>
        <a:srgbClr val="E7E6E6"/>
      </a:lt2>
      <a:accent1>
        <a:srgbClr val="A7D535"/>
      </a:accent1>
      <a:accent2>
        <a:srgbClr val="EACA4F"/>
      </a:accent2>
      <a:accent3>
        <a:srgbClr val="FD9850"/>
      </a:accent3>
      <a:accent4>
        <a:srgbClr val="F46442"/>
      </a:accent4>
      <a:accent5>
        <a:srgbClr val="54D289"/>
      </a:accent5>
      <a:accent6>
        <a:srgbClr val="6AD8CB"/>
      </a:accent6>
      <a:hlink>
        <a:srgbClr val="CAFB50"/>
      </a:hlink>
      <a:folHlink>
        <a:srgbClr val="DEFF8B"/>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38000"/>
              </a:schemeClr>
            </a:gs>
            <a:gs pos="50000">
              <a:schemeClr val="phClr">
                <a:shade val="100000"/>
                <a:hueMod val="100000"/>
                <a:satMod val="110000"/>
                <a:lumMod val="130000"/>
              </a:schemeClr>
            </a:gs>
            <a:gs pos="100000">
              <a:schemeClr val="phClr">
                <a:shade val="78000"/>
                <a:hueMod val="106000"/>
                <a:satMod val="120000"/>
                <a:lumMod val="7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B587E4A9-1405-4B4F-8BC3-512EE08D2EBF}"/>
    </a:ext>
  </a:extLst>
</a:theme>
</file>

<file path=ppt/theme/theme14.xml><?xml version="1.0" encoding="utf-8"?>
<a:theme xmlns:a="http://schemas.openxmlformats.org/drawingml/2006/main" name="Droplet">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C71B277C-C29A-4BA0-A7BA-43502DF21AB3}"/>
    </a:ext>
  </a:extLst>
</a:theme>
</file>

<file path=ppt/theme/theme15.xml><?xml version="1.0" encoding="utf-8"?>
<a:theme xmlns:a="http://schemas.openxmlformats.org/drawingml/2006/main" name="3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16.xml><?xml version="1.0" encoding="utf-8"?>
<a:theme xmlns:a="http://schemas.openxmlformats.org/drawingml/2006/main" name="2_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ppt/theme/theme17.xml><?xml version="1.0" encoding="utf-8"?>
<a:theme xmlns:a="http://schemas.openxmlformats.org/drawingml/2006/main" name="1_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ppt/theme/theme18.xml><?xml version="1.0" encoding="utf-8"?>
<a:theme xmlns:a="http://schemas.openxmlformats.org/drawingml/2006/main" name="Basis">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Basis">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90E45F77-AEFC-46EF-A7C1-5B338C297B02}"/>
    </a:ext>
  </a:extLst>
</a:theme>
</file>

<file path=ppt/theme/theme19.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0.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3.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4.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5.xml><?xml version="1.0" encoding="utf-8"?>
<a:theme xmlns:a="http://schemas.openxmlformats.org/drawingml/2006/main" name="Соседство">
  <a:themeElements>
    <a:clrScheme name="Соседство">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6.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7.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8.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9.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ppt/theme/theme30.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3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2.xml><?xml version="1.0" encoding="utf-8"?>
<a:theme xmlns:a="http://schemas.openxmlformats.org/drawingml/2006/main" name="1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3.xml><?xml version="1.0" encoding="utf-8"?>
<a:theme xmlns:a="http://schemas.openxmlformats.org/drawingml/2006/main" name="1_Соседство">
  <a:themeElements>
    <a:clrScheme name="Соседство">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4.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5.xml><?xml version="1.0" encoding="utf-8"?>
<a:theme xmlns:a="http://schemas.openxmlformats.org/drawingml/2006/main" name="Составная">
  <a:themeElements>
    <a:clrScheme name="Составная">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Составная">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тавная">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ppt/theme/theme36.xml><?xml version="1.0" encoding="utf-8"?>
<a:theme xmlns:a="http://schemas.openxmlformats.org/drawingml/2006/main" name="1_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7.xml><?xml version="1.0" encoding="utf-8"?>
<a:theme xmlns:a="http://schemas.openxmlformats.org/drawingml/2006/main" name="1_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38.xml><?xml version="1.0" encoding="utf-8"?>
<a:theme xmlns:a="http://schemas.openxmlformats.org/drawingml/2006/main" name="1_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9.xml><?xml version="1.0" encoding="utf-8"?>
<a:theme xmlns:a="http://schemas.openxmlformats.org/drawingml/2006/main" name="1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40.xml><?xml version="1.0" encoding="utf-8"?>
<a:theme xmlns:a="http://schemas.openxmlformats.org/drawingml/2006/main" name="Изящ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1.xml><?xml version="1.0" encoding="utf-8"?>
<a:theme xmlns:a="http://schemas.openxmlformats.org/drawingml/2006/main" name="2_NewsPrint">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42.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5.xml><?xml version="1.0" encoding="utf-8"?>
<a:theme xmlns:a="http://schemas.openxmlformats.org/drawingml/2006/main" name="1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6.xml><?xml version="1.0" encoding="utf-8"?>
<a:theme xmlns:a="http://schemas.openxmlformats.org/drawingml/2006/main" name="1_Parallax">
  <a:themeElements>
    <a:clrScheme name="Parallax">
      <a:dk1>
        <a:sysClr val="windowText" lastClr="000000"/>
      </a:dk1>
      <a:lt1>
        <a:sysClr val="window" lastClr="FFFFFF"/>
      </a:lt1>
      <a:dk2>
        <a:srgbClr val="212121"/>
      </a:dk2>
      <a:lt2>
        <a:srgbClr val="CDD0D1"/>
      </a:lt2>
      <a:accent1>
        <a:srgbClr val="EB8F22"/>
      </a:accent1>
      <a:accent2>
        <a:srgbClr val="CD4223"/>
      </a:accent2>
      <a:accent3>
        <a:srgbClr val="A89374"/>
      </a:accent3>
      <a:accent4>
        <a:srgbClr val="83AA67"/>
      </a:accent4>
      <a:accent5>
        <a:srgbClr val="4FA9C1"/>
      </a:accent5>
      <a:accent6>
        <a:srgbClr val="9390AF"/>
      </a:accent6>
      <a:hlink>
        <a:srgbClr val="EC7220"/>
      </a:hlink>
      <a:folHlink>
        <a:srgbClr val="F09355"/>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EBEC8F79-A447-43FC-8E81-85E8468AF3F9}"/>
    </a:ext>
  </a:extLst>
</a:theme>
</file>

<file path=ppt/theme/theme7.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F5E91637-A7B6-4E27-B710-77DA7014EE1E}"/>
    </a:ext>
  </a:extLst>
</a:theme>
</file>

<file path=ppt/theme/theme8.xml><?xml version="1.0" encoding="utf-8"?>
<a:theme xmlns:a="http://schemas.openxmlformats.org/drawingml/2006/main" name="2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9.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523</TotalTime>
  <Words>5733</Words>
  <Application>Microsoft Office PowerPoint</Application>
  <PresentationFormat>Произвольный</PresentationFormat>
  <Paragraphs>307</Paragraphs>
  <Slides>58</Slides>
  <Notes>0</Notes>
  <HiddenSlides>0</HiddenSlides>
  <MMClips>0</MMClips>
  <ScaleCrop>false</ScaleCrop>
  <HeadingPairs>
    <vt:vector size="4" baseType="variant">
      <vt:variant>
        <vt:lpstr>Тема</vt:lpstr>
      </vt:variant>
      <vt:variant>
        <vt:i4>42</vt:i4>
      </vt:variant>
      <vt:variant>
        <vt:lpstr>Заголовки слайдов</vt:lpstr>
      </vt:variant>
      <vt:variant>
        <vt:i4>58</vt:i4>
      </vt:variant>
    </vt:vector>
  </HeadingPairs>
  <TitlesOfParts>
    <vt:vector size="100" baseType="lpstr">
      <vt:lpstr>Wisp</vt:lpstr>
      <vt:lpstr>Ion</vt:lpstr>
      <vt:lpstr>Parallax</vt:lpstr>
      <vt:lpstr>Facet</vt:lpstr>
      <vt:lpstr>1_Ion</vt:lpstr>
      <vt:lpstr>1_Parallax</vt:lpstr>
      <vt:lpstr>Gallery</vt:lpstr>
      <vt:lpstr>2_Ion</vt:lpstr>
      <vt:lpstr>Organic</vt:lpstr>
      <vt:lpstr>1_Vapor Trail</vt:lpstr>
      <vt:lpstr>Slice</vt:lpstr>
      <vt:lpstr>Main Event</vt:lpstr>
      <vt:lpstr>Berlin</vt:lpstr>
      <vt:lpstr>Droplet</vt:lpstr>
      <vt:lpstr>3_Ion</vt:lpstr>
      <vt:lpstr>2_Parallax</vt:lpstr>
      <vt:lpstr>1_Wisp</vt:lpstr>
      <vt:lpstr>Basis</vt:lpstr>
      <vt:lpstr>Исполнительная</vt:lpstr>
      <vt:lpstr>Ясность</vt:lpstr>
      <vt:lpstr>Яркая</vt:lpstr>
      <vt:lpstr>NewsPrint</vt:lpstr>
      <vt:lpstr>Воздушный поток</vt:lpstr>
      <vt:lpstr>Справедливость</vt:lpstr>
      <vt:lpstr>Соседство</vt:lpstr>
      <vt:lpstr>Паркет</vt:lpstr>
      <vt:lpstr>Поток</vt:lpstr>
      <vt:lpstr>Солнцестояние</vt:lpstr>
      <vt:lpstr>Городская</vt:lpstr>
      <vt:lpstr>Аптека</vt:lpstr>
      <vt:lpstr>Аспект</vt:lpstr>
      <vt:lpstr>1_NewsPrint</vt:lpstr>
      <vt:lpstr>1_Соседство</vt:lpstr>
      <vt:lpstr>Эркер</vt:lpstr>
      <vt:lpstr>Составная</vt:lpstr>
      <vt:lpstr>1_Ясность</vt:lpstr>
      <vt:lpstr>1_Воздушный поток</vt:lpstr>
      <vt:lpstr>1_Городская</vt:lpstr>
      <vt:lpstr>1_Исполнительная</vt:lpstr>
      <vt:lpstr>Изящная</vt:lpstr>
      <vt:lpstr>2_NewsPrint</vt:lpstr>
      <vt:lpstr>Кутюр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XamKagız ProsesKontrol</dc:creator>
  <cp:lastModifiedBy>acer</cp:lastModifiedBy>
  <cp:revision>35</cp:revision>
  <dcterms:created xsi:type="dcterms:W3CDTF">2023-06-23T14:29:50Z</dcterms:created>
  <dcterms:modified xsi:type="dcterms:W3CDTF">2023-07-02T17:05:03Z</dcterms:modified>
</cp:coreProperties>
</file>