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72" r:id="rId9"/>
    <p:sldId id="263" r:id="rId10"/>
    <p:sldId id="265" r:id="rId11"/>
    <p:sldId id="271" r:id="rId12"/>
    <p:sldId id="269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5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86" r:id="rId34"/>
    <p:sldId id="287" r:id="rId35"/>
    <p:sldId id="29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 snapToGrid="0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B723B7-89AC-44B5-90B9-B5D90DBEFB1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DEE2C7-41D5-4189-A9FA-B73496295058}">
      <dgm:prSet phldrT="[Текст]"/>
      <dgm:spPr/>
      <dgm:t>
        <a:bodyPr/>
        <a:lstStyle/>
        <a:p>
          <a:r>
            <a:rPr lang="az-Latn-AZ" dirty="0" smtClean="0"/>
            <a:t> </a:t>
          </a:r>
          <a:endParaRPr lang="ru-RU" dirty="0"/>
        </a:p>
      </dgm:t>
    </dgm:pt>
    <dgm:pt modelId="{CEF9DAA6-DB9F-47D1-801B-581F9FD88592}" type="parTrans" cxnId="{542BD0F7-9E82-48D2-BDBA-A9EF2344EAD7}">
      <dgm:prSet/>
      <dgm:spPr/>
      <dgm:t>
        <a:bodyPr/>
        <a:lstStyle/>
        <a:p>
          <a:endParaRPr lang="ru-RU"/>
        </a:p>
      </dgm:t>
    </dgm:pt>
    <dgm:pt modelId="{47D635C1-FCC5-48CB-BF49-E6945C713399}" type="sibTrans" cxnId="{542BD0F7-9E82-48D2-BDBA-A9EF2344EAD7}">
      <dgm:prSet/>
      <dgm:spPr/>
      <dgm:t>
        <a:bodyPr/>
        <a:lstStyle/>
        <a:p>
          <a:endParaRPr lang="ru-RU"/>
        </a:p>
      </dgm:t>
    </dgm:pt>
    <dgm:pt modelId="{DC466C64-FF4D-417D-8F90-4D2B040CCDB3}">
      <dgm:prSet phldrT="[Текст]"/>
      <dgm:spPr/>
      <dgm:t>
        <a:bodyPr/>
        <a:lstStyle/>
        <a:p>
          <a:r>
            <a:rPr lang="en-US" b="1" dirty="0" err="1" smtClean="0"/>
            <a:t>Mövzunun</a:t>
          </a:r>
          <a:r>
            <a:rPr lang="en-US" b="1" dirty="0" smtClean="0"/>
            <a:t> </a:t>
          </a:r>
          <a:r>
            <a:rPr lang="en-US" b="1" dirty="0" err="1" smtClean="0"/>
            <a:t>aktuallığı</a:t>
          </a:r>
          <a:r>
            <a:rPr lang="en-US" dirty="0" smtClean="0"/>
            <a:t>.</a:t>
          </a:r>
          <a:endParaRPr lang="ru-RU" dirty="0"/>
        </a:p>
      </dgm:t>
    </dgm:pt>
    <dgm:pt modelId="{FEF0A157-FACA-443A-8784-526CBEF3F481}" type="parTrans" cxnId="{9A691503-9F6A-47B3-86EE-0F0A83E1C846}">
      <dgm:prSet/>
      <dgm:spPr/>
      <dgm:t>
        <a:bodyPr/>
        <a:lstStyle/>
        <a:p>
          <a:endParaRPr lang="ru-RU"/>
        </a:p>
      </dgm:t>
    </dgm:pt>
    <dgm:pt modelId="{D0DC40C1-39C9-41D4-BA88-AACE8BC82234}" type="sibTrans" cxnId="{9A691503-9F6A-47B3-86EE-0F0A83E1C846}">
      <dgm:prSet/>
      <dgm:spPr/>
      <dgm:t>
        <a:bodyPr/>
        <a:lstStyle/>
        <a:p>
          <a:endParaRPr lang="ru-RU"/>
        </a:p>
      </dgm:t>
    </dgm:pt>
    <dgm:pt modelId="{E41A57D2-DFC3-48E1-86AA-5D76727D0ACF}">
      <dgm:prSet phldrT="[Текст]"/>
      <dgm:spPr/>
      <dgm:t>
        <a:bodyPr/>
        <a:lstStyle/>
        <a:p>
          <a:r>
            <a:rPr lang="en-US" b="1" dirty="0" err="1" smtClean="0"/>
            <a:t>Tədqiqatın</a:t>
          </a:r>
          <a:r>
            <a:rPr lang="en-US" b="1" dirty="0" smtClean="0"/>
            <a:t> </a:t>
          </a:r>
          <a:r>
            <a:rPr lang="en-US" b="1" dirty="0" err="1" smtClean="0"/>
            <a:t>məqsədi</a:t>
          </a:r>
          <a:r>
            <a:rPr lang="en-US" b="1" dirty="0" smtClean="0"/>
            <a:t>. </a:t>
          </a:r>
          <a:endParaRPr lang="ru-RU" dirty="0"/>
        </a:p>
      </dgm:t>
    </dgm:pt>
    <dgm:pt modelId="{F1A1DF48-8152-41DF-B096-90475115EEBD}" type="parTrans" cxnId="{CD41DC08-957E-4CFB-A775-D24E4C01232C}">
      <dgm:prSet/>
      <dgm:spPr/>
      <dgm:t>
        <a:bodyPr/>
        <a:lstStyle/>
        <a:p>
          <a:endParaRPr lang="ru-RU"/>
        </a:p>
      </dgm:t>
    </dgm:pt>
    <dgm:pt modelId="{B3D40B21-0483-4B02-BF40-D3F266181EBF}" type="sibTrans" cxnId="{CD41DC08-957E-4CFB-A775-D24E4C01232C}">
      <dgm:prSet/>
      <dgm:spPr/>
      <dgm:t>
        <a:bodyPr/>
        <a:lstStyle/>
        <a:p>
          <a:endParaRPr lang="ru-RU"/>
        </a:p>
      </dgm:t>
    </dgm:pt>
    <dgm:pt modelId="{94707AED-5BD2-493A-81F9-1F935855FA2C}">
      <dgm:prSet phldrT="[Текст]"/>
      <dgm:spPr/>
      <dgm:t>
        <a:bodyPr/>
        <a:lstStyle/>
        <a:p>
          <a:r>
            <a:rPr lang="az-Latn-AZ" dirty="0" smtClean="0"/>
            <a:t> </a:t>
          </a:r>
          <a:endParaRPr lang="ru-RU" dirty="0"/>
        </a:p>
      </dgm:t>
    </dgm:pt>
    <dgm:pt modelId="{D910BE1C-55F3-49C8-A14D-9CBF61DB4148}" type="parTrans" cxnId="{F7829B6B-13D3-4FB8-973E-C10971FF59C3}">
      <dgm:prSet/>
      <dgm:spPr/>
      <dgm:t>
        <a:bodyPr/>
        <a:lstStyle/>
        <a:p>
          <a:endParaRPr lang="ru-RU"/>
        </a:p>
      </dgm:t>
    </dgm:pt>
    <dgm:pt modelId="{84413CE8-DF65-483D-8FDF-0FD6C679C265}" type="sibTrans" cxnId="{F7829B6B-13D3-4FB8-973E-C10971FF59C3}">
      <dgm:prSet/>
      <dgm:spPr/>
      <dgm:t>
        <a:bodyPr/>
        <a:lstStyle/>
        <a:p>
          <a:endParaRPr lang="ru-RU"/>
        </a:p>
      </dgm:t>
    </dgm:pt>
    <dgm:pt modelId="{6102CBB5-9560-4A84-A1C7-55A21B4CB77A}">
      <dgm:prSet phldrT="[Текст]"/>
      <dgm:spPr/>
      <dgm:t>
        <a:bodyPr/>
        <a:lstStyle/>
        <a:p>
          <a:r>
            <a:rPr lang="en-US" b="1" dirty="0" err="1" smtClean="0"/>
            <a:t>Tədqiqatın</a:t>
          </a:r>
          <a:r>
            <a:rPr lang="en-US" b="1" dirty="0" smtClean="0"/>
            <a:t> </a:t>
          </a:r>
          <a:r>
            <a:rPr lang="en-US" b="1" dirty="0" err="1" smtClean="0"/>
            <a:t>elmi</a:t>
          </a:r>
          <a:r>
            <a:rPr lang="en-US" b="1" dirty="0" smtClean="0"/>
            <a:t> </a:t>
          </a:r>
          <a:r>
            <a:rPr lang="en-US" b="1" dirty="0" err="1" smtClean="0"/>
            <a:t>yeniliyi</a:t>
          </a:r>
          <a:r>
            <a:rPr lang="en-US" b="1" dirty="0" smtClean="0"/>
            <a:t> </a:t>
          </a:r>
          <a:r>
            <a:rPr lang="en-US" b="1" dirty="0" err="1" smtClean="0"/>
            <a:t>və</a:t>
          </a:r>
          <a:r>
            <a:rPr lang="en-US" b="1" dirty="0" smtClean="0"/>
            <a:t> </a:t>
          </a:r>
          <a:r>
            <a:rPr lang="en-US" b="1" dirty="0" err="1" smtClean="0"/>
            <a:t>praktik</a:t>
          </a:r>
          <a:r>
            <a:rPr lang="en-US" b="1" dirty="0" smtClean="0"/>
            <a:t> </a:t>
          </a:r>
          <a:r>
            <a:rPr lang="en-US" b="1" dirty="0" err="1" smtClean="0"/>
            <a:t>əhəmiyyəti</a:t>
          </a:r>
          <a:r>
            <a:rPr lang="en-US" b="1" dirty="0" smtClean="0"/>
            <a:t>. </a:t>
          </a:r>
          <a:endParaRPr lang="ru-RU" dirty="0"/>
        </a:p>
      </dgm:t>
    </dgm:pt>
    <dgm:pt modelId="{1C05B8BF-EF2F-4C80-9D3A-B70D63591B06}" type="parTrans" cxnId="{32108335-CB6B-4F75-9531-0A85866F2B5B}">
      <dgm:prSet/>
      <dgm:spPr/>
      <dgm:t>
        <a:bodyPr/>
        <a:lstStyle/>
        <a:p>
          <a:endParaRPr lang="ru-RU"/>
        </a:p>
      </dgm:t>
    </dgm:pt>
    <dgm:pt modelId="{6BF672BC-CAD7-4F7D-BD7D-B8C64D982035}" type="sibTrans" cxnId="{32108335-CB6B-4F75-9531-0A85866F2B5B}">
      <dgm:prSet/>
      <dgm:spPr/>
      <dgm:t>
        <a:bodyPr/>
        <a:lstStyle/>
        <a:p>
          <a:endParaRPr lang="ru-RU"/>
        </a:p>
      </dgm:t>
    </dgm:pt>
    <dgm:pt modelId="{35E99DC6-EF33-4235-AE85-C89741E68297}">
      <dgm:prSet phldrT="[Текст]"/>
      <dgm:spPr/>
      <dgm:t>
        <a:bodyPr/>
        <a:lstStyle/>
        <a:p>
          <a:r>
            <a:rPr lang="en-US" b="1" dirty="0" err="1" smtClean="0"/>
            <a:t>Tədqiqat</a:t>
          </a:r>
          <a:r>
            <a:rPr lang="en-US" b="1" dirty="0" smtClean="0"/>
            <a:t> </a:t>
          </a:r>
          <a:r>
            <a:rPr lang="en-US" b="1" dirty="0" err="1" smtClean="0"/>
            <a:t>işinin</a:t>
          </a:r>
          <a:r>
            <a:rPr lang="en-US" b="1" dirty="0" smtClean="0"/>
            <a:t> </a:t>
          </a:r>
          <a:r>
            <a:rPr lang="en-US" b="1" dirty="0" err="1" smtClean="0"/>
            <a:t>məqsədi</a:t>
          </a:r>
          <a:r>
            <a:rPr lang="en-US" b="1" dirty="0" smtClean="0"/>
            <a:t> </a:t>
          </a:r>
          <a:r>
            <a:rPr lang="en-US" b="1" dirty="0" err="1" smtClean="0"/>
            <a:t>və</a:t>
          </a:r>
          <a:r>
            <a:rPr lang="en-US" b="1" dirty="0" smtClean="0"/>
            <a:t> </a:t>
          </a:r>
          <a:r>
            <a:rPr lang="en-US" b="1" dirty="0" err="1" smtClean="0"/>
            <a:t>vəzifələri</a:t>
          </a:r>
          <a:endParaRPr lang="ru-RU" dirty="0"/>
        </a:p>
      </dgm:t>
    </dgm:pt>
    <dgm:pt modelId="{C4B09211-FD34-47B5-98C8-F1718011A35C}" type="parTrans" cxnId="{DBF5BF25-48FA-4F02-81B1-C5E411F4EA93}">
      <dgm:prSet/>
      <dgm:spPr/>
      <dgm:t>
        <a:bodyPr/>
        <a:lstStyle/>
        <a:p>
          <a:endParaRPr lang="ru-RU"/>
        </a:p>
      </dgm:t>
    </dgm:pt>
    <dgm:pt modelId="{4331AAC6-64C5-44BE-95AA-33F577CF0BA1}" type="sibTrans" cxnId="{DBF5BF25-48FA-4F02-81B1-C5E411F4EA93}">
      <dgm:prSet/>
      <dgm:spPr/>
      <dgm:t>
        <a:bodyPr/>
        <a:lstStyle/>
        <a:p>
          <a:endParaRPr lang="ru-RU"/>
        </a:p>
      </dgm:t>
    </dgm:pt>
    <dgm:pt modelId="{CD4038BC-8197-4E0F-889F-F6B89139478C}">
      <dgm:prSet phldrT="[Текст]"/>
      <dgm:spPr/>
      <dgm:t>
        <a:bodyPr/>
        <a:lstStyle/>
        <a:p>
          <a:r>
            <a:rPr lang="az-Latn-AZ" dirty="0" smtClean="0"/>
            <a:t> </a:t>
          </a:r>
          <a:endParaRPr lang="ru-RU" dirty="0"/>
        </a:p>
      </dgm:t>
    </dgm:pt>
    <dgm:pt modelId="{23893572-28E3-431A-BB26-DC39C29641A8}" type="parTrans" cxnId="{09BCF1B4-1F27-4517-BFF4-7E3DAEFB2E2A}">
      <dgm:prSet/>
      <dgm:spPr/>
      <dgm:t>
        <a:bodyPr/>
        <a:lstStyle/>
        <a:p>
          <a:endParaRPr lang="ru-RU"/>
        </a:p>
      </dgm:t>
    </dgm:pt>
    <dgm:pt modelId="{2876625C-6996-4ECB-B51D-736D8E24DFEB}" type="sibTrans" cxnId="{09BCF1B4-1F27-4517-BFF4-7E3DAEFB2E2A}">
      <dgm:prSet/>
      <dgm:spPr/>
      <dgm:t>
        <a:bodyPr/>
        <a:lstStyle/>
        <a:p>
          <a:endParaRPr lang="ru-RU"/>
        </a:p>
      </dgm:t>
    </dgm:pt>
    <dgm:pt modelId="{583DAE00-DC14-4961-B8A9-9B45140CE52D}">
      <dgm:prSet phldrT="[Текст]"/>
      <dgm:spPr/>
      <dgm:t>
        <a:bodyPr/>
        <a:lstStyle/>
        <a:p>
          <a:r>
            <a:rPr lang="en-US" dirty="0" smtClean="0"/>
            <a:t>QA</a:t>
          </a:r>
          <a:r>
            <a:rPr lang="az-Latn-AZ" dirty="0" smtClean="0"/>
            <a:t> avtomatlaşdırılması</a:t>
          </a:r>
          <a:endParaRPr lang="ru-RU" dirty="0"/>
        </a:p>
      </dgm:t>
    </dgm:pt>
    <dgm:pt modelId="{0912DC71-C4C1-46A3-8237-4765EFCC3DE4}" type="parTrans" cxnId="{A70EDEEA-E71D-497B-8584-EF66C234739B}">
      <dgm:prSet/>
      <dgm:spPr/>
      <dgm:t>
        <a:bodyPr/>
        <a:lstStyle/>
        <a:p>
          <a:endParaRPr lang="ru-RU"/>
        </a:p>
      </dgm:t>
    </dgm:pt>
    <dgm:pt modelId="{7B185E10-5C93-4EF2-8510-328EDDBAA54F}" type="sibTrans" cxnId="{A70EDEEA-E71D-497B-8584-EF66C234739B}">
      <dgm:prSet/>
      <dgm:spPr/>
      <dgm:t>
        <a:bodyPr/>
        <a:lstStyle/>
        <a:p>
          <a:endParaRPr lang="ru-RU"/>
        </a:p>
      </dgm:t>
    </dgm:pt>
    <dgm:pt modelId="{CD759180-1FDA-4460-A557-21B5F71C8708}">
      <dgm:prSet phldrT="[Текст]"/>
      <dgm:spPr/>
      <dgm:t>
        <a:bodyPr/>
        <a:lstStyle/>
        <a:p>
          <a:r>
            <a:rPr lang="az-Latn-AZ" dirty="0" smtClean="0"/>
            <a:t>O</a:t>
          </a:r>
          <a:r>
            <a:rPr lang="en-US" dirty="0" smtClean="0"/>
            <a:t>WASP </a:t>
          </a:r>
          <a:r>
            <a:rPr lang="az-Latn-AZ" dirty="0" smtClean="0"/>
            <a:t>ilə </a:t>
          </a:r>
          <a:r>
            <a:rPr lang="en-US" dirty="0" smtClean="0"/>
            <a:t>t</a:t>
          </a:r>
          <a:r>
            <a:rPr lang="az-Latn-AZ" dirty="0" smtClean="0"/>
            <a:t>əhlükəsizlik testi</a:t>
          </a:r>
          <a:endParaRPr lang="ru-RU" dirty="0"/>
        </a:p>
      </dgm:t>
    </dgm:pt>
    <dgm:pt modelId="{EE25443B-3931-419C-A8B2-65E73688DAB5}" type="parTrans" cxnId="{D4730985-18D4-407E-A3B0-95DA84D0CB93}">
      <dgm:prSet/>
      <dgm:spPr/>
      <dgm:t>
        <a:bodyPr/>
        <a:lstStyle/>
        <a:p>
          <a:endParaRPr lang="ru-RU"/>
        </a:p>
      </dgm:t>
    </dgm:pt>
    <dgm:pt modelId="{CFE5C0D2-DFBE-4EF4-A5E1-30FFB70FD9C5}" type="sibTrans" cxnId="{D4730985-18D4-407E-A3B0-95DA84D0CB93}">
      <dgm:prSet/>
      <dgm:spPr/>
      <dgm:t>
        <a:bodyPr/>
        <a:lstStyle/>
        <a:p>
          <a:endParaRPr lang="ru-RU"/>
        </a:p>
      </dgm:t>
    </dgm:pt>
    <dgm:pt modelId="{A372D211-004C-45CD-A5CA-D8E7BAE32108}">
      <dgm:prSet phldrT="[Текст]"/>
      <dgm:spPr/>
      <dgm:t>
        <a:bodyPr/>
        <a:lstStyle/>
        <a:p>
          <a:r>
            <a:rPr lang="az-Latn-AZ" dirty="0" smtClean="0"/>
            <a:t>Selenium ilə veb testing</a:t>
          </a:r>
          <a:endParaRPr lang="ru-RU" dirty="0"/>
        </a:p>
      </dgm:t>
    </dgm:pt>
    <dgm:pt modelId="{0F5D0F45-4246-4104-A6B8-AFE0F2903C72}" type="parTrans" cxnId="{34483164-BC0E-4CA9-8CAC-1F7E671C54AB}">
      <dgm:prSet/>
      <dgm:spPr/>
      <dgm:t>
        <a:bodyPr/>
        <a:lstStyle/>
        <a:p>
          <a:endParaRPr lang="ru-RU"/>
        </a:p>
      </dgm:t>
    </dgm:pt>
    <dgm:pt modelId="{26F67DB9-D222-41B6-90D3-D15D61AFBE0F}" type="sibTrans" cxnId="{34483164-BC0E-4CA9-8CAC-1F7E671C54AB}">
      <dgm:prSet/>
      <dgm:spPr/>
      <dgm:t>
        <a:bodyPr/>
        <a:lstStyle/>
        <a:p>
          <a:endParaRPr lang="ru-RU"/>
        </a:p>
      </dgm:t>
    </dgm:pt>
    <dgm:pt modelId="{40DC3E6E-84A7-4930-89CB-4790929F19E1}" type="pres">
      <dgm:prSet presAssocID="{A9B723B7-89AC-44B5-90B9-B5D90DBEFB1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7970B5-4DF1-4A72-A2BA-4B527DF56630}" type="pres">
      <dgm:prSet presAssocID="{F2DEE2C7-41D5-4189-A9FA-B73496295058}" presName="composite" presStyleCnt="0"/>
      <dgm:spPr/>
    </dgm:pt>
    <dgm:pt modelId="{C367AE74-0A68-4B4F-AC84-F03794C8B86E}" type="pres">
      <dgm:prSet presAssocID="{F2DEE2C7-41D5-4189-A9FA-B7349629505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E742D-CA85-44F6-91BA-76B1450EF3BB}" type="pres">
      <dgm:prSet presAssocID="{F2DEE2C7-41D5-4189-A9FA-B7349629505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B0CAC-4953-43E6-8530-C1BAF99D6BB3}" type="pres">
      <dgm:prSet presAssocID="{47D635C1-FCC5-48CB-BF49-E6945C713399}" presName="sp" presStyleCnt="0"/>
      <dgm:spPr/>
    </dgm:pt>
    <dgm:pt modelId="{C9042A0D-7FD4-4228-A1F3-F2A5500BF5CD}" type="pres">
      <dgm:prSet presAssocID="{94707AED-5BD2-493A-81F9-1F935855FA2C}" presName="composite" presStyleCnt="0"/>
      <dgm:spPr/>
    </dgm:pt>
    <dgm:pt modelId="{671B9D72-AE17-4E4F-8BF5-FF52D9F37488}" type="pres">
      <dgm:prSet presAssocID="{94707AED-5BD2-493A-81F9-1F935855FA2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127D3-74A6-4D31-9846-62A9056ADF12}" type="pres">
      <dgm:prSet presAssocID="{94707AED-5BD2-493A-81F9-1F935855FA2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E5B72-C248-4A00-B9BB-C6C70B728DB4}" type="pres">
      <dgm:prSet presAssocID="{84413CE8-DF65-483D-8FDF-0FD6C679C265}" presName="sp" presStyleCnt="0"/>
      <dgm:spPr/>
    </dgm:pt>
    <dgm:pt modelId="{CE74E7F4-9A46-44CE-966D-C3AA0A7C01FB}" type="pres">
      <dgm:prSet presAssocID="{CD4038BC-8197-4E0F-889F-F6B89139478C}" presName="composite" presStyleCnt="0"/>
      <dgm:spPr/>
    </dgm:pt>
    <dgm:pt modelId="{43961CC8-664F-4870-BA1F-1EADBD1ED586}" type="pres">
      <dgm:prSet presAssocID="{CD4038BC-8197-4E0F-889F-F6B89139478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59F80-3E8F-4CC5-B5A9-5DBA216DEEBC}" type="pres">
      <dgm:prSet presAssocID="{CD4038BC-8197-4E0F-889F-F6B89139478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8590F8-5AC7-41BB-AF9D-22EA144C2C55}" type="presOf" srcId="{A372D211-004C-45CD-A5CA-D8E7BAE32108}" destId="{A0C59F80-3E8F-4CC5-B5A9-5DBA216DEEBC}" srcOrd="0" destOrd="1" presId="urn:microsoft.com/office/officeart/2005/8/layout/chevron2"/>
    <dgm:cxn modelId="{DBF5BF25-48FA-4F02-81B1-C5E411F4EA93}" srcId="{94707AED-5BD2-493A-81F9-1F935855FA2C}" destId="{35E99DC6-EF33-4235-AE85-C89741E68297}" srcOrd="1" destOrd="0" parTransId="{C4B09211-FD34-47B5-98C8-F1718011A35C}" sibTransId="{4331AAC6-64C5-44BE-95AA-33F577CF0BA1}"/>
    <dgm:cxn modelId="{34483164-BC0E-4CA9-8CAC-1F7E671C54AB}" srcId="{CD4038BC-8197-4E0F-889F-F6B89139478C}" destId="{A372D211-004C-45CD-A5CA-D8E7BAE32108}" srcOrd="1" destOrd="0" parTransId="{0F5D0F45-4246-4104-A6B8-AFE0F2903C72}" sibTransId="{26F67DB9-D222-41B6-90D3-D15D61AFBE0F}"/>
    <dgm:cxn modelId="{9A691503-9F6A-47B3-86EE-0F0A83E1C846}" srcId="{F2DEE2C7-41D5-4189-A9FA-B73496295058}" destId="{DC466C64-FF4D-417D-8F90-4D2B040CCDB3}" srcOrd="0" destOrd="0" parTransId="{FEF0A157-FACA-443A-8784-526CBEF3F481}" sibTransId="{D0DC40C1-39C9-41D4-BA88-AACE8BC82234}"/>
    <dgm:cxn modelId="{01F0020A-0015-4464-A357-1079DF491C97}" type="presOf" srcId="{35E99DC6-EF33-4235-AE85-C89741E68297}" destId="{7AB127D3-74A6-4D31-9846-62A9056ADF12}" srcOrd="0" destOrd="1" presId="urn:microsoft.com/office/officeart/2005/8/layout/chevron2"/>
    <dgm:cxn modelId="{32108335-CB6B-4F75-9531-0A85866F2B5B}" srcId="{94707AED-5BD2-493A-81F9-1F935855FA2C}" destId="{6102CBB5-9560-4A84-A1C7-55A21B4CB77A}" srcOrd="0" destOrd="0" parTransId="{1C05B8BF-EF2F-4C80-9D3A-B70D63591B06}" sibTransId="{6BF672BC-CAD7-4F7D-BD7D-B8C64D982035}"/>
    <dgm:cxn modelId="{A70EDEEA-E71D-497B-8584-EF66C234739B}" srcId="{CD4038BC-8197-4E0F-889F-F6B89139478C}" destId="{583DAE00-DC14-4961-B8A9-9B45140CE52D}" srcOrd="0" destOrd="0" parTransId="{0912DC71-C4C1-46A3-8237-4765EFCC3DE4}" sibTransId="{7B185E10-5C93-4EF2-8510-328EDDBAA54F}"/>
    <dgm:cxn modelId="{C6BC549B-C0EF-46D7-B6B2-C8DB1CA19732}" type="presOf" srcId="{6102CBB5-9560-4A84-A1C7-55A21B4CB77A}" destId="{7AB127D3-74A6-4D31-9846-62A9056ADF12}" srcOrd="0" destOrd="0" presId="urn:microsoft.com/office/officeart/2005/8/layout/chevron2"/>
    <dgm:cxn modelId="{F7829B6B-13D3-4FB8-973E-C10971FF59C3}" srcId="{A9B723B7-89AC-44B5-90B9-B5D90DBEFB1C}" destId="{94707AED-5BD2-493A-81F9-1F935855FA2C}" srcOrd="1" destOrd="0" parTransId="{D910BE1C-55F3-49C8-A14D-9CBF61DB4148}" sibTransId="{84413CE8-DF65-483D-8FDF-0FD6C679C265}"/>
    <dgm:cxn modelId="{542BD0F7-9E82-48D2-BDBA-A9EF2344EAD7}" srcId="{A9B723B7-89AC-44B5-90B9-B5D90DBEFB1C}" destId="{F2DEE2C7-41D5-4189-A9FA-B73496295058}" srcOrd="0" destOrd="0" parTransId="{CEF9DAA6-DB9F-47D1-801B-581F9FD88592}" sibTransId="{47D635C1-FCC5-48CB-BF49-E6945C713399}"/>
    <dgm:cxn modelId="{643E0B7A-BDC9-4DE9-A71A-DBBE2DEA9287}" type="presOf" srcId="{CD4038BC-8197-4E0F-889F-F6B89139478C}" destId="{43961CC8-664F-4870-BA1F-1EADBD1ED586}" srcOrd="0" destOrd="0" presId="urn:microsoft.com/office/officeart/2005/8/layout/chevron2"/>
    <dgm:cxn modelId="{73FEDFF5-F357-45BA-BA40-7882D9F20DC7}" type="presOf" srcId="{94707AED-5BD2-493A-81F9-1F935855FA2C}" destId="{671B9D72-AE17-4E4F-8BF5-FF52D9F37488}" srcOrd="0" destOrd="0" presId="urn:microsoft.com/office/officeart/2005/8/layout/chevron2"/>
    <dgm:cxn modelId="{334636D9-A335-431C-8F8D-79B1B52F61CA}" type="presOf" srcId="{583DAE00-DC14-4961-B8A9-9B45140CE52D}" destId="{A0C59F80-3E8F-4CC5-B5A9-5DBA216DEEBC}" srcOrd="0" destOrd="0" presId="urn:microsoft.com/office/officeart/2005/8/layout/chevron2"/>
    <dgm:cxn modelId="{2BE2F8B3-4560-418F-A6C0-1B20BA39519E}" type="presOf" srcId="{F2DEE2C7-41D5-4189-A9FA-B73496295058}" destId="{C367AE74-0A68-4B4F-AC84-F03794C8B86E}" srcOrd="0" destOrd="0" presId="urn:microsoft.com/office/officeart/2005/8/layout/chevron2"/>
    <dgm:cxn modelId="{00A448CD-AEF8-45DD-98E6-E15F624A7821}" type="presOf" srcId="{E41A57D2-DFC3-48E1-86AA-5D76727D0ACF}" destId="{459E742D-CA85-44F6-91BA-76B1450EF3BB}" srcOrd="0" destOrd="1" presId="urn:microsoft.com/office/officeart/2005/8/layout/chevron2"/>
    <dgm:cxn modelId="{280E3002-7D75-40EA-B65F-ADAF016AC18B}" type="presOf" srcId="{A9B723B7-89AC-44B5-90B9-B5D90DBEFB1C}" destId="{40DC3E6E-84A7-4930-89CB-4790929F19E1}" srcOrd="0" destOrd="0" presId="urn:microsoft.com/office/officeart/2005/8/layout/chevron2"/>
    <dgm:cxn modelId="{C1C873BC-275C-415A-8DB7-E7BB1BFD2D60}" type="presOf" srcId="{CD759180-1FDA-4460-A557-21B5F71C8708}" destId="{A0C59F80-3E8F-4CC5-B5A9-5DBA216DEEBC}" srcOrd="0" destOrd="2" presId="urn:microsoft.com/office/officeart/2005/8/layout/chevron2"/>
    <dgm:cxn modelId="{09BCF1B4-1F27-4517-BFF4-7E3DAEFB2E2A}" srcId="{A9B723B7-89AC-44B5-90B9-B5D90DBEFB1C}" destId="{CD4038BC-8197-4E0F-889F-F6B89139478C}" srcOrd="2" destOrd="0" parTransId="{23893572-28E3-431A-BB26-DC39C29641A8}" sibTransId="{2876625C-6996-4ECB-B51D-736D8E24DFEB}"/>
    <dgm:cxn modelId="{CD41DC08-957E-4CFB-A775-D24E4C01232C}" srcId="{F2DEE2C7-41D5-4189-A9FA-B73496295058}" destId="{E41A57D2-DFC3-48E1-86AA-5D76727D0ACF}" srcOrd="1" destOrd="0" parTransId="{F1A1DF48-8152-41DF-B096-90475115EEBD}" sibTransId="{B3D40B21-0483-4B02-BF40-D3F266181EBF}"/>
    <dgm:cxn modelId="{DED2BC12-296F-46D4-A36C-15B2A8DDFF75}" type="presOf" srcId="{DC466C64-FF4D-417D-8F90-4D2B040CCDB3}" destId="{459E742D-CA85-44F6-91BA-76B1450EF3BB}" srcOrd="0" destOrd="0" presId="urn:microsoft.com/office/officeart/2005/8/layout/chevron2"/>
    <dgm:cxn modelId="{D4730985-18D4-407E-A3B0-95DA84D0CB93}" srcId="{CD4038BC-8197-4E0F-889F-F6B89139478C}" destId="{CD759180-1FDA-4460-A557-21B5F71C8708}" srcOrd="2" destOrd="0" parTransId="{EE25443B-3931-419C-A8B2-65E73688DAB5}" sibTransId="{CFE5C0D2-DFBE-4EF4-A5E1-30FFB70FD9C5}"/>
    <dgm:cxn modelId="{EC8625B4-8EA8-4A05-BA06-BA7CEA44EAAD}" type="presParOf" srcId="{40DC3E6E-84A7-4930-89CB-4790929F19E1}" destId="{537970B5-4DF1-4A72-A2BA-4B527DF56630}" srcOrd="0" destOrd="0" presId="urn:microsoft.com/office/officeart/2005/8/layout/chevron2"/>
    <dgm:cxn modelId="{2C85D3B8-8738-40A3-A016-8116F3E7EE76}" type="presParOf" srcId="{537970B5-4DF1-4A72-A2BA-4B527DF56630}" destId="{C367AE74-0A68-4B4F-AC84-F03794C8B86E}" srcOrd="0" destOrd="0" presId="urn:microsoft.com/office/officeart/2005/8/layout/chevron2"/>
    <dgm:cxn modelId="{B9AB7A39-325D-4538-995F-5120C5C8304F}" type="presParOf" srcId="{537970B5-4DF1-4A72-A2BA-4B527DF56630}" destId="{459E742D-CA85-44F6-91BA-76B1450EF3BB}" srcOrd="1" destOrd="0" presId="urn:microsoft.com/office/officeart/2005/8/layout/chevron2"/>
    <dgm:cxn modelId="{37A4C7AE-97F7-4AF8-9C0F-77A268A1FA20}" type="presParOf" srcId="{40DC3E6E-84A7-4930-89CB-4790929F19E1}" destId="{66DB0CAC-4953-43E6-8530-C1BAF99D6BB3}" srcOrd="1" destOrd="0" presId="urn:microsoft.com/office/officeart/2005/8/layout/chevron2"/>
    <dgm:cxn modelId="{D0B37B56-EF51-460A-B852-8E71ADBBD7F8}" type="presParOf" srcId="{40DC3E6E-84A7-4930-89CB-4790929F19E1}" destId="{C9042A0D-7FD4-4228-A1F3-F2A5500BF5CD}" srcOrd="2" destOrd="0" presId="urn:microsoft.com/office/officeart/2005/8/layout/chevron2"/>
    <dgm:cxn modelId="{12E6D326-744C-4E11-9AE4-7EE433697A41}" type="presParOf" srcId="{C9042A0D-7FD4-4228-A1F3-F2A5500BF5CD}" destId="{671B9D72-AE17-4E4F-8BF5-FF52D9F37488}" srcOrd="0" destOrd="0" presId="urn:microsoft.com/office/officeart/2005/8/layout/chevron2"/>
    <dgm:cxn modelId="{8284079D-642B-4D71-BFF1-DBD8ED96600E}" type="presParOf" srcId="{C9042A0D-7FD4-4228-A1F3-F2A5500BF5CD}" destId="{7AB127D3-74A6-4D31-9846-62A9056ADF12}" srcOrd="1" destOrd="0" presId="urn:microsoft.com/office/officeart/2005/8/layout/chevron2"/>
    <dgm:cxn modelId="{1DD8F73C-0780-4E73-8162-2B5487389162}" type="presParOf" srcId="{40DC3E6E-84A7-4930-89CB-4790929F19E1}" destId="{F29E5B72-C248-4A00-B9BB-C6C70B728DB4}" srcOrd="3" destOrd="0" presId="urn:microsoft.com/office/officeart/2005/8/layout/chevron2"/>
    <dgm:cxn modelId="{993099F3-93E3-467F-8E3C-CFAA66686D41}" type="presParOf" srcId="{40DC3E6E-84A7-4930-89CB-4790929F19E1}" destId="{CE74E7F4-9A46-44CE-966D-C3AA0A7C01FB}" srcOrd="4" destOrd="0" presId="urn:microsoft.com/office/officeart/2005/8/layout/chevron2"/>
    <dgm:cxn modelId="{38BA0AE3-05F3-451C-9AD0-07431F036B33}" type="presParOf" srcId="{CE74E7F4-9A46-44CE-966D-C3AA0A7C01FB}" destId="{43961CC8-664F-4870-BA1F-1EADBD1ED586}" srcOrd="0" destOrd="0" presId="urn:microsoft.com/office/officeart/2005/8/layout/chevron2"/>
    <dgm:cxn modelId="{E5329AAF-6A64-442D-A19D-E1A9275F980D}" type="presParOf" srcId="{CE74E7F4-9A46-44CE-966D-C3AA0A7C01FB}" destId="{A0C59F80-3E8F-4CC5-B5A9-5DBA216DEE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67AE74-0A68-4B4F-AC84-F03794C8B86E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z-Latn-AZ" sz="3800" kern="1200" dirty="0" smtClean="0"/>
            <a:t> </a:t>
          </a:r>
          <a:endParaRPr lang="ru-RU" sz="3800" kern="1200" dirty="0"/>
        </a:p>
      </dsp:txBody>
      <dsp:txXfrm rot="-5400000">
        <a:off x="1" y="679096"/>
        <a:ext cx="1352020" cy="579438"/>
      </dsp:txXfrm>
    </dsp:sp>
    <dsp:sp modelId="{459E742D-CA85-44F6-91BA-76B1450EF3BB}">
      <dsp:nvSpPr>
        <dsp:cNvPr id="0" name=""/>
        <dsp:cNvSpPr/>
      </dsp:nvSpPr>
      <dsp:spPr>
        <a:xfrm rot="5400000">
          <a:off x="4112286" y="-2757179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Mövzunun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aktuallığı</a:t>
          </a:r>
          <a:r>
            <a:rPr lang="en-US" sz="2300" kern="1200" dirty="0" smtClean="0"/>
            <a:t>.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Tədqiqatın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məqsədi</a:t>
          </a:r>
          <a:r>
            <a:rPr lang="en-US" sz="2300" b="1" kern="1200" dirty="0" smtClean="0"/>
            <a:t>. </a:t>
          </a:r>
          <a:endParaRPr lang="ru-RU" sz="2300" kern="1200" dirty="0"/>
        </a:p>
      </dsp:txBody>
      <dsp:txXfrm rot="-5400000">
        <a:off x="1352020" y="64373"/>
        <a:ext cx="6714693" cy="1132875"/>
      </dsp:txXfrm>
    </dsp:sp>
    <dsp:sp modelId="{671B9D72-AE17-4E4F-8BF5-FF52D9F37488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z-Latn-AZ" sz="3800" kern="1200" dirty="0" smtClean="0"/>
            <a:t> </a:t>
          </a:r>
          <a:endParaRPr lang="ru-RU" sz="3800" kern="1200" dirty="0"/>
        </a:p>
      </dsp:txBody>
      <dsp:txXfrm rot="-5400000">
        <a:off x="1" y="2419614"/>
        <a:ext cx="1352020" cy="579438"/>
      </dsp:txXfrm>
    </dsp:sp>
    <dsp:sp modelId="{7AB127D3-74A6-4D31-9846-62A9056ADF12}">
      <dsp:nvSpPr>
        <dsp:cNvPr id="0" name=""/>
        <dsp:cNvSpPr/>
      </dsp:nvSpPr>
      <dsp:spPr>
        <a:xfrm rot="5400000">
          <a:off x="4112286" y="-1016661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Tədqiqatın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elmi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yeniliyi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və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praktik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əhəmiyyəti</a:t>
          </a:r>
          <a:r>
            <a:rPr lang="en-US" sz="2300" b="1" kern="1200" dirty="0" smtClean="0"/>
            <a:t>. 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Tədqiqat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işinin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məqsədi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və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vəzifələri</a:t>
          </a:r>
          <a:endParaRPr lang="ru-RU" sz="2300" kern="1200" dirty="0"/>
        </a:p>
      </dsp:txBody>
      <dsp:txXfrm rot="-5400000">
        <a:off x="1352020" y="1804891"/>
        <a:ext cx="6714693" cy="1132875"/>
      </dsp:txXfrm>
    </dsp:sp>
    <dsp:sp modelId="{43961CC8-664F-4870-BA1F-1EADBD1ED586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z-Latn-AZ" sz="3800" kern="1200" dirty="0" smtClean="0"/>
            <a:t> </a:t>
          </a:r>
          <a:endParaRPr lang="ru-RU" sz="3800" kern="1200" dirty="0"/>
        </a:p>
      </dsp:txBody>
      <dsp:txXfrm rot="-5400000">
        <a:off x="1" y="4160131"/>
        <a:ext cx="1352020" cy="579438"/>
      </dsp:txXfrm>
    </dsp:sp>
    <dsp:sp modelId="{A0C59F80-3E8F-4CC5-B5A9-5DBA216DEEBC}">
      <dsp:nvSpPr>
        <dsp:cNvPr id="0" name=""/>
        <dsp:cNvSpPr/>
      </dsp:nvSpPr>
      <dsp:spPr>
        <a:xfrm rot="5400000">
          <a:off x="4112286" y="723856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QA</a:t>
          </a:r>
          <a:r>
            <a:rPr lang="az-Latn-AZ" sz="2300" kern="1200" dirty="0" smtClean="0"/>
            <a:t> avtomatlaşdırılması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z-Latn-AZ" sz="2300" kern="1200" dirty="0" smtClean="0"/>
            <a:t>Selenium ilə veb testing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z-Latn-AZ" sz="2300" kern="1200" dirty="0" smtClean="0"/>
            <a:t>O</a:t>
          </a:r>
          <a:r>
            <a:rPr lang="en-US" sz="2300" kern="1200" dirty="0" smtClean="0"/>
            <a:t>WASP </a:t>
          </a:r>
          <a:r>
            <a:rPr lang="az-Latn-AZ" sz="2300" kern="1200" dirty="0" smtClean="0"/>
            <a:t>ilə </a:t>
          </a:r>
          <a:r>
            <a:rPr lang="en-US" sz="2300" kern="1200" dirty="0" smtClean="0"/>
            <a:t>t</a:t>
          </a:r>
          <a:r>
            <a:rPr lang="az-Latn-AZ" sz="2300" kern="1200" dirty="0" smtClean="0"/>
            <a:t>əhlükəsizlik testi</a:t>
          </a:r>
          <a:endParaRPr lang="ru-RU" sz="2300" kern="1200" dirty="0"/>
        </a:p>
      </dsp:txBody>
      <dsp:txXfrm rot="-5400000">
        <a:off x="1352020" y="3545408"/>
        <a:ext cx="6714693" cy="1132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0C2B8-B583-4B4C-B34A-B4AC8BF876DB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CB30B-B503-45D1-8EBC-D18CD2F21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4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CB30B-B503-45D1-8EBC-D18CD2F219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25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CB30B-B503-45D1-8EBC-D18CD2F219B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5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31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8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40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平行四辺形 8"/>
          <p:cNvSpPr/>
          <p:nvPr userDrawn="1"/>
        </p:nvSpPr>
        <p:spPr>
          <a:xfrm>
            <a:off x="1535097" y="2235676"/>
            <a:ext cx="8977776" cy="2201437"/>
          </a:xfrm>
          <a:prstGeom prst="parallelogram">
            <a:avLst>
              <a:gd name="adj" fmla="val 55566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951613" y="2804931"/>
            <a:ext cx="6697090" cy="793171"/>
          </a:xfrm>
          <a:prstGeom prst="rect">
            <a:avLst/>
          </a:prstGeom>
        </p:spPr>
        <p:txBody>
          <a:bodyPr/>
          <a:lstStyle>
            <a:lvl1pPr algn="l">
              <a:lnSpc>
                <a:spcPts val="6000"/>
              </a:lnSpc>
              <a:defRPr sz="6400" baseline="0">
                <a:solidFill>
                  <a:schemeClr val="bg1"/>
                </a:solidFill>
                <a:latin typeface="Bebas Neue Regular" pitchFamily="50" charset="0"/>
              </a:defRPr>
            </a:lvl1pPr>
          </a:lstStyle>
          <a:p>
            <a:r>
              <a:rPr lang="en-US" altLang="ja-JP" dirty="0"/>
              <a:t>TITLE HERE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3902">
            <a:off x="-695806" y="3453307"/>
            <a:ext cx="5854929" cy="90702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33902">
            <a:off x="6792844" y="2493199"/>
            <a:ext cx="5854929" cy="907029"/>
          </a:xfrm>
          <a:prstGeom prst="rect">
            <a:avLst/>
          </a:prstGeom>
        </p:spPr>
      </p:pic>
      <p:sp>
        <p:nvSpPr>
          <p:cNvPr id="7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938664" y="3481523"/>
            <a:ext cx="6662029" cy="5235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aseline="0">
                <a:solidFill>
                  <a:schemeClr val="bg1"/>
                </a:solidFill>
                <a:latin typeface="+mj-lt"/>
              </a:defRPr>
            </a:lvl1pPr>
            <a:lvl2pPr marL="544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dirty="0"/>
              <a:t>Sub Title Here</a:t>
            </a:r>
            <a:endParaRPr 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5663914" y="5589240"/>
            <a:ext cx="6385263" cy="110423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1333" baseline="0">
                <a:solidFill>
                  <a:schemeClr val="tx1">
                    <a:alpha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Information Here</a:t>
            </a:r>
          </a:p>
        </p:txBody>
      </p:sp>
      <p:sp>
        <p:nvSpPr>
          <p:cNvPr id="12" name="テキスト プレースホルダー 3"/>
          <p:cNvSpPr>
            <a:spLocks noGrp="1"/>
          </p:cNvSpPr>
          <p:nvPr>
            <p:ph type="body" sz="quarter" idx="11" hasCustomPrompt="1"/>
          </p:nvPr>
        </p:nvSpPr>
        <p:spPr>
          <a:xfrm>
            <a:off x="2950849" y="4485118"/>
            <a:ext cx="5929702" cy="33603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333" baseline="0">
                <a:solidFill>
                  <a:schemeClr val="tx1">
                    <a:alpha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Information Here</a:t>
            </a:r>
          </a:p>
        </p:txBody>
      </p:sp>
    </p:spTree>
    <p:extLst>
      <p:ext uri="{BB962C8B-B14F-4D97-AF65-F5344CB8AC3E}">
        <p14:creationId xmlns:p14="http://schemas.microsoft.com/office/powerpoint/2010/main" val="171257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5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0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3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8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10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72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63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5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8E61F-C9EF-4808-BC7D-9B243A2E10B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94419-FB06-4BF7-B2E4-2B7B179FC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the-internet.herokuapp.com/logi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925" y="4328159"/>
            <a:ext cx="9134112" cy="1472157"/>
          </a:xfrm>
        </p:spPr>
        <p:txBody>
          <a:bodyPr>
            <a:normAutofit/>
          </a:bodyPr>
          <a:lstStyle/>
          <a:p>
            <a:r>
              <a:rPr lang="en-US" sz="4000" b="1" dirty="0"/>
              <a:t>Selenium </a:t>
            </a:r>
            <a:r>
              <a:rPr lang="en-US" sz="4000" b="1" dirty="0" err="1"/>
              <a:t>vasitəsilə</a:t>
            </a:r>
            <a:r>
              <a:rPr lang="en-US" sz="4000" b="1" dirty="0"/>
              <a:t> </a:t>
            </a:r>
            <a:r>
              <a:rPr lang="en-US" sz="4000" b="1" dirty="0" err="1"/>
              <a:t>veb</a:t>
            </a:r>
            <a:r>
              <a:rPr lang="en-US" sz="4000" b="1" dirty="0"/>
              <a:t> </a:t>
            </a:r>
            <a:r>
              <a:rPr lang="en-US" sz="4000" b="1" dirty="0" err="1"/>
              <a:t>təhlükəsizlik</a:t>
            </a:r>
            <a:r>
              <a:rPr lang="en-US" sz="4000" b="1" dirty="0"/>
              <a:t> </a:t>
            </a:r>
            <a:r>
              <a:rPr lang="en-US" sz="4000" b="1" dirty="0" err="1"/>
              <a:t>testlərinin</a:t>
            </a:r>
            <a:r>
              <a:rPr lang="en-US" sz="4000" b="1" dirty="0"/>
              <a:t> </a:t>
            </a:r>
            <a:r>
              <a:rPr lang="en-US" sz="4000" b="1" dirty="0" err="1"/>
              <a:t>avtomatlaşdırılması</a:t>
            </a:r>
            <a:endParaRPr lang="en-US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765" y="634116"/>
            <a:ext cx="10774644" cy="2387758"/>
          </a:xfrm>
        </p:spPr>
        <p:txBody>
          <a:bodyPr>
            <a:noAutofit/>
          </a:bodyPr>
          <a:lstStyle/>
          <a:p>
            <a:pPr algn="l"/>
            <a:r>
              <a:rPr lang="en-US" b="1" i="1" dirty="0" err="1"/>
              <a:t>Tələbə</a:t>
            </a:r>
            <a:r>
              <a:rPr lang="en-US" b="1" i="1" dirty="0"/>
              <a:t>:                             </a:t>
            </a:r>
            <a:r>
              <a:rPr lang="en-US" dirty="0" err="1"/>
              <a:t>Günel</a:t>
            </a:r>
            <a:r>
              <a:rPr lang="en-US" dirty="0"/>
              <a:t> </a:t>
            </a:r>
            <a:r>
              <a:rPr lang="en-US" dirty="0" err="1"/>
              <a:t>Fərzəlizadə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err="1"/>
              <a:t>Elmi</a:t>
            </a:r>
            <a:r>
              <a:rPr lang="en-US" b="1" i="1" dirty="0"/>
              <a:t> </a:t>
            </a:r>
            <a:r>
              <a:rPr lang="en-US" b="1" i="1" dirty="0" err="1"/>
              <a:t>rəhbər</a:t>
            </a:r>
            <a:r>
              <a:rPr lang="en-US" b="1" i="1" dirty="0"/>
              <a:t>:                    </a:t>
            </a:r>
            <a:r>
              <a:rPr lang="en-US" dirty="0" err="1"/>
              <a:t>r.ü.f.d</a:t>
            </a:r>
            <a:r>
              <a:rPr lang="en-US" dirty="0"/>
              <a:t>. </a:t>
            </a:r>
            <a:r>
              <a:rPr lang="en-US" dirty="0" err="1"/>
              <a:t>Sadıqova</a:t>
            </a:r>
            <a:r>
              <a:rPr lang="en-US" dirty="0"/>
              <a:t> </a:t>
            </a:r>
            <a:r>
              <a:rPr lang="en-US" dirty="0" err="1"/>
              <a:t>Rəhilə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err="1"/>
              <a:t>Kafedra</a:t>
            </a:r>
            <a:r>
              <a:rPr lang="en-US" dirty="0"/>
              <a:t>:                     </a:t>
            </a:r>
            <a:r>
              <a:rPr lang="en-US" dirty="0" smtClean="0"/>
              <a:t>    </a:t>
            </a:r>
            <a:r>
              <a:rPr lang="en-US" dirty="0"/>
              <a:t>  </a:t>
            </a:r>
            <a:r>
              <a:rPr lang="en-US" dirty="0" err="1"/>
              <a:t>Kompüter</a:t>
            </a:r>
            <a:r>
              <a:rPr lang="en-US" dirty="0"/>
              <a:t> </a:t>
            </a:r>
            <a:r>
              <a:rPr lang="en-US" dirty="0" err="1"/>
              <a:t>texnologiyaları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err="1"/>
              <a:t>İxtis</a:t>
            </a:r>
            <a:r>
              <a:rPr lang="ru-RU" b="1" i="1" dirty="0"/>
              <a:t>а</a:t>
            </a:r>
            <a:r>
              <a:rPr lang="en-US" b="1" i="1" dirty="0"/>
              <a:t>s: </a:t>
            </a:r>
            <a:r>
              <a:rPr lang="en-US" dirty="0"/>
              <a:t>      </a:t>
            </a:r>
            <a:r>
              <a:rPr lang="en-US" dirty="0" smtClean="0"/>
              <a:t>                       </a:t>
            </a:r>
            <a:r>
              <a:rPr lang="en-US" dirty="0" err="1" smtClean="0"/>
              <a:t>İnformasiya</a:t>
            </a:r>
            <a:r>
              <a:rPr lang="en-US" dirty="0" smtClean="0"/>
              <a:t> </a:t>
            </a:r>
            <a:r>
              <a:rPr lang="en-US" dirty="0" err="1"/>
              <a:t>texnologiyaları</a:t>
            </a:r>
            <a:r>
              <a:rPr lang="en-US" dirty="0"/>
              <a:t> </a:t>
            </a:r>
            <a:r>
              <a:rPr lang="en-US" dirty="0" err="1"/>
              <a:t>və</a:t>
            </a:r>
            <a:r>
              <a:rPr lang="en-US" dirty="0"/>
              <a:t> </a:t>
            </a:r>
            <a:r>
              <a:rPr lang="en-US" dirty="0" err="1"/>
              <a:t>sistemləri</a:t>
            </a:r>
            <a:r>
              <a:rPr lang="en-US" dirty="0"/>
              <a:t> </a:t>
            </a:r>
            <a:r>
              <a:rPr lang="en-US" dirty="0" err="1" smtClean="0"/>
              <a:t>mühəndisliyi</a:t>
            </a:r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 err="1"/>
              <a:t>İxtis</a:t>
            </a:r>
            <a:r>
              <a:rPr lang="ru-RU" b="1" i="1" dirty="0"/>
              <a:t>а</a:t>
            </a:r>
            <a:r>
              <a:rPr lang="en-US" b="1" i="1" dirty="0" err="1"/>
              <a:t>sl</a:t>
            </a:r>
            <a:r>
              <a:rPr lang="ru-RU" b="1" i="1" dirty="0"/>
              <a:t>а</a:t>
            </a:r>
            <a:r>
              <a:rPr lang="en-US" b="1" i="1" dirty="0" err="1"/>
              <a:t>şm</a:t>
            </a:r>
            <a:r>
              <a:rPr lang="ru-RU" b="1" i="1" dirty="0"/>
              <a:t>а</a:t>
            </a:r>
            <a:r>
              <a:rPr lang="en-US" b="1" i="1" dirty="0" err="1"/>
              <a:t>nın</a:t>
            </a:r>
            <a:r>
              <a:rPr lang="en-US" b="1" i="1" dirty="0"/>
              <a:t> </a:t>
            </a:r>
            <a:r>
              <a:rPr lang="ru-RU" b="1" i="1" dirty="0"/>
              <a:t>а</a:t>
            </a:r>
            <a:r>
              <a:rPr lang="en-US" b="1" i="1" dirty="0"/>
              <a:t>dı:       </a:t>
            </a:r>
            <a:r>
              <a:rPr lang="en-US" dirty="0" err="1"/>
              <a:t>İnformasiya</a:t>
            </a:r>
            <a:r>
              <a:rPr lang="en-US" dirty="0"/>
              <a:t> </a:t>
            </a:r>
            <a:r>
              <a:rPr lang="en-US" dirty="0" err="1"/>
              <a:t>mühafizəsi</a:t>
            </a:r>
            <a:r>
              <a:rPr lang="en-US" dirty="0"/>
              <a:t> </a:t>
            </a:r>
            <a:r>
              <a:rPr lang="en-US" dirty="0" err="1"/>
              <a:t>və</a:t>
            </a:r>
            <a:r>
              <a:rPr lang="en-US" dirty="0"/>
              <a:t> </a:t>
            </a:r>
            <a:r>
              <a:rPr lang="en-US" dirty="0" err="1"/>
              <a:t>təhlükəsizliyi</a:t>
            </a:r>
            <a:endParaRPr lang="en-US" b="0" dirty="0" smtClean="0">
              <a:effectLst/>
            </a:endParaRPr>
          </a:p>
          <a:p>
            <a:pPr algn="l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8" name="Picture 4" descr="Azerbaijan Technical University -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895" y="200297"/>
            <a:ext cx="1457652" cy="297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mo.githubusercontent.com/74ed64243ba05754329b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568" y="4460292"/>
            <a:ext cx="1155979" cy="120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9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251" y="1326862"/>
            <a:ext cx="5720542" cy="4351338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Üstünlükləri</a:t>
            </a:r>
            <a:r>
              <a:rPr lang="az-Latn-AZ" sz="2000" dirty="0" smtClean="0"/>
              <a:t>:</a:t>
            </a:r>
          </a:p>
          <a:p>
            <a:r>
              <a:rPr lang="en-US" sz="2000" dirty="0" err="1" smtClean="0"/>
              <a:t>Açıq</a:t>
            </a:r>
            <a:r>
              <a:rPr lang="en-US" sz="2000" dirty="0" smtClean="0"/>
              <a:t> </a:t>
            </a:r>
            <a:r>
              <a:rPr lang="en-US" sz="2000" dirty="0" err="1"/>
              <a:t>mənbə</a:t>
            </a:r>
            <a:r>
              <a:rPr lang="en-US" sz="2000" dirty="0"/>
              <a:t>: </a:t>
            </a:r>
            <a:endParaRPr lang="az-Latn-AZ" sz="2000" dirty="0" smtClean="0"/>
          </a:p>
          <a:p>
            <a:r>
              <a:rPr lang="en-US" sz="2000" dirty="0" err="1" smtClean="0"/>
              <a:t>Brauzerlər</a:t>
            </a:r>
            <a:r>
              <a:rPr lang="en-US" sz="2000" dirty="0" smtClean="0"/>
              <a:t> </a:t>
            </a:r>
            <a:r>
              <a:rPr lang="en-US" sz="2000" dirty="0" err="1"/>
              <a:t>arası</a:t>
            </a:r>
            <a:r>
              <a:rPr lang="en-US" sz="2000" dirty="0"/>
              <a:t> </a:t>
            </a:r>
            <a:r>
              <a:rPr lang="en-US" sz="2000" dirty="0" err="1"/>
              <a:t>uyğunluq</a:t>
            </a:r>
            <a:r>
              <a:rPr lang="en-US" sz="2000" dirty="0"/>
              <a:t>: </a:t>
            </a:r>
            <a:endParaRPr lang="az-Latn-AZ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Chrome</a:t>
            </a:r>
            <a:r>
              <a:rPr lang="en-US" sz="1600" dirty="0"/>
              <a:t>, Firefox, Safari, </a:t>
            </a:r>
            <a:r>
              <a:rPr lang="en-US" sz="1600" dirty="0" smtClean="0"/>
              <a:t>Edge</a:t>
            </a:r>
            <a:r>
              <a:rPr lang="az-Latn-AZ" sz="1600" dirty="0" smtClean="0"/>
              <a:t>, </a:t>
            </a:r>
            <a:r>
              <a:rPr lang="en-US" sz="1600" dirty="0" smtClean="0"/>
              <a:t>Internet Explorer </a:t>
            </a:r>
            <a:endParaRPr lang="az-Latn-AZ" sz="1600" dirty="0" smtClean="0"/>
          </a:p>
          <a:p>
            <a:r>
              <a:rPr lang="en-US" sz="2000" dirty="0" err="1" smtClean="0"/>
              <a:t>Dil</a:t>
            </a:r>
            <a:r>
              <a:rPr lang="en-US" sz="2000" dirty="0" smtClean="0"/>
              <a:t> </a:t>
            </a:r>
            <a:r>
              <a:rPr lang="en-US" sz="2000" dirty="0" err="1"/>
              <a:t>dəstəyi</a:t>
            </a:r>
            <a:r>
              <a:rPr lang="en-US" sz="2000" dirty="0" smtClean="0"/>
              <a:t>:</a:t>
            </a:r>
            <a:endParaRPr lang="az-Latn-AZ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 </a:t>
            </a:r>
            <a:r>
              <a:rPr lang="en-US" sz="1600" dirty="0"/>
              <a:t>Selenium Java, Python, C#, Ruby </a:t>
            </a:r>
            <a:r>
              <a:rPr lang="en-US" sz="1600" dirty="0" err="1"/>
              <a:t>və</a:t>
            </a:r>
            <a:r>
              <a:rPr lang="en-US" sz="1600" dirty="0"/>
              <a:t> </a:t>
            </a:r>
            <a:r>
              <a:rPr lang="en-US" sz="1600" dirty="0" smtClean="0"/>
              <a:t>JavaScript</a:t>
            </a:r>
            <a:endParaRPr lang="az-Latn-AZ" sz="1600" dirty="0" smtClean="0"/>
          </a:p>
          <a:p>
            <a:r>
              <a:rPr lang="en-US" sz="2000" dirty="0" err="1" smtClean="0"/>
              <a:t>Çeviklik</a:t>
            </a:r>
            <a:r>
              <a:rPr lang="en-US" sz="2000" dirty="0"/>
              <a:t>: </a:t>
            </a:r>
            <a:endParaRPr lang="az-Latn-AZ" sz="2000" dirty="0" smtClean="0"/>
          </a:p>
          <a:p>
            <a:r>
              <a:rPr lang="en-US" sz="2000" dirty="0" err="1" smtClean="0"/>
              <a:t>İnteqrasiya</a:t>
            </a:r>
            <a:r>
              <a:rPr lang="en-US" sz="2000" dirty="0"/>
              <a:t>: </a:t>
            </a:r>
            <a:endParaRPr lang="az-Latn-AZ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Selenium </a:t>
            </a:r>
            <a:r>
              <a:rPr lang="en-US" sz="1600" dirty="0"/>
              <a:t>JUnit, </a:t>
            </a:r>
            <a:r>
              <a:rPr lang="en-US" sz="1600" dirty="0" err="1"/>
              <a:t>TestNG</a:t>
            </a:r>
            <a:r>
              <a:rPr lang="en-US" sz="1600" dirty="0"/>
              <a:t> </a:t>
            </a:r>
            <a:r>
              <a:rPr lang="en-US" sz="1600" dirty="0" err="1"/>
              <a:t>və</a:t>
            </a:r>
            <a:r>
              <a:rPr lang="en-US" sz="1600" dirty="0"/>
              <a:t> </a:t>
            </a:r>
            <a:r>
              <a:rPr lang="en-US" sz="1600" dirty="0" err="1"/>
              <a:t>NUnit</a:t>
            </a:r>
            <a:r>
              <a:rPr lang="en-US" sz="1600" dirty="0"/>
              <a:t> </a:t>
            </a:r>
            <a:endParaRPr lang="az-Latn-AZ" sz="1600" dirty="0" smtClean="0"/>
          </a:p>
          <a:p>
            <a:r>
              <a:rPr lang="en-US" sz="2000" dirty="0" err="1" smtClean="0"/>
              <a:t>Yenidən</a:t>
            </a:r>
            <a:r>
              <a:rPr lang="en-US" sz="2000" dirty="0" smtClean="0"/>
              <a:t> </a:t>
            </a:r>
            <a:r>
              <a:rPr lang="en-US" sz="2000" dirty="0" err="1"/>
              <a:t>istifadə</a:t>
            </a:r>
            <a:r>
              <a:rPr lang="en-US" sz="2000" dirty="0"/>
              <a:t> </a:t>
            </a:r>
            <a:r>
              <a:rPr lang="en-US" sz="2000" dirty="0" err="1"/>
              <a:t>edilə</a:t>
            </a:r>
            <a:r>
              <a:rPr lang="en-US" sz="2000" dirty="0"/>
              <a:t> </a:t>
            </a:r>
            <a:r>
              <a:rPr lang="en-US" sz="2000" dirty="0" err="1"/>
              <a:t>bilər</a:t>
            </a:r>
            <a:r>
              <a:rPr lang="en-US" sz="2000" dirty="0"/>
              <a:t>: </a:t>
            </a:r>
            <a:endParaRPr lang="az-Latn-AZ" sz="2000" dirty="0" smtClean="0"/>
          </a:p>
          <a:p>
            <a:r>
              <a:rPr lang="en-US" sz="2000" dirty="0" err="1" smtClean="0"/>
              <a:t>güclü</a:t>
            </a:r>
            <a:r>
              <a:rPr lang="en-US" sz="2000" dirty="0" smtClean="0"/>
              <a:t> </a:t>
            </a:r>
            <a:r>
              <a:rPr lang="en-US" sz="2000" dirty="0" err="1"/>
              <a:t>və</a:t>
            </a:r>
            <a:r>
              <a:rPr lang="en-US" sz="2000" dirty="0"/>
              <a:t> </a:t>
            </a:r>
            <a:r>
              <a:rPr lang="en-US" sz="2000" dirty="0" err="1"/>
              <a:t>çevik</a:t>
            </a:r>
            <a:r>
              <a:rPr lang="en-US" sz="2000" dirty="0"/>
              <a:t> </a:t>
            </a:r>
            <a:r>
              <a:rPr lang="en-US" sz="2000" dirty="0" err="1"/>
              <a:t>bir</a:t>
            </a:r>
            <a:r>
              <a:rPr lang="en-US" sz="2000" dirty="0"/>
              <a:t> </a:t>
            </a:r>
            <a:r>
              <a:rPr lang="en-US" sz="2000" dirty="0" err="1"/>
              <a:t>vasitədir</a:t>
            </a:r>
            <a:r>
              <a:rPr lang="en-US" sz="2000" dirty="0"/>
              <a:t>.</a:t>
            </a:r>
            <a:endParaRPr lang="en-US" sz="2000" b="0" dirty="0" smtClean="0">
              <a:effectLst/>
            </a:endParaRP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33011" y="1326862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err="1"/>
              <a:t>Mənfi</a:t>
            </a:r>
            <a:r>
              <a:rPr lang="en-US" sz="1600" dirty="0"/>
              <a:t> </a:t>
            </a:r>
            <a:r>
              <a:rPr lang="en-US" sz="1600" dirty="0" err="1" smtClean="0"/>
              <a:t>cəhətləri</a:t>
            </a:r>
            <a:endParaRPr lang="az-Latn-A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Daxili</a:t>
            </a:r>
            <a:r>
              <a:rPr lang="en-US" sz="1600" dirty="0" smtClean="0"/>
              <a:t> </a:t>
            </a:r>
            <a:r>
              <a:rPr lang="en-US" sz="1600" dirty="0" err="1"/>
              <a:t>hesabatın</a:t>
            </a:r>
            <a:r>
              <a:rPr lang="en-US" sz="1600" dirty="0"/>
              <a:t> </a:t>
            </a:r>
            <a:r>
              <a:rPr lang="en-US" sz="1600" dirty="0" err="1"/>
              <a:t>olmaması</a:t>
            </a:r>
            <a:r>
              <a:rPr lang="en-US" sz="1600" dirty="0"/>
              <a:t>: </a:t>
            </a:r>
            <a:endParaRPr lang="az-Latn-AZ" sz="1600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err="1" smtClean="0"/>
              <a:t>üçüncü</a:t>
            </a:r>
            <a:r>
              <a:rPr lang="en-US" sz="1600" dirty="0" smtClean="0"/>
              <a:t> </a:t>
            </a:r>
            <a:r>
              <a:rPr lang="en-US" sz="1600" dirty="0" err="1"/>
              <a:t>tərəf</a:t>
            </a:r>
            <a:r>
              <a:rPr lang="en-US" sz="1600" dirty="0"/>
              <a:t> </a:t>
            </a:r>
            <a:r>
              <a:rPr lang="en-US" sz="1600" dirty="0" err="1"/>
              <a:t>alətlərindən</a:t>
            </a:r>
            <a:r>
              <a:rPr lang="en-US" sz="1600" dirty="0"/>
              <a:t> </a:t>
            </a:r>
            <a:r>
              <a:rPr lang="en-US" sz="1600" dirty="0" err="1"/>
              <a:t>istifadə</a:t>
            </a:r>
            <a:r>
              <a:rPr lang="en-US" sz="1600" dirty="0"/>
              <a:t> </a:t>
            </a:r>
            <a:r>
              <a:rPr lang="en-US" sz="1600" dirty="0" err="1"/>
              <a:t>etməli</a:t>
            </a:r>
            <a:r>
              <a:rPr lang="en-US" sz="1600" dirty="0"/>
              <a:t> </a:t>
            </a:r>
            <a:r>
              <a:rPr lang="en-US" sz="1600" dirty="0" err="1"/>
              <a:t>və</a:t>
            </a:r>
            <a:r>
              <a:rPr lang="en-US" sz="1600" dirty="0"/>
              <a:t> </a:t>
            </a:r>
            <a:r>
              <a:rPr lang="en-US" sz="1600" dirty="0" err="1"/>
              <a:t>ya</a:t>
            </a:r>
            <a:r>
              <a:rPr lang="en-US" sz="1600" dirty="0"/>
              <a:t> </a:t>
            </a:r>
            <a:r>
              <a:rPr lang="en-US" sz="1600" dirty="0" err="1"/>
              <a:t>xüsusi</a:t>
            </a:r>
            <a:r>
              <a:rPr lang="en-US" sz="1600" dirty="0"/>
              <a:t> </a:t>
            </a:r>
            <a:r>
              <a:rPr lang="en-US" sz="1600" dirty="0" err="1"/>
              <a:t>kod</a:t>
            </a:r>
            <a:r>
              <a:rPr lang="en-US" sz="1600" dirty="0"/>
              <a:t> </a:t>
            </a:r>
            <a:r>
              <a:rPr lang="en-US" sz="1600" dirty="0" err="1"/>
              <a:t>yazmalısınız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Vaxt</a:t>
            </a:r>
            <a:r>
              <a:rPr lang="en-US" sz="1600" dirty="0"/>
              <a:t> </a:t>
            </a:r>
            <a:r>
              <a:rPr lang="en-US" sz="1600" dirty="0" err="1"/>
              <a:t>aparan</a:t>
            </a:r>
            <a:r>
              <a:rPr lang="en-US" sz="1600" dirty="0"/>
              <a:t> </a:t>
            </a:r>
            <a:r>
              <a:rPr lang="en-US" sz="1600" dirty="0" err="1"/>
              <a:t>quraşdırma</a:t>
            </a:r>
            <a:r>
              <a:rPr lang="en-US" sz="1600" dirty="0" smtClean="0"/>
              <a:t>:</a:t>
            </a:r>
            <a:endParaRPr lang="az-Latn-AZ" sz="1600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/>
              <a:t> </a:t>
            </a:r>
            <a:r>
              <a:rPr lang="en-US" sz="1600" dirty="0" err="1" smtClean="0"/>
              <a:t>xüsusən</a:t>
            </a:r>
            <a:r>
              <a:rPr lang="en-US" sz="1600" dirty="0" smtClean="0"/>
              <a:t> </a:t>
            </a:r>
            <a:r>
              <a:rPr lang="en-US" sz="1600" dirty="0" err="1"/>
              <a:t>də</a:t>
            </a:r>
            <a:r>
              <a:rPr lang="en-US" sz="1600" dirty="0"/>
              <a:t> </a:t>
            </a:r>
            <a:r>
              <a:rPr lang="en-US" sz="1600" dirty="0" err="1"/>
              <a:t>birdən</a:t>
            </a:r>
            <a:r>
              <a:rPr lang="en-US" sz="1600" dirty="0"/>
              <a:t> </a:t>
            </a:r>
            <a:r>
              <a:rPr lang="en-US" sz="1600" dirty="0" err="1"/>
              <a:t>çox</a:t>
            </a:r>
            <a:r>
              <a:rPr lang="en-US" sz="1600" dirty="0"/>
              <a:t> </a:t>
            </a:r>
            <a:r>
              <a:rPr lang="en-US" sz="1600" dirty="0" err="1"/>
              <a:t>brauzer</a:t>
            </a:r>
            <a:r>
              <a:rPr lang="en-US" sz="1600" dirty="0"/>
              <a:t> </a:t>
            </a:r>
            <a:endParaRPr lang="az-Latn-A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Qeyri-veb</a:t>
            </a:r>
            <a:r>
              <a:rPr lang="en-US" sz="1600" dirty="0" smtClean="0"/>
              <a:t> </a:t>
            </a:r>
            <a:r>
              <a:rPr lang="en-US" sz="1600" dirty="0" err="1" smtClean="0"/>
              <a:t>texnologiyaları</a:t>
            </a:r>
            <a:r>
              <a:rPr lang="en-US" sz="1600" dirty="0" smtClean="0"/>
              <a:t> </a:t>
            </a:r>
            <a:r>
              <a:rPr lang="en-US" sz="1600" dirty="0" err="1"/>
              <a:t>üçün</a:t>
            </a:r>
            <a:r>
              <a:rPr lang="en-US" sz="1600" dirty="0"/>
              <a:t> </a:t>
            </a:r>
            <a:r>
              <a:rPr lang="en-US" sz="1600" dirty="0" err="1"/>
              <a:t>məhdud</a:t>
            </a:r>
            <a:r>
              <a:rPr lang="en-US" sz="1600" dirty="0"/>
              <a:t> </a:t>
            </a:r>
            <a:r>
              <a:rPr lang="en-US" sz="1600" dirty="0" err="1"/>
              <a:t>dəstək</a:t>
            </a:r>
            <a:r>
              <a:rPr lang="en-US" sz="1600" dirty="0"/>
              <a:t>: </a:t>
            </a:r>
            <a:endParaRPr lang="az-Latn-AZ" sz="1600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err="1" smtClean="0"/>
              <a:t>veb</a:t>
            </a:r>
            <a:r>
              <a:rPr lang="en-US" sz="1600" dirty="0" smtClean="0"/>
              <a:t> </a:t>
            </a:r>
            <a:r>
              <a:rPr lang="en-US" sz="1600" dirty="0" err="1"/>
              <a:t>proqramları</a:t>
            </a:r>
            <a:r>
              <a:rPr lang="en-US" sz="1600" dirty="0"/>
              <a:t> </a:t>
            </a:r>
            <a:r>
              <a:rPr lang="en-US" sz="1600" dirty="0" err="1"/>
              <a:t>sınaqdan</a:t>
            </a:r>
            <a:r>
              <a:rPr lang="en-US" sz="1600" dirty="0"/>
              <a:t> </a:t>
            </a:r>
            <a:r>
              <a:rPr lang="en-US" sz="1600" dirty="0" err="1" smtClean="0"/>
              <a:t>keçir</a:t>
            </a:r>
            <a:r>
              <a:rPr lang="az-Latn-AZ" sz="1600" dirty="0" smtClean="0"/>
              <a:t>ir</a:t>
            </a:r>
            <a:r>
              <a:rPr lang="en-US" sz="1600" dirty="0" smtClean="0"/>
              <a:t>, </a:t>
            </a:r>
            <a:r>
              <a:rPr lang="en-US" sz="1600" dirty="0" err="1"/>
              <a:t>masaüstü</a:t>
            </a:r>
            <a:r>
              <a:rPr lang="en-US" sz="1600" dirty="0"/>
              <a:t> </a:t>
            </a:r>
            <a:r>
              <a:rPr lang="en-US" sz="1600" dirty="0" err="1"/>
              <a:t>proqramlar</a:t>
            </a:r>
            <a:r>
              <a:rPr lang="en-US" sz="1600" dirty="0"/>
              <a:t> </a:t>
            </a:r>
            <a:r>
              <a:rPr lang="en-US" sz="1600" dirty="0" err="1"/>
              <a:t>və</a:t>
            </a:r>
            <a:r>
              <a:rPr lang="en-US" sz="1600" dirty="0"/>
              <a:t> </a:t>
            </a:r>
            <a:r>
              <a:rPr lang="en-US" sz="1600" dirty="0" err="1"/>
              <a:t>ya</a:t>
            </a:r>
            <a:r>
              <a:rPr lang="en-US" sz="1600" dirty="0"/>
              <a:t> </a:t>
            </a:r>
            <a:r>
              <a:rPr lang="en-US" sz="1600" dirty="0" err="1"/>
              <a:t>mobil</a:t>
            </a:r>
            <a:r>
              <a:rPr lang="en-US" sz="1600" dirty="0"/>
              <a:t> </a:t>
            </a:r>
            <a:r>
              <a:rPr lang="en-US" sz="1600" dirty="0" err="1"/>
              <a:t>proqramlar</a:t>
            </a:r>
            <a:r>
              <a:rPr lang="en-US" sz="1600" dirty="0"/>
              <a:t> </a:t>
            </a:r>
            <a:r>
              <a:rPr lang="en-US" sz="1600" dirty="0" err="1"/>
              <a:t>kimi</a:t>
            </a:r>
            <a:r>
              <a:rPr lang="en-US" sz="1600" dirty="0"/>
              <a:t> </a:t>
            </a:r>
            <a:r>
              <a:rPr lang="en-US" sz="1600" dirty="0" err="1"/>
              <a:t>qeyri-veb</a:t>
            </a:r>
            <a:r>
              <a:rPr lang="en-US" sz="1600" dirty="0"/>
              <a:t> </a:t>
            </a:r>
            <a:r>
              <a:rPr lang="en-US" sz="1600" dirty="0" err="1" smtClean="0"/>
              <a:t>üçün</a:t>
            </a:r>
            <a:r>
              <a:rPr lang="en-US" sz="1600" dirty="0" smtClean="0"/>
              <a:t> </a:t>
            </a:r>
            <a:r>
              <a:rPr lang="en-US" sz="1600" dirty="0" err="1"/>
              <a:t>ən</a:t>
            </a:r>
            <a:r>
              <a:rPr lang="en-US" sz="1600" dirty="0"/>
              <a:t> </a:t>
            </a:r>
            <a:r>
              <a:rPr lang="en-US" sz="1600" dirty="0" err="1"/>
              <a:t>yaxşı</a:t>
            </a:r>
            <a:r>
              <a:rPr lang="en-US" sz="1600" dirty="0"/>
              <a:t> </a:t>
            </a:r>
            <a:r>
              <a:rPr lang="en-US" sz="1600" dirty="0" err="1"/>
              <a:t>seçim</a:t>
            </a:r>
            <a:r>
              <a:rPr lang="en-US" sz="1600" dirty="0"/>
              <a:t> </a:t>
            </a:r>
            <a:r>
              <a:rPr lang="en-US" sz="1600" dirty="0" err="1"/>
              <a:t>olmaya</a:t>
            </a:r>
            <a:r>
              <a:rPr lang="en-US" sz="1600" dirty="0"/>
              <a:t> </a:t>
            </a:r>
            <a:r>
              <a:rPr lang="en-US" sz="1600" dirty="0" err="1"/>
              <a:t>bilər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Vizual</a:t>
            </a:r>
            <a:r>
              <a:rPr lang="en-US" sz="1600" dirty="0"/>
              <a:t> test </a:t>
            </a:r>
            <a:r>
              <a:rPr lang="en-US" sz="1600" dirty="0" err="1"/>
              <a:t>üçün</a:t>
            </a:r>
            <a:r>
              <a:rPr lang="en-US" sz="1600" dirty="0"/>
              <a:t> </a:t>
            </a:r>
            <a:r>
              <a:rPr lang="en-US" sz="1600" dirty="0" err="1"/>
              <a:t>məhdud</a:t>
            </a:r>
            <a:r>
              <a:rPr lang="en-US" sz="1600" dirty="0"/>
              <a:t> </a:t>
            </a:r>
            <a:r>
              <a:rPr lang="en-US" sz="1600" dirty="0" err="1"/>
              <a:t>dəstək</a:t>
            </a:r>
            <a:r>
              <a:rPr lang="en-US" sz="1600" dirty="0"/>
              <a:t>: </a:t>
            </a:r>
            <a:endParaRPr lang="az-Latn-AZ" sz="1600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err="1" smtClean="0"/>
              <a:t>təmin</a:t>
            </a:r>
            <a:r>
              <a:rPr lang="en-US" sz="1600" dirty="0" smtClean="0"/>
              <a:t> </a:t>
            </a:r>
            <a:r>
              <a:rPr lang="en-US" sz="1600" dirty="0" err="1"/>
              <a:t>etmir</a:t>
            </a:r>
            <a:r>
              <a:rPr lang="en-US" sz="1600" dirty="0"/>
              <a:t>, </a:t>
            </a:r>
            <a:r>
              <a:rPr lang="en-US" sz="1600" dirty="0" err="1"/>
              <a:t>yəni</a:t>
            </a:r>
            <a:r>
              <a:rPr lang="en-US" sz="1600" dirty="0"/>
              <a:t> </a:t>
            </a:r>
            <a:r>
              <a:rPr lang="en-US" sz="1600" dirty="0" err="1"/>
              <a:t>vizual</a:t>
            </a:r>
            <a:r>
              <a:rPr lang="en-US" sz="1600" dirty="0"/>
              <a:t> </a:t>
            </a:r>
            <a:r>
              <a:rPr lang="en-US" sz="1600" dirty="0" err="1"/>
              <a:t>reqressiya</a:t>
            </a:r>
            <a:r>
              <a:rPr lang="en-US" sz="1600" dirty="0"/>
              <a:t> </a:t>
            </a:r>
            <a:r>
              <a:rPr lang="en-US" sz="1600" dirty="0" err="1"/>
              <a:t>testini</a:t>
            </a:r>
            <a:r>
              <a:rPr lang="en-US" sz="1600" dirty="0"/>
              <a:t> </a:t>
            </a:r>
            <a:r>
              <a:rPr lang="en-US" sz="1600" dirty="0" err="1"/>
              <a:t>yerinə</a:t>
            </a:r>
            <a:r>
              <a:rPr lang="en-US" sz="1600" dirty="0"/>
              <a:t> </a:t>
            </a:r>
            <a:r>
              <a:rPr lang="en-US" sz="1600" dirty="0" err="1"/>
              <a:t>yetirmək</a:t>
            </a:r>
            <a:r>
              <a:rPr lang="en-US" sz="1600" dirty="0"/>
              <a:t> </a:t>
            </a:r>
            <a:r>
              <a:rPr lang="en-US" sz="1600" dirty="0" err="1"/>
              <a:t>üçün</a:t>
            </a:r>
            <a:r>
              <a:rPr lang="en-US" sz="1600" dirty="0"/>
              <a:t> </a:t>
            </a:r>
            <a:r>
              <a:rPr lang="en-US" sz="1600" dirty="0" err="1"/>
              <a:t>üçüncü</a:t>
            </a:r>
            <a:r>
              <a:rPr lang="en-US" sz="1600" dirty="0"/>
              <a:t> </a:t>
            </a:r>
            <a:r>
              <a:rPr lang="en-US" sz="1600" dirty="0" err="1"/>
              <a:t>tərəf</a:t>
            </a:r>
            <a:r>
              <a:rPr lang="en-US" sz="1600" dirty="0"/>
              <a:t> </a:t>
            </a:r>
            <a:r>
              <a:rPr lang="en-US" sz="1600" dirty="0" err="1"/>
              <a:t>alətlərindən</a:t>
            </a:r>
            <a:r>
              <a:rPr lang="en-US" sz="1600" dirty="0"/>
              <a:t> </a:t>
            </a:r>
            <a:r>
              <a:rPr lang="en-US" sz="1600" dirty="0" err="1"/>
              <a:t>istifadə</a:t>
            </a:r>
            <a:r>
              <a:rPr lang="en-US" sz="1600" dirty="0"/>
              <a:t> </a:t>
            </a:r>
            <a:r>
              <a:rPr lang="en-US" sz="1600" dirty="0" err="1"/>
              <a:t>etməli</a:t>
            </a:r>
            <a:r>
              <a:rPr lang="en-US" sz="1600" dirty="0"/>
              <a:t> </a:t>
            </a:r>
            <a:r>
              <a:rPr lang="en-US" sz="1600" dirty="0" err="1"/>
              <a:t>və</a:t>
            </a:r>
            <a:r>
              <a:rPr lang="en-US" sz="1600" dirty="0"/>
              <a:t> </a:t>
            </a:r>
            <a:r>
              <a:rPr lang="en-US" sz="1600" dirty="0" err="1"/>
              <a:t>ya</a:t>
            </a:r>
            <a:r>
              <a:rPr lang="en-US" sz="1600" dirty="0"/>
              <a:t> </a:t>
            </a:r>
            <a:r>
              <a:rPr lang="en-US" sz="1600" dirty="0" err="1"/>
              <a:t>xüsusi</a:t>
            </a:r>
            <a:r>
              <a:rPr lang="en-US" sz="1600" dirty="0"/>
              <a:t> </a:t>
            </a:r>
            <a:r>
              <a:rPr lang="en-US" sz="1600" dirty="0" err="1"/>
              <a:t>kod</a:t>
            </a:r>
            <a:r>
              <a:rPr lang="en-US" sz="1600" dirty="0"/>
              <a:t> </a:t>
            </a:r>
            <a:r>
              <a:rPr lang="en-US" sz="1600" dirty="0" err="1"/>
              <a:t>yazmalısınız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Ümumiyyətlə</a:t>
            </a:r>
            <a:r>
              <a:rPr lang="en-US" sz="1600" dirty="0" smtClean="0"/>
              <a:t>, </a:t>
            </a:r>
            <a:r>
              <a:rPr lang="en-US" sz="1600" dirty="0" err="1" smtClean="0"/>
              <a:t>istifadə</a:t>
            </a:r>
            <a:r>
              <a:rPr lang="en-US" sz="1600" dirty="0" smtClean="0"/>
              <a:t> </a:t>
            </a:r>
            <a:r>
              <a:rPr lang="en-US" sz="1600" dirty="0" err="1"/>
              <a:t>edib-etməməsinə</a:t>
            </a:r>
            <a:r>
              <a:rPr lang="en-US" sz="1600" dirty="0"/>
              <a:t> </a:t>
            </a:r>
            <a:r>
              <a:rPr lang="en-US" sz="1600" dirty="0" err="1"/>
              <a:t>qərar</a:t>
            </a:r>
            <a:r>
              <a:rPr lang="en-US" sz="1600" dirty="0"/>
              <a:t> </a:t>
            </a:r>
            <a:r>
              <a:rPr lang="en-US" sz="1600" dirty="0" err="1"/>
              <a:t>verərkən</a:t>
            </a:r>
            <a:r>
              <a:rPr lang="en-US" sz="1600" dirty="0"/>
              <a:t> </a:t>
            </a:r>
            <a:r>
              <a:rPr lang="en-US" sz="1600" dirty="0" err="1"/>
              <a:t>nəzərə</a:t>
            </a:r>
            <a:r>
              <a:rPr lang="en-US" sz="1600" dirty="0"/>
              <a:t> </a:t>
            </a:r>
            <a:r>
              <a:rPr lang="en-US" sz="1600" dirty="0" err="1"/>
              <a:t>almalı</a:t>
            </a:r>
            <a:r>
              <a:rPr lang="en-US" sz="1600" dirty="0"/>
              <a:t> </a:t>
            </a:r>
            <a:r>
              <a:rPr lang="en-US" sz="1600" dirty="0" err="1"/>
              <a:t>olduğunuz</a:t>
            </a:r>
            <a:r>
              <a:rPr lang="en-US" sz="1600" dirty="0"/>
              <a:t> </a:t>
            </a:r>
            <a:r>
              <a:rPr lang="en-US" sz="1600" dirty="0" err="1"/>
              <a:t>bəzi</a:t>
            </a:r>
            <a:r>
              <a:rPr lang="en-US" sz="1600" dirty="0"/>
              <a:t> </a:t>
            </a:r>
            <a:r>
              <a:rPr lang="en-US" sz="1600" dirty="0" err="1"/>
              <a:t>məhdudiyyətlər</a:t>
            </a:r>
            <a:r>
              <a:rPr lang="en-US" sz="1600" dirty="0"/>
              <a:t> </a:t>
            </a:r>
            <a:r>
              <a:rPr lang="en-US" sz="1600" dirty="0" err="1"/>
              <a:t>və</a:t>
            </a:r>
            <a:r>
              <a:rPr lang="en-US" sz="1600" dirty="0"/>
              <a:t> </a:t>
            </a:r>
            <a:r>
              <a:rPr lang="en-US" sz="1600" dirty="0" err="1"/>
              <a:t>problemlər</a:t>
            </a:r>
            <a:r>
              <a:rPr lang="en-US" sz="1600" dirty="0"/>
              <a:t> var.</a:t>
            </a:r>
          </a:p>
        </p:txBody>
      </p:sp>
    </p:spTree>
    <p:extLst>
      <p:ext uri="{BB962C8B-B14F-4D97-AF65-F5344CB8AC3E}">
        <p14:creationId xmlns:p14="http://schemas.microsoft.com/office/powerpoint/2010/main" val="34037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825" y="162654"/>
            <a:ext cx="3620589" cy="1185591"/>
          </a:xfrm>
        </p:spPr>
        <p:txBody>
          <a:bodyPr/>
          <a:lstStyle/>
          <a:p>
            <a:r>
              <a:rPr lang="az-Latn-AZ" dirty="0" smtClean="0"/>
              <a:t>II fəsil, Nəticə</a:t>
            </a:r>
            <a:endParaRPr lang="en-US" dirty="0"/>
          </a:p>
        </p:txBody>
      </p:sp>
      <p:pic>
        <p:nvPicPr>
          <p:cNvPr id="8194" name="Picture 2" descr="What are the Components of Selenium? | by Shormistha Chatterjee | Medium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8" t="32106" r="7513" b="19348"/>
          <a:stretch/>
        </p:blipFill>
        <p:spPr bwMode="auto">
          <a:xfrm>
            <a:off x="1409729" y="1348245"/>
            <a:ext cx="9181082" cy="296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9729" y="2143182"/>
            <a:ext cx="2066179" cy="23083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Yalnız Firefox-u dəstəkləyir</a:t>
            </a:r>
          </a:p>
          <a:p>
            <a:endParaRPr lang="az-Latn-A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Conditional (şərti) əməliyyatları dəstəkləmir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34518" y="2143182"/>
            <a:ext cx="2110121" cy="31393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Ayrı RC servr lazımdır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API (Applicaton Programing İnterface) lazımdır və çaşdırıcı əmrlərə malikdir.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Birbaşa brauser yoxdur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Yavaş icra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480688" y="2143182"/>
            <a:ext cx="2110123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RC-ə oxşar arxitektura</a:t>
            </a:r>
          </a:p>
          <a:p>
            <a:endParaRPr lang="az-Latn-A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RC serverinin çoxsaylı brausere və mühitlərdə işləməsini tələb edir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03249" y="2145639"/>
            <a:ext cx="2118829" cy="230832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Brauserlə birbaşa əlaqə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Ayrı-ayrı (seperated) serverə ehtiyac yoxdur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Sadə əmrlər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Latn-AZ" dirty="0" smtClean="0"/>
              <a:t>Daha sürətli icra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88055" y="6077440"/>
            <a:ext cx="2115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Latn-AZ" dirty="0" smtClean="0"/>
              <a:t>Selenium </a:t>
            </a:r>
            <a:r>
              <a:rPr lang="en-US" dirty="0" smtClean="0"/>
              <a:t>Web</a:t>
            </a:r>
            <a:r>
              <a:rPr lang="az-Latn-AZ" dirty="0" smtClean="0"/>
              <a:t>Driver</a:t>
            </a:r>
            <a:endParaRPr lang="en-US" dirty="0"/>
          </a:p>
        </p:txBody>
      </p:sp>
      <p:pic>
        <p:nvPicPr>
          <p:cNvPr id="4" name="Picture 2" descr="Understanding Selenium WebDriver as an Automation Tool - LEARNTE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484" y="5650237"/>
            <a:ext cx="2313940" cy="10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013" y="1825624"/>
            <a:ext cx="10515600" cy="4351338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Selenium-un </a:t>
            </a:r>
            <a:r>
              <a:rPr lang="en-US" b="1" dirty="0" err="1" smtClean="0"/>
              <a:t>yüklənməsi</a:t>
            </a:r>
            <a:endParaRPr lang="en-US" b="0" dirty="0" smtClean="0">
              <a:effectLst/>
            </a:endParaRPr>
          </a:p>
          <a:p>
            <a:r>
              <a:rPr lang="en-US" dirty="0" err="1" smtClean="0"/>
              <a:t>İstifadə</a:t>
            </a:r>
            <a:r>
              <a:rPr lang="en-US" dirty="0" smtClean="0"/>
              <a:t> </a:t>
            </a:r>
            <a:r>
              <a:rPr lang="en-US" dirty="0" err="1" smtClean="0"/>
              <a:t>edilən</a:t>
            </a:r>
            <a:r>
              <a:rPr lang="en-US" dirty="0" smtClean="0"/>
              <a:t> </a:t>
            </a:r>
            <a:r>
              <a:rPr lang="en-US" dirty="0" err="1" smtClean="0"/>
              <a:t>Pycharm</a:t>
            </a:r>
            <a:r>
              <a:rPr lang="en-US" dirty="0" smtClean="0"/>
              <a:t> </a:t>
            </a:r>
            <a:r>
              <a:rPr lang="en-US" dirty="0" err="1" smtClean="0"/>
              <a:t>vasitəsilə</a:t>
            </a:r>
            <a:r>
              <a:rPr lang="en-US" dirty="0" smtClean="0"/>
              <a:t> </a:t>
            </a:r>
            <a:r>
              <a:rPr lang="en-US" dirty="0" err="1" smtClean="0"/>
              <a:t>lazım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selenium </a:t>
            </a:r>
            <a:r>
              <a:rPr lang="en-US" dirty="0" err="1" smtClean="0"/>
              <a:t>versiyasını</a:t>
            </a:r>
            <a:r>
              <a:rPr lang="en-US" dirty="0" smtClean="0"/>
              <a:t> terminal </a:t>
            </a:r>
            <a:r>
              <a:rPr lang="en-US" dirty="0" err="1" smtClean="0"/>
              <a:t>hissəsində</a:t>
            </a:r>
            <a:r>
              <a:rPr lang="en-US" dirty="0" smtClean="0"/>
              <a:t> “pip install selenium” </a:t>
            </a:r>
            <a:r>
              <a:rPr lang="en-US" dirty="0" err="1" smtClean="0"/>
              <a:t>commandı</a:t>
            </a:r>
            <a:r>
              <a:rPr lang="en-US" dirty="0" smtClean="0"/>
              <a:t> </a:t>
            </a:r>
            <a:r>
              <a:rPr lang="en-US" dirty="0" err="1" smtClean="0"/>
              <a:t>vasitəsilə</a:t>
            </a:r>
            <a:r>
              <a:rPr lang="en-US" dirty="0" smtClean="0"/>
              <a:t> </a:t>
            </a:r>
            <a:r>
              <a:rPr lang="en-US" dirty="0" err="1" smtClean="0"/>
              <a:t>yükləmək</a:t>
            </a:r>
            <a:r>
              <a:rPr lang="en-US" dirty="0" smtClean="0"/>
              <a:t> </a:t>
            </a:r>
            <a:r>
              <a:rPr lang="en-US" dirty="0" err="1" smtClean="0"/>
              <a:t>lazımdır</a:t>
            </a:r>
            <a:r>
              <a:rPr lang="en-US" dirty="0" smtClean="0"/>
              <a:t>.</a:t>
            </a:r>
            <a:endParaRPr lang="az-Latn-AZ" dirty="0" smtClean="0"/>
          </a:p>
          <a:p>
            <a:endParaRPr lang="az-Latn-AZ" b="0" dirty="0" smtClean="0">
              <a:effectLst/>
            </a:endParaRPr>
          </a:p>
          <a:p>
            <a:endParaRPr lang="az-Latn-AZ" dirty="0" smtClean="0"/>
          </a:p>
          <a:p>
            <a:endParaRPr lang="az-Latn-AZ" b="0" dirty="0" smtClean="0">
              <a:effectLst/>
            </a:endParaRPr>
          </a:p>
          <a:p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                    </a:t>
            </a:r>
            <a:endParaRPr lang="en-US" b="0" dirty="0" smtClean="0">
              <a:effectLst/>
            </a:endParaRPr>
          </a:p>
          <a:p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az-Latn-AZ" b="0" dirty="0" smtClean="0">
              <a:effectLst/>
            </a:endParaRPr>
          </a:p>
          <a:p>
            <a:endParaRPr lang="az-Latn-AZ" dirty="0"/>
          </a:p>
          <a:p>
            <a:endParaRPr lang="az-Latn-AZ" dirty="0" smtClean="0"/>
          </a:p>
          <a:p>
            <a:r>
              <a:rPr lang="en-US" dirty="0" err="1" smtClean="0"/>
              <a:t>Şəkil</a:t>
            </a:r>
            <a:r>
              <a:rPr lang="en-US" dirty="0" smtClean="0"/>
              <a:t> 3.1.1.</a:t>
            </a:r>
            <a:endParaRPr lang="en-US" b="0" dirty="0" smtClean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199" y="475846"/>
            <a:ext cx="6895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600"/>
              </a:spcBef>
              <a:spcAft>
                <a:spcPts val="400"/>
              </a:spcAft>
            </a:pPr>
            <a:r>
              <a:rPr lang="en-US" b="1" dirty="0">
                <a:solidFill>
                  <a:srgbClr val="434343"/>
                </a:solidFill>
                <a:latin typeface="Times New Roman" panose="02020603050405020304" pitchFamily="18" charset="0"/>
              </a:rPr>
              <a:t>III FƏSİL. SELENİUM İLƏ AVTOMATLAŞDIRMA TESTİ</a:t>
            </a:r>
            <a:endParaRPr lang="en-US" b="1" dirty="0">
              <a:effectLst/>
            </a:endParaRPr>
          </a:p>
        </p:txBody>
      </p:sp>
      <p:pic>
        <p:nvPicPr>
          <p:cNvPr id="10242" name="Picture 2" descr="https://lh3.googleusercontent.com/g8qCkFrcv5xuLRLewBLqAVH-WoBgCbDEUk3Xwn6BMJ7yrUohDtQLbQ4mICRH1WWPNpRegmxM9kuP7Rc68shMSktYMpfdNSoRPJARaYizorm-K2oM1uzNCGawSzI0kBjmwKm7skiZ10EIv5vtisNP5A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11" y="2828022"/>
            <a:ext cx="10971041" cy="234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3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0594"/>
            <a:ext cx="10515600" cy="5776369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Yükləndikdən</a:t>
            </a:r>
            <a:r>
              <a:rPr lang="en-US" dirty="0"/>
              <a:t> </a:t>
            </a:r>
            <a:r>
              <a:rPr lang="en-US" dirty="0" err="1"/>
              <a:t>sonra</a:t>
            </a:r>
            <a:r>
              <a:rPr lang="en-US" dirty="0"/>
              <a:t> “pip list” </a:t>
            </a:r>
            <a:r>
              <a:rPr lang="en-US" dirty="0" err="1"/>
              <a:t>commandı</a:t>
            </a:r>
            <a:r>
              <a:rPr lang="en-US" dirty="0"/>
              <a:t> </a:t>
            </a:r>
            <a:r>
              <a:rPr lang="en-US" dirty="0" err="1"/>
              <a:t>vasitəsilə</a:t>
            </a:r>
            <a:r>
              <a:rPr lang="en-US" dirty="0"/>
              <a:t> selenium-un </a:t>
            </a:r>
            <a:r>
              <a:rPr lang="en-US" dirty="0" err="1"/>
              <a:t>yükləndiyini</a:t>
            </a:r>
            <a:r>
              <a:rPr lang="en-US" dirty="0"/>
              <a:t> </a:t>
            </a:r>
            <a:r>
              <a:rPr lang="en-US" dirty="0" err="1"/>
              <a:t>yoxlamaq</a:t>
            </a:r>
            <a:r>
              <a:rPr lang="en-US" dirty="0"/>
              <a:t> </a:t>
            </a:r>
            <a:r>
              <a:rPr lang="en-US" dirty="0" err="1"/>
              <a:t>olar</a:t>
            </a:r>
            <a:r>
              <a:rPr lang="en-US" dirty="0"/>
              <a:t>.</a:t>
            </a:r>
            <a:endParaRPr lang="en-US" b="0" dirty="0" smtClean="0">
              <a:effectLst/>
            </a:endParaRPr>
          </a:p>
          <a:p>
            <a:r>
              <a:rPr lang="en-US" dirty="0"/>
              <a:t>    </a:t>
            </a:r>
            <a:endParaRPr lang="az-Latn-AZ" dirty="0" smtClean="0"/>
          </a:p>
          <a:p>
            <a:endParaRPr lang="az-Latn-AZ" dirty="0"/>
          </a:p>
          <a:p>
            <a:endParaRPr lang="az-Latn-AZ" dirty="0" smtClean="0"/>
          </a:p>
          <a:p>
            <a:endParaRPr lang="az-Latn-AZ" dirty="0"/>
          </a:p>
          <a:p>
            <a:endParaRPr lang="az-Latn-AZ" dirty="0" smtClean="0"/>
          </a:p>
          <a:p>
            <a:endParaRPr lang="az-Latn-AZ" dirty="0"/>
          </a:p>
          <a:p>
            <a:endParaRPr lang="az-Latn-AZ" dirty="0" smtClean="0"/>
          </a:p>
          <a:p>
            <a:endParaRPr lang="az-Latn-AZ" dirty="0" smtClean="0"/>
          </a:p>
          <a:p>
            <a:r>
              <a:rPr lang="en-US" dirty="0"/>
              <a:t>  </a:t>
            </a:r>
            <a:endParaRPr lang="en-US" b="0" dirty="0" smtClean="0">
              <a:effectLst/>
            </a:endParaRPr>
          </a:p>
          <a:p>
            <a:r>
              <a:rPr lang="en-US" dirty="0" err="1"/>
              <a:t>Şəkil</a:t>
            </a:r>
            <a:r>
              <a:rPr lang="en-US" dirty="0"/>
              <a:t> </a:t>
            </a:r>
            <a:r>
              <a:rPr lang="en-US" dirty="0" smtClean="0"/>
              <a:t>3.1.2</a:t>
            </a:r>
            <a:r>
              <a:rPr lang="az-Latn-AZ" dirty="0" smtClean="0"/>
              <a:t>.</a:t>
            </a:r>
            <a:endParaRPr lang="en-US" b="0" dirty="0" smtClean="0">
              <a:effectLst/>
            </a:endParaRPr>
          </a:p>
        </p:txBody>
      </p:sp>
      <p:pic>
        <p:nvPicPr>
          <p:cNvPr id="11266" name="Picture 2" descr="https://lh4.googleusercontent.com/2mSk_Ekn_3vEPZYCJTfIhUuvDTw3lEbQqjh9U6KYrs8XLodycuwQTIEprsZZqTB9NOPmVN7jAnTTsRBKlP_aqxL7E-lhCsyhTo-ZFIc9kIkEvgtMoAE89MmMBiVhGBJydZzlVjumshTQhDmKuh0ogQ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313" y="1421878"/>
            <a:ext cx="482917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668" y="0"/>
            <a:ext cx="11390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Bir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sonraki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addımda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seleniumda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seleniumda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test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prosesini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aparmaq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üçün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işlənildiyi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browser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üçün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selenium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driveri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yükləmək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lazımdır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Yükləməm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zamanı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Chrome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browserin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“about Google Chrome”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hissəsidən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versiyasını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öyrənmək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olar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2293" name="Picture 5" descr="https://lh3.googleusercontent.com/9uucfaPr9yxbdCwjWXmtfmZyBp0tZxb6VQfmTllUAMRj5VeQ0kFd-q-kB2ssTbAok4snHl9N9EHYxCTrRfSZyFgbt8m8u2Aq7xp8FcKELhCBRcwmLj86H6iHsJ16LM5mPJw2F6wrtvU-DTyfWE-jjw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105" y="739727"/>
            <a:ext cx="5611421" cy="224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s://lh4.googleusercontent.com/sa9lIHYoWpq4eh8gQKfUdWz0BDeEK_n4lkfe8JCQZdl_BExYyq7hrqlY1C1neSeVuhgXbBDI2XV7uLEqHxGD4Na9oUFkB4B1E6GVoqeLzudqMdjEJiKUqrqrLjXRqDZIPoEOnhRQ4DUURPlRlVc3bg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392" y="3460115"/>
            <a:ext cx="5320846" cy="327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60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77989"/>
            <a:ext cx="10515600" cy="498974"/>
          </a:xfrm>
        </p:spPr>
        <p:txBody>
          <a:bodyPr/>
          <a:lstStyle/>
          <a:p>
            <a:r>
              <a:rPr lang="en-US" dirty="0" err="1"/>
              <a:t>Artıq</a:t>
            </a:r>
            <a:r>
              <a:rPr lang="en-US" dirty="0"/>
              <a:t> selenium </a:t>
            </a:r>
            <a:r>
              <a:rPr lang="en-US" dirty="0" err="1"/>
              <a:t>veb</a:t>
            </a:r>
            <a:r>
              <a:rPr lang="en-US" dirty="0"/>
              <a:t> </a:t>
            </a:r>
            <a:r>
              <a:rPr lang="en-US" dirty="0" err="1"/>
              <a:t>testetmə</a:t>
            </a:r>
            <a:r>
              <a:rPr lang="en-US" dirty="0"/>
              <a:t> </a:t>
            </a:r>
            <a:r>
              <a:rPr lang="en-US" dirty="0" err="1"/>
              <a:t>üçün</a:t>
            </a:r>
            <a:r>
              <a:rPr lang="en-US" dirty="0"/>
              <a:t> </a:t>
            </a:r>
            <a:r>
              <a:rPr lang="en-US" dirty="0" err="1"/>
              <a:t>hazırdır</a:t>
            </a:r>
            <a:r>
              <a:rPr lang="en-US" dirty="0" smtClean="0"/>
              <a:t>.</a:t>
            </a:r>
            <a:endParaRPr lang="en-US" b="0" dirty="0" smtClean="0">
              <a:effectLst/>
            </a:endParaRPr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171" y="444848"/>
            <a:ext cx="9297288" cy="473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74" y="330928"/>
            <a:ext cx="11303726" cy="1750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7235" marR="360045" algn="ctr" fontAlgn="base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Veb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testetmə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with Selenium</a:t>
            </a:r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965835" marR="360045" algn="just" fontAlgn="base">
              <a:spcBef>
                <a:spcPts val="215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Selenium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vasitəsilə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sadə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testetməyə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aid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bu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nümunədə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google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vasitəsilə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istənilən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məlumatın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axtarışını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avtomatlaşdırır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 İlk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addım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olaraq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command-da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istifadə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edilən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(ID, NAME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s.)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kimi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dəyərləri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öyrənmək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üçün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axtarış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edilən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sayt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üzərində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“inspect”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vasitəsilə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HTML ID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öyrənib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daha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sonra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sadə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axtarış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edilən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yazını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automation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vasitəsilə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axtarış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hissəsinə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yazdırmaq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lazımdır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3314" name="Picture 2" descr="https://lh4.googleusercontent.com/9ZZnFSnWNWyxyZqVxmhLfpyqwPFkJE8Ab7MsQU7Jq0j0YwTICP4nBjuvZXI9NSb5OxS1sZ6I_ZLbJawheFYuis52LucSCuxNCIG_d4D5USbT8XSXK5T6DEjqbeNEF7bdRK_k8lH1CXsLhYKbql1SKQ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70" y="2151017"/>
            <a:ext cx="8643733" cy="441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32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4468" y="3016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Fərqləndirilmiş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hissədə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gördüyünüz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kimi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axtarış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az-Latn-AZ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tomatlaşdırılmış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test software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vasitəsilə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400" b="0" i="0" u="none" strike="noStrike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aparılır</a:t>
            </a:r>
            <a:r>
              <a:rPr lang="en-US" sz="1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</a:t>
            </a:r>
            <a:endParaRPr lang="en-US" dirty="0"/>
          </a:p>
        </p:txBody>
      </p:sp>
      <p:pic>
        <p:nvPicPr>
          <p:cNvPr id="14338" name="Picture 2" descr="https://lh3.googleusercontent.com/dscFP0mah3vDYfveOR77FsYnqsCFOTqPfTrH1TziwLwWo5WB2qEki6Zm2lVtYexVQE-0pdPHvW27YaemYEVFd11ut4uw2_3KsgitXOP3_OLh1swML1NOOHPOWZSe-R1GM2jfu2w6yp67biA7NmkXJQ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99" y="1113041"/>
            <a:ext cx="5797369" cy="264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11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34295"/>
            <a:ext cx="7811223" cy="439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Seleniumla</a:t>
            </a:r>
            <a:r>
              <a:rPr lang="en-US" dirty="0"/>
              <a:t> </a:t>
            </a:r>
            <a:r>
              <a:rPr lang="en-US" dirty="0" err="1"/>
              <a:t>mətn</a:t>
            </a:r>
            <a:r>
              <a:rPr lang="en-US" dirty="0"/>
              <a:t> </a:t>
            </a:r>
            <a:r>
              <a:rPr lang="en-US" dirty="0" err="1"/>
              <a:t>oxunma</a:t>
            </a:r>
            <a:r>
              <a:rPr lang="en-US" dirty="0"/>
              <a:t> </a:t>
            </a:r>
            <a:r>
              <a:rPr lang="en-US" dirty="0" err="1"/>
              <a:t>testinin</a:t>
            </a:r>
            <a:r>
              <a:rPr lang="en-US" dirty="0"/>
              <a:t> </a:t>
            </a:r>
            <a:r>
              <a:rPr lang="en-US" dirty="0" err="1"/>
              <a:t>aparılması</a:t>
            </a:r>
            <a:r>
              <a:rPr lang="en-US" dirty="0"/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40229" y="1463040"/>
            <a:ext cx="111208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Aşağıda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göstərilmiş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nümunədə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hər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hansı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veb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səhifələrdə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yerləşdirilmiş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mətnin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oxunulmasını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selenium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vasitəsilə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test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aparılır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 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Nümunə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olaraq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wikepediya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–ın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gündəlik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xəbələri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göstərilmişdir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 Bu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nümunədə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mətnin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oxunması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üçün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ilk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öncə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gedilən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veb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səhifənin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url-ni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“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driver.get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()”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funksiyasının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köməyi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daxil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etmək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lazımdır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  <p:pic>
        <p:nvPicPr>
          <p:cNvPr id="15362" name="Picture 2" descr="https://lh6.googleusercontent.com/qPCO0R5IKvMmYmax62ZRNQkq-ktZ6uvyiFGF92MCWSfPaCQQ-yaS3jzrkdUOg_bKGFPmX3KhGs7oFvJ_QXVp3HCN88KRba3TGI7iiqNmOi8Jaf1u7jMfyq6C4JSvG-i05nGa1oOfud-4MyBGkIhCRQ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912" y="2386370"/>
            <a:ext cx="60483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68731" y="5127370"/>
            <a:ext cx="6096000" cy="19851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80135" marR="360045" indent="8890" algn="just"/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Şəkil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3.2.4.</a:t>
            </a:r>
            <a:endParaRPr lang="en-US" b="0" dirty="0" smtClean="0">
              <a:effectLst/>
            </a:endParaRPr>
          </a:p>
          <a:p>
            <a:pPr marL="1080135" marR="360045" indent="291465" algn="just">
              <a:spcBef>
                <a:spcPts val="1755"/>
              </a:spcBef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Daha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sonra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veb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səhifə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üzrə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“inspect” –in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köməyi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ilə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uyğun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ID-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ləri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selenium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koda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daxil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etmək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lazımdır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4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59" y="771919"/>
            <a:ext cx="1524726" cy="1362614"/>
          </a:xfrm>
          <a:ln w="38100">
            <a:solidFill>
              <a:srgbClr val="5B9BD5"/>
            </a:solidFill>
            <a:prstDash val="dashDot"/>
          </a:ln>
        </p:spPr>
        <p:txBody>
          <a:bodyPr/>
          <a:lstStyle/>
          <a:p>
            <a:r>
              <a:rPr lang="en-US" dirty="0" smtClean="0">
                <a:solidFill>
                  <a:srgbClr val="5B9BD5"/>
                </a:solidFill>
              </a:rPr>
              <a:t>Plan</a:t>
            </a:r>
            <a:endParaRPr lang="en-US" dirty="0">
              <a:solidFill>
                <a:srgbClr val="5B9BD5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4782989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h4.googleusercontent.com/_kmKz1pU9MPQn2PZG9viE1K3iahgdc5o9cfqPZOuBOgNp2Yxi3MATb_uW8vvqPCQ_AIVyWWISB21fFcsfixBGtG9jBNcgaH-MhqSlSQ9I677I6nTw4nFYr-PE5mFIsLjzR5cU_iSUrL5nwWCAERFVA=s20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49" y="353111"/>
            <a:ext cx="5659299" cy="301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lh3.googleusercontent.com/4CWLlAvjDzSj53j_hwvSvaEUZkhYdaP9H5Pe2Qs5uXXLH2ViUjgcM-klrl45uX1Jd87NhKhCUCUXUA7iqmPRIpCRthAnQBQH-AA-k886FGdW0Fh-S2Nbw0twSpUvD1d5ej2YO2YlHr-RuhqTFJ6fFQ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461" y="1859899"/>
            <a:ext cx="88773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2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err="1"/>
              <a:t>Sonda</a:t>
            </a:r>
            <a:r>
              <a:rPr lang="en-US" sz="1800" dirty="0"/>
              <a:t> </a:t>
            </a:r>
            <a:r>
              <a:rPr lang="en-US" sz="1800" dirty="0" err="1"/>
              <a:t>nəticə</a:t>
            </a:r>
            <a:r>
              <a:rPr lang="en-US" sz="1800" dirty="0"/>
              <a:t> </a:t>
            </a:r>
            <a:r>
              <a:rPr lang="en-US" sz="1800" dirty="0" err="1"/>
              <a:t>olaraq</a:t>
            </a:r>
            <a:r>
              <a:rPr lang="en-US" sz="1800" dirty="0"/>
              <a:t> </a:t>
            </a:r>
            <a:r>
              <a:rPr lang="en-US" sz="1800" dirty="0" err="1"/>
              <a:t>testimizin</a:t>
            </a:r>
            <a:r>
              <a:rPr lang="en-US" sz="1800" dirty="0"/>
              <a:t> </a:t>
            </a:r>
            <a:r>
              <a:rPr lang="en-US" sz="1800" dirty="0" err="1"/>
              <a:t>düzgün</a:t>
            </a:r>
            <a:r>
              <a:rPr lang="en-US" sz="1800" dirty="0"/>
              <a:t> </a:t>
            </a:r>
            <a:r>
              <a:rPr lang="en-US" sz="1800" dirty="0" err="1"/>
              <a:t>işləyib</a:t>
            </a:r>
            <a:r>
              <a:rPr lang="en-US" sz="1800" dirty="0"/>
              <a:t> </a:t>
            </a:r>
            <a:r>
              <a:rPr lang="en-US" sz="1800" dirty="0" err="1"/>
              <a:t>işləmədiyini</a:t>
            </a:r>
            <a:r>
              <a:rPr lang="en-US" sz="1800" dirty="0"/>
              <a:t> </a:t>
            </a:r>
            <a:r>
              <a:rPr lang="en-US" sz="1800" dirty="0" err="1"/>
              <a:t>görmək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textin</a:t>
            </a:r>
            <a:r>
              <a:rPr lang="en-US" sz="1800" dirty="0"/>
              <a:t> </a:t>
            </a:r>
            <a:r>
              <a:rPr lang="en-US" sz="1800" dirty="0" err="1"/>
              <a:t>yazısı</a:t>
            </a:r>
            <a:r>
              <a:rPr lang="en-US" sz="1800" dirty="0"/>
              <a:t> –</a:t>
            </a:r>
            <a:r>
              <a:rPr lang="en-US" sz="1800" dirty="0" err="1"/>
              <a:t>nı</a:t>
            </a:r>
            <a:r>
              <a:rPr lang="en-US" sz="1800" dirty="0"/>
              <a:t> “print” </a:t>
            </a:r>
            <a:r>
              <a:rPr lang="en-US" sz="1800" dirty="0" err="1"/>
              <a:t>funksiyası</a:t>
            </a:r>
            <a:r>
              <a:rPr lang="en-US" sz="1800" dirty="0"/>
              <a:t> </a:t>
            </a:r>
            <a:r>
              <a:rPr lang="en-US" sz="1800" dirty="0" err="1"/>
              <a:t>vasitəsilə</a:t>
            </a:r>
            <a:r>
              <a:rPr lang="en-US" sz="1800" dirty="0"/>
              <a:t> </a:t>
            </a:r>
            <a:r>
              <a:rPr lang="en-US" sz="1800" dirty="0" err="1"/>
              <a:t>terminalımıza</a:t>
            </a:r>
            <a:r>
              <a:rPr lang="en-US" sz="1800" dirty="0"/>
              <a:t> </a:t>
            </a:r>
            <a:r>
              <a:rPr lang="en-US" sz="1800" dirty="0" err="1"/>
              <a:t>yazdırmaq</a:t>
            </a:r>
            <a:r>
              <a:rPr lang="en-US" sz="1800" dirty="0"/>
              <a:t> </a:t>
            </a:r>
            <a:r>
              <a:rPr lang="en-US" sz="1800" dirty="0" err="1"/>
              <a:t>lazımdır</a:t>
            </a:r>
            <a:r>
              <a:rPr lang="en-US" sz="1800" dirty="0"/>
              <a:t>.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pic>
        <p:nvPicPr>
          <p:cNvPr id="18434" name="Picture 2" descr="https://lh6.googleusercontent.com/pQVNV6ZZfxprJ-2jdm_8WPbAmbEAyBVVswGdlYNgFzvzCDym2h7cOIZ5RLhDDsp5HeXutO5_35Orf-TZJg283rwF0uUB3QMD5_IlRgnHOB_1gcwOMsSdJ9-HuVoFrSAjd3Pnbn-gNvq-8OplDDHV_A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61101"/>
            <a:ext cx="4016433" cy="363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lh6.googleusercontent.com/qMpTDkzoGyKq-S8ppdn8eAPVJpyiGGFEsJhc_63txR2E5kaHJEV6T7UJ4LCTwkVxcmd2rdDYpRtIefmYczgJgt4cKvaaI-Za4EJBZ_RlpkYAoHieLpMBX6UsU_EuY7LbzUS372p6efhJJbHnX4W8lw=s204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688" y="881249"/>
            <a:ext cx="4419600" cy="371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lh4.googleusercontent.com/UIqUu69kmgx0DLQYD-IbugFwqPtrcEwAS4Yv7s2b0SF0Ha6rGQ4Y4fOtCpXYl9C_Q4YjnzFgDULFA2X5XES6L-ASWPwd3qORqHO7EdWmR4pz5tw1p4JY0XBL0lBNiFLGZz1Fvv-eyGJlreQB9DWeZQ=s20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88" y="4806619"/>
            <a:ext cx="10515600" cy="179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3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286" y="748302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b="1" dirty="0"/>
              <a:t>Login </a:t>
            </a:r>
            <a:r>
              <a:rPr lang="en-US" sz="2400" b="1" dirty="0" err="1"/>
              <a:t>testinin</a:t>
            </a:r>
            <a:r>
              <a:rPr lang="en-US" sz="2400" b="1" dirty="0"/>
              <a:t> </a:t>
            </a:r>
            <a:r>
              <a:rPr lang="en-US" sz="2400" b="1" dirty="0" err="1"/>
              <a:t>aparılması</a:t>
            </a:r>
            <a:r>
              <a:rPr lang="en-US" sz="2400" b="0" dirty="0" smtClean="0">
                <a:effectLst/>
              </a:rPr>
              <a:t/>
            </a:r>
            <a:br>
              <a:rPr lang="en-US" sz="2400" b="0" dirty="0" smtClean="0">
                <a:effectLst/>
              </a:rPr>
            </a:br>
            <a:r>
              <a:rPr lang="en-US" sz="2400" dirty="0" err="1"/>
              <a:t>Göstərilmiş</a:t>
            </a:r>
            <a:r>
              <a:rPr lang="en-US" sz="2400" dirty="0"/>
              <a:t> </a:t>
            </a:r>
            <a:r>
              <a:rPr lang="en-US" sz="2400" dirty="0" err="1"/>
              <a:t>nümunədə</a:t>
            </a:r>
            <a:r>
              <a:rPr lang="en-US" sz="2400" dirty="0"/>
              <a:t> test </a:t>
            </a:r>
            <a:r>
              <a:rPr lang="en-US" sz="2400" dirty="0" err="1"/>
              <a:t>üçün</a:t>
            </a:r>
            <a:r>
              <a:rPr lang="en-US" sz="2400" dirty="0"/>
              <a:t> </a:t>
            </a:r>
            <a:r>
              <a:rPr lang="en-US" sz="2400" u="sng" dirty="0">
                <a:hlinkClick r:id="rId2"/>
              </a:rPr>
              <a:t>https://the-internet.herokuapp.com/login</a:t>
            </a:r>
            <a:r>
              <a:rPr lang="en-US" sz="2400" dirty="0"/>
              <a:t>  </a:t>
            </a:r>
            <a:r>
              <a:rPr lang="en-US" sz="2400" dirty="0" err="1"/>
              <a:t>veb</a:t>
            </a:r>
            <a:r>
              <a:rPr lang="en-US" sz="2400" dirty="0"/>
              <a:t> </a:t>
            </a:r>
            <a:r>
              <a:rPr lang="en-US" sz="2400" dirty="0" err="1"/>
              <a:t>səhifəsindən</a:t>
            </a:r>
            <a:r>
              <a:rPr lang="en-US" sz="2400" dirty="0"/>
              <a:t> </a:t>
            </a:r>
            <a:r>
              <a:rPr lang="en-US" sz="2400" dirty="0" err="1"/>
              <a:t>istifadə</a:t>
            </a:r>
            <a:r>
              <a:rPr lang="en-US" sz="2400" dirty="0"/>
              <a:t> </a:t>
            </a:r>
            <a:r>
              <a:rPr lang="en-US" sz="2400" dirty="0" err="1"/>
              <a:t>olunmuşdur</a:t>
            </a:r>
            <a:r>
              <a:rPr lang="en-US" sz="2400" dirty="0"/>
              <a:t>. </a:t>
            </a:r>
            <a:r>
              <a:rPr lang="en-US" sz="2400" dirty="0" err="1"/>
              <a:t>Testin</a:t>
            </a:r>
            <a:r>
              <a:rPr lang="en-US" sz="2400" dirty="0"/>
              <a:t> </a:t>
            </a:r>
            <a:r>
              <a:rPr lang="en-US" sz="2400" dirty="0" err="1"/>
              <a:t>aparılması</a:t>
            </a:r>
            <a:r>
              <a:rPr lang="en-US" sz="2400" dirty="0"/>
              <a:t> </a:t>
            </a:r>
            <a:r>
              <a:rPr lang="en-US" sz="2400" dirty="0" err="1"/>
              <a:t>zamanı</a:t>
            </a:r>
            <a:r>
              <a:rPr lang="en-US" sz="2400" dirty="0"/>
              <a:t> </a:t>
            </a:r>
            <a:r>
              <a:rPr lang="en-US" sz="2400" dirty="0" err="1"/>
              <a:t>uyğun</a:t>
            </a:r>
            <a:r>
              <a:rPr lang="en-US" sz="2400" dirty="0"/>
              <a:t> ID-</a:t>
            </a:r>
            <a:r>
              <a:rPr lang="en-US" sz="2400" dirty="0" err="1"/>
              <a:t>ləri</a:t>
            </a:r>
            <a:r>
              <a:rPr lang="en-US" sz="2400" dirty="0"/>
              <a:t> </a:t>
            </a:r>
            <a:r>
              <a:rPr lang="en-US" sz="2400" dirty="0" err="1"/>
              <a:t>funksiyaya</a:t>
            </a:r>
            <a:r>
              <a:rPr lang="en-US" sz="2400" dirty="0"/>
              <a:t> </a:t>
            </a:r>
            <a:r>
              <a:rPr lang="en-US" sz="2400" dirty="0" err="1"/>
              <a:t>daxil</a:t>
            </a:r>
            <a:r>
              <a:rPr lang="en-US" sz="2400" dirty="0"/>
              <a:t> </a:t>
            </a:r>
            <a:r>
              <a:rPr lang="en-US" sz="2400" dirty="0" err="1"/>
              <a:t>etdikdən</a:t>
            </a:r>
            <a:r>
              <a:rPr lang="en-US" sz="2400" dirty="0"/>
              <a:t> </a:t>
            </a:r>
            <a:r>
              <a:rPr lang="en-US" sz="2400" dirty="0" err="1"/>
              <a:t>sonra</a:t>
            </a:r>
            <a:r>
              <a:rPr lang="en-US" sz="2400" dirty="0"/>
              <a:t> selenium </a:t>
            </a:r>
            <a:r>
              <a:rPr lang="en-US" sz="2400" dirty="0" err="1"/>
              <a:t>vasitəsilə</a:t>
            </a:r>
            <a:r>
              <a:rPr lang="en-US" sz="2400" dirty="0"/>
              <a:t> username </a:t>
            </a:r>
            <a:r>
              <a:rPr lang="en-US" sz="2400" dirty="0" err="1"/>
              <a:t>və</a:t>
            </a:r>
            <a:r>
              <a:rPr lang="en-US" sz="2400" dirty="0"/>
              <a:t> password-u </a:t>
            </a:r>
            <a:r>
              <a:rPr lang="en-US" sz="2400" dirty="0" err="1"/>
              <a:t>daxil</a:t>
            </a:r>
            <a:r>
              <a:rPr lang="en-US" sz="2400" dirty="0"/>
              <a:t> </a:t>
            </a:r>
            <a:r>
              <a:rPr lang="en-US" sz="2400" dirty="0" err="1"/>
              <a:t>etmək</a:t>
            </a:r>
            <a:r>
              <a:rPr lang="en-US" sz="2400" dirty="0"/>
              <a:t> </a:t>
            </a:r>
            <a:r>
              <a:rPr lang="en-US" sz="2400" dirty="0" err="1"/>
              <a:t>lazımdır</a:t>
            </a:r>
            <a:r>
              <a:rPr lang="en-US" sz="2400" dirty="0"/>
              <a:t>.</a:t>
            </a:r>
            <a:r>
              <a:rPr lang="en-US" sz="2400" b="0" dirty="0" smtClean="0">
                <a:effectLst/>
              </a:rPr>
              <a:t/>
            </a:r>
            <a:br>
              <a:rPr lang="en-US" sz="2400" b="0" dirty="0" smtClean="0">
                <a:effectLst/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20482" name="Picture 2" descr="https://lh3.googleusercontent.com/Yd0K-Ss5HHoahwVHR0X6HtuVq4h9D2vmqtsvocGGIaLe6JM_6INyJhSTHnFy3lDWU8qVx4XvM_r_-7Vxq6W0CF52c0FNwv9F8uzcHBwzXXZnOIGgajK67PkCjkX22aLCz2EE0VQ4LnbSYZs3Ar--Mw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75" y="2264927"/>
            <a:ext cx="6917400" cy="351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s://lh5.googleusercontent.com/E4cgktaQpMmrZzlEXcaY24efhQ1pb9XU0TitVrHf2EielJJh4eQFpcXCv6q8BZYMm9B1USnMRI88leQ4vX_t5nhu7F1fz9kILRJ70iZ35SuPf_2HqJMDOfG9O7t9zqvbH5vSUAEXSX0by1dMj9mcIA=s204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523" y="3779520"/>
            <a:ext cx="6021477" cy="307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94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lh3.googleusercontent.com/NTpWl3OV28aV_Q6-CEtNSv-a9TUpk-C6X6llFKco3Y_CGgVowKqYIUgSw0JmaWlA13TFIkRF840CYlQnCWo_cFO5FS5o797rXMGWyf5CEt3mCph1-uhauPrZYLabUEX3K1LXlmAm3D_yO5ww2zYn0A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5816"/>
            <a:ext cx="7893944" cy="400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s://lh3.googleusercontent.com/FawcI7uWcS1-v6iA_uYhW0hgcGJ5KSgOknaFOmTGwJGpn4DvkElheYAa4x-_QZuig-bvdUfAN8CnNBewtmet7DKnVl0cfOTu9RxxDEDHu5Z_Avr890h8OwCc1_CMLwETSDysbGY0bf2jxMFUxvgzow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11" y="3320425"/>
            <a:ext cx="7506789" cy="3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58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lh5.googleusercontent.com/5zGW2UHB6VhoqlNAYYGUdVPV91WRyjiVXLzSPBnfhm21OMKPJ6N9qdGKqMzyQzMa18pe4YgDwBDGzPcMqzcmnNpOfj0oQvYedXOcrk3JsnO7uGXVz3lM1vXggivQNIGeGh1QrJZRcKooQt508TKFmw=s204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46503"/>
            <a:ext cx="10515600" cy="350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02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299" y="6903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 OWASP Zed Attack Proxy (ZAP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6299" y="1207496"/>
            <a:ext cx="10515600" cy="1701346"/>
          </a:xfrm>
        </p:spPr>
        <p:txBody>
          <a:bodyPr/>
          <a:lstStyle/>
          <a:p>
            <a:r>
              <a:rPr lang="en-US" dirty="0"/>
              <a:t>Selenium </a:t>
            </a:r>
            <a:r>
              <a:rPr lang="en-US" dirty="0" err="1"/>
              <a:t>brauzerlərin</a:t>
            </a:r>
            <a:r>
              <a:rPr lang="en-US" dirty="0"/>
              <a:t> </a:t>
            </a:r>
            <a:r>
              <a:rPr lang="en-US" dirty="0" err="1"/>
              <a:t>avtomatlaşdırılmasını</a:t>
            </a:r>
            <a:r>
              <a:rPr lang="en-US" dirty="0"/>
              <a:t> </a:t>
            </a:r>
            <a:r>
              <a:rPr lang="en-US" dirty="0" err="1"/>
              <a:t>təmin</a:t>
            </a:r>
            <a:r>
              <a:rPr lang="en-US" dirty="0"/>
              <a:t> </a:t>
            </a:r>
            <a:r>
              <a:rPr lang="en-US" dirty="0" err="1"/>
              <a:t>edir</a:t>
            </a:r>
            <a:r>
              <a:rPr lang="en-US" dirty="0" smtClean="0"/>
              <a:t>.</a:t>
            </a:r>
            <a:endParaRPr lang="az-Latn-AZ" dirty="0" smtClean="0"/>
          </a:p>
          <a:p>
            <a:r>
              <a:rPr lang="en-US" dirty="0" smtClean="0"/>
              <a:t>OWASP</a:t>
            </a:r>
            <a:r>
              <a:rPr lang="az-Latn-AZ" dirty="0" smtClean="0"/>
              <a:t> – Selenium ilə təhlükəsizliyi təmin etmək üçün istifadə edilən tool-dur.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89761" y="3332279"/>
            <a:ext cx="7471954" cy="306750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numCol="3">
            <a:spAutoFit/>
          </a:bodyPr>
          <a:lstStyle/>
          <a:p>
            <a:pPr>
              <a:spcAft>
                <a:spcPts val="800"/>
              </a:spcAft>
            </a:pP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Passiv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taramalar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bir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veb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tətbiqinə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göndərilən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müraciətləri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cavabları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qeyd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edir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aşkar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edilən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təhlükəsizlik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açıqları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üçün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xəbərdarlıqlar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yaradır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az-Latn-AZ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Aft>
                <a:spcPts val="800"/>
              </a:spcAft>
            </a:pPr>
            <a:endParaRPr lang="az-Latn-AZ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az-Latn-AZ" dirty="0" smtClean="0"/>
          </a:p>
          <a:p>
            <a:pPr>
              <a:spcAft>
                <a:spcPts val="800"/>
              </a:spcAft>
            </a:pPr>
            <a:endParaRPr lang="az-Latn-AZ" dirty="0"/>
          </a:p>
          <a:p>
            <a:pPr>
              <a:spcAft>
                <a:spcPts val="800"/>
              </a:spcAft>
            </a:pPr>
            <a:endParaRPr lang="en-US" dirty="0"/>
          </a:p>
          <a:p>
            <a:pPr>
              <a:spcAft>
                <a:spcPts val="800"/>
              </a:spcAft>
            </a:pP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Aktiv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taramalar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qeyd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edilmiş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müraciətləri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cavabları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aktiv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olaraq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dəyişdirərək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daha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çox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təhlükəsizlik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açığı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aşkar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etməyə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çalışır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79505" y="2697191"/>
            <a:ext cx="3275640" cy="36933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spcAft>
                <a:spcPts val="800"/>
              </a:spcAft>
            </a:pP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ZAP'in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Passiv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Aktiv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Taramaları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75" y="0"/>
            <a:ext cx="10515600" cy="1325563"/>
          </a:xfrm>
        </p:spPr>
        <p:txBody>
          <a:bodyPr>
            <a:normAutofit/>
          </a:bodyPr>
          <a:lstStyle/>
          <a:p>
            <a:r>
              <a:rPr lang="az-Latn-AZ" sz="2800" b="1" dirty="0" smtClean="0"/>
              <a:t>1. </a:t>
            </a:r>
            <a:r>
              <a:rPr lang="en-US" sz="2800" b="1" dirty="0" err="1" smtClean="0"/>
              <a:t>Owasp</a:t>
            </a:r>
            <a:r>
              <a:rPr lang="en-US" sz="2800" b="1" dirty="0" smtClean="0"/>
              <a:t> </a:t>
            </a:r>
            <a:r>
              <a:rPr lang="en-US" sz="2800" b="1" dirty="0" err="1"/>
              <a:t>Zap’ı</a:t>
            </a:r>
            <a:r>
              <a:rPr lang="en-US" sz="2800" b="1" dirty="0"/>
              <a:t> </a:t>
            </a:r>
            <a:r>
              <a:rPr lang="en-US" sz="2800" b="1" dirty="0" err="1"/>
              <a:t>çalışdıraraq</a:t>
            </a:r>
            <a:r>
              <a:rPr lang="en-US" sz="2800" b="1" dirty="0"/>
              <a:t> </a:t>
            </a:r>
            <a:r>
              <a:rPr lang="en-US" sz="2800" b="1" dirty="0" err="1"/>
              <a:t>başlayırıq</a:t>
            </a:r>
            <a:r>
              <a:rPr lang="en-US" sz="2800" b="1" dirty="0"/>
              <a:t>.</a:t>
            </a:r>
            <a:endParaRPr lang="en-US" sz="2800" dirty="0"/>
          </a:p>
        </p:txBody>
      </p:sp>
      <p:pic>
        <p:nvPicPr>
          <p:cNvPr id="1026" name="Picture 2" descr="https://lh4.googleusercontent.com/5M-fPhrrCCbPyJQfrq874jZ2XMlvxx7i2wiHV4EcrYiAGS-ulJfkCYh3RRyaz6MtUq4OiaVGQpZFOq87hGlBRpSIn1OHY58l4di9ZcQRF-IWSz5dW1KjTZS7wToRl1ge4Oiyd4AChzP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68" y="972184"/>
            <a:ext cx="577829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5228" y="5431588"/>
            <a:ext cx="9793580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800"/>
              </a:spcAft>
            </a:pP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Qeyd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Bu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proqramın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çalışması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üçün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kompyuterimizdə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java runtime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environmentin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11-ci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versiyasından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yuxarısının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yüklü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olduğuna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əmin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</a:rPr>
              <a:t>olmalıyıq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6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400" b="1" dirty="0"/>
              <a:t> </a:t>
            </a:r>
            <a:r>
              <a:rPr lang="az-Latn-AZ" sz="1400" b="1" dirty="0" smtClean="0"/>
              <a:t>2. </a:t>
            </a:r>
            <a:r>
              <a:rPr lang="en-US" sz="1400" b="1" dirty="0" smtClean="0"/>
              <a:t>Selenium </a:t>
            </a:r>
            <a:r>
              <a:rPr lang="en-US" sz="1400" b="1" dirty="0" err="1"/>
              <a:t>skriptlərini</a:t>
            </a:r>
            <a:r>
              <a:rPr lang="en-US" sz="1400" b="1" dirty="0"/>
              <a:t> </a:t>
            </a:r>
            <a:r>
              <a:rPr lang="en-US" sz="1400" b="1" dirty="0" err="1"/>
              <a:t>işə</a:t>
            </a:r>
            <a:r>
              <a:rPr lang="en-US" sz="1400" b="1" dirty="0"/>
              <a:t> </a:t>
            </a:r>
            <a:r>
              <a:rPr lang="en-US" sz="1400" b="1" dirty="0" err="1"/>
              <a:t>sal</a:t>
            </a:r>
            <a:r>
              <a:rPr lang="en-US" sz="1400" b="1" dirty="0"/>
              <a:t> (</a:t>
            </a:r>
            <a:r>
              <a:rPr lang="en-US" sz="1400" b="1" dirty="0" err="1"/>
              <a:t>Passiv</a:t>
            </a:r>
            <a:r>
              <a:rPr lang="en-US" sz="1400" b="1" dirty="0"/>
              <a:t> </a:t>
            </a:r>
            <a:r>
              <a:rPr lang="en-US" sz="1400" b="1" dirty="0" err="1"/>
              <a:t>Tarama</a:t>
            </a:r>
            <a:r>
              <a:rPr lang="en-US" sz="1400" b="1" dirty="0"/>
              <a:t>):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* Kodu </a:t>
            </a:r>
            <a:r>
              <a:rPr lang="en-US" sz="1400" dirty="0" err="1"/>
              <a:t>çalışdırmazdan</a:t>
            </a:r>
            <a:r>
              <a:rPr lang="en-US" sz="1400" dirty="0"/>
              <a:t> </a:t>
            </a:r>
            <a:r>
              <a:rPr lang="en-US" sz="1400" dirty="0" err="1"/>
              <a:t>əvvəl</a:t>
            </a:r>
            <a:r>
              <a:rPr lang="en-US" sz="1400" dirty="0"/>
              <a:t> </a:t>
            </a:r>
            <a:r>
              <a:rPr lang="en-US" sz="1400" dirty="0" err="1"/>
              <a:t>aşağıdakı</a:t>
            </a:r>
            <a:r>
              <a:rPr lang="en-US" sz="1400" dirty="0"/>
              <a:t> </a:t>
            </a:r>
            <a:r>
              <a:rPr lang="en-US" sz="1400" dirty="0" err="1"/>
              <a:t>kitabxanaların</a:t>
            </a:r>
            <a:r>
              <a:rPr lang="en-US" sz="1400" dirty="0"/>
              <a:t> </a:t>
            </a:r>
            <a:r>
              <a:rPr lang="en-US" sz="1400" dirty="0" err="1"/>
              <a:t>yüklü</a:t>
            </a:r>
            <a:r>
              <a:rPr lang="en-US" sz="1400" dirty="0"/>
              <a:t> </a:t>
            </a:r>
            <a:r>
              <a:rPr lang="en-US" sz="1400" dirty="0" err="1"/>
              <a:t>olmağından</a:t>
            </a:r>
            <a:r>
              <a:rPr lang="en-US" sz="1400" dirty="0"/>
              <a:t> </a:t>
            </a:r>
            <a:r>
              <a:rPr lang="en-US" sz="1400" dirty="0" err="1"/>
              <a:t>əmin</a:t>
            </a:r>
            <a:r>
              <a:rPr lang="en-US" sz="1400" dirty="0"/>
              <a:t> </a:t>
            </a:r>
            <a:r>
              <a:rPr lang="en-US" sz="1400" dirty="0" err="1"/>
              <a:t>olmalıyıq</a:t>
            </a:r>
            <a:r>
              <a:rPr lang="en-US" sz="1400" dirty="0"/>
              <a:t>. </a:t>
            </a:r>
            <a:r>
              <a:rPr lang="en-US" sz="1400" dirty="0" err="1"/>
              <a:t>Əgər</a:t>
            </a:r>
            <a:r>
              <a:rPr lang="en-US" sz="1400" dirty="0"/>
              <a:t> </a:t>
            </a:r>
            <a:r>
              <a:rPr lang="en-US" sz="1400" dirty="0" err="1"/>
              <a:t>bunlar</a:t>
            </a:r>
            <a:r>
              <a:rPr lang="en-US" sz="1400" dirty="0"/>
              <a:t> </a:t>
            </a:r>
            <a:r>
              <a:rPr lang="en-US" sz="1400" dirty="0" err="1"/>
              <a:t>yüklü</a:t>
            </a:r>
            <a:r>
              <a:rPr lang="en-US" sz="1400" dirty="0"/>
              <a:t> </a:t>
            </a:r>
            <a:r>
              <a:rPr lang="en-US" sz="1400" dirty="0" err="1"/>
              <a:t>deyilsə</a:t>
            </a:r>
            <a:r>
              <a:rPr lang="en-US" sz="1400" dirty="0"/>
              <a:t> </a:t>
            </a:r>
            <a:r>
              <a:rPr lang="en-US" sz="1400" dirty="0" err="1"/>
              <a:t>terminalda</a:t>
            </a:r>
            <a:r>
              <a:rPr lang="en-US" sz="1400" dirty="0"/>
              <a:t> </a:t>
            </a:r>
            <a:r>
              <a:rPr lang="en-US" sz="1400" dirty="0" err="1"/>
              <a:t>bu</a:t>
            </a:r>
            <a:r>
              <a:rPr lang="en-US" sz="1400" dirty="0"/>
              <a:t> </a:t>
            </a:r>
            <a:r>
              <a:rPr lang="en-US" sz="1400" dirty="0" err="1"/>
              <a:t>kodlar</a:t>
            </a:r>
            <a:r>
              <a:rPr lang="en-US" sz="1400" dirty="0"/>
              <a:t> </a:t>
            </a:r>
            <a:r>
              <a:rPr lang="en-US" sz="1400" dirty="0" err="1"/>
              <a:t>yazılmalıdır</a:t>
            </a:r>
            <a:r>
              <a:rPr lang="en-US" sz="1400" dirty="0"/>
              <a:t>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b="1" i="1" dirty="0"/>
              <a:t>pip install selenium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b="1" i="1" dirty="0"/>
              <a:t>pip install </a:t>
            </a:r>
            <a:r>
              <a:rPr lang="en-US" sz="1400" b="1" i="1" dirty="0" err="1"/>
              <a:t>webdriver_manager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b="1" i="1" dirty="0"/>
              <a:t>pip install zapv2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pic>
        <p:nvPicPr>
          <p:cNvPr id="2050" name="Picture 2" descr="https://lh3.googleusercontent.com/xWZFr3nbQ9x8uzg9GDFLVQH1WxVNWv7JF5-TOkFKEcEwS8gULeBHc3Fuq0yZnXkqZtgqBgxJ-mzs907sky-xVV0mJvaWswNJTaN2xxx5k6Kla8ukGbonCglmmwDBVG4gl63YezoQT-s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75" y="1690688"/>
            <a:ext cx="55340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200" y="3310836"/>
            <a:ext cx="2420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*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Owasp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Zap-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basladiriq</a:t>
            </a:r>
            <a:endParaRPr lang="en-US" dirty="0"/>
          </a:p>
        </p:txBody>
      </p:sp>
      <p:pic>
        <p:nvPicPr>
          <p:cNvPr id="2052" name="Picture 4" descr="https://lh6.googleusercontent.com/v-dznPx4GO9VXm6lxaZEJI7TTtuTcpDDsXQNe6ZgpczEuA8pffx9k7KG7mzr5T0C2k9IKHKGgl6M1LV347gqog7EYGLFGGKKHZLuP_VZ2_oAycu6sU6opTGKZfu7wtlIG4AmiXfdmE1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75" y="4121151"/>
            <a:ext cx="3450110" cy="83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6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06088" y="316425"/>
            <a:ext cx="9052560" cy="7001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 Selenium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Chrome-u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çalışdırırıq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“--headless”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emr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setrini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istifade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ederek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brauzerin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bizə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görünmədən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arxa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planda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işləməsini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təmin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edirik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kumimoji="0" lang="en-US" altLang="en-US" sz="8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az-Latn-AZ" altLang="en-US" sz="8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z-Latn-AZ" altLang="en-US" sz="8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z-Latn-AZ" altLang="en-US" sz="8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Driveri-imizi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başladırıq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https://lh3.googleusercontent.com/vsVRgg1ZbYlj3q1O-tLpspYAclGpUHu_2ETlExV0UT_ljyAYS-bbf4TYTrwVO7V3c9Lqt6KiqqvPp0dA_guqlejlUjzTJYJfOmWxTOu7bxfIGzYtbKWEK_6slsCTfXpakWkD-4ZCBr2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270" y="1561704"/>
            <a:ext cx="5927071" cy="94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ttps://lh6.googleusercontent.com/SVUfNJf_owcC9HhFGMG5SWchz9Qn7kjArHyXZ64PVHbtlf04qV00MikAx-x_iC1d27pGa9SrHGr4LEuK5FIQPx5BbMNE2g2gmOZhg8BVEwoaxnRmbqVjpyb2eWf3AxKiRF6812Zjhht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2" y="4447925"/>
            <a:ext cx="4895276" cy="57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684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2262" y="382215"/>
            <a:ext cx="11687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*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Istifadə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edəcəyimiz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web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saytı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müəyyənləşdiririk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Mən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burda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wackopicko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saytını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istifadə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etdim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Çünki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bu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sayt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müəyyən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boşluqları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olan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saytdır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biz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faktiki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olaraq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müşahidələrimizi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apara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biləcəyik</a:t>
            </a:r>
            <a:endParaRPr lang="en-US" dirty="0"/>
          </a:p>
        </p:txBody>
      </p:sp>
      <p:pic>
        <p:nvPicPr>
          <p:cNvPr id="4110" name="Picture 14" descr="https://lh6.googleusercontent.com/j7nYsn5rr8VOiwVhyDylDZp_Y1_sMjLvFI9TZ92pVPlkSDlCd2ClCOM7ZnfOyRTwWikrrHscx7vWQXlGQazmbM-8ThWk4u_gtbJ6UpDFpj3T8DlLn7m17xQkborBJ3yscMuswzmqcA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86" y="1279712"/>
            <a:ext cx="4865774" cy="94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GitHub - adamdoupe/WackoPicko: WackoPicko is a vulnerable web application  used to test web application vulnerability scanners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127" y="1426815"/>
            <a:ext cx="4760829" cy="238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99562" y="2837010"/>
            <a:ext cx="2613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* Zap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prosesini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başladırıq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pic>
        <p:nvPicPr>
          <p:cNvPr id="4120" name="Picture 24" descr="https://lh4.googleusercontent.com/Esl50zPUpOZaP8QSUK4Tke0fTlyvE629Dn0fuSuVKaebPrl_jbhEn2LDUu4H6SFyoJbYrsuP3MeJnLa6XXScQv8aVZWzK-okw_dAmcRvPodeXoGvaqEqE9d_Ats5cpgh9uIhHSCZx8r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13" y="3550602"/>
            <a:ext cx="3228975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32262" y="4762904"/>
            <a:ext cx="3687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*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Prosesin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tamamlanmasini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gözləyirik</a:t>
            </a:r>
            <a:endParaRPr lang="en-US" dirty="0"/>
          </a:p>
        </p:txBody>
      </p:sp>
      <p:pic>
        <p:nvPicPr>
          <p:cNvPr id="4122" name="Picture 26" descr="https://lh5.googleusercontent.com/Dz6IIHlRZbOR_v-n2vOuIpK5z149x0XQ4-6kDqD1bOElpu6yj6RRxhXd1rssEJrshVkCdyE0avwupGskSZbWHr6S5Q15c7giSOz4zR5e2AX93zVrHAclOlbkd35S-rJdfyZ1eRV4Lma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08" y="5449187"/>
            <a:ext cx="45720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4" name="Picture 28" descr="WackoPick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67" y="3473261"/>
            <a:ext cx="3819525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48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I FƏSİL. VEB TƏTBİQ TESTERDƏNİLƏ AVTOMATLAŞDRIMA </a:t>
            </a:r>
            <a:r>
              <a:rPr lang="en-US" sz="2000" b="1" dirty="0" smtClean="0"/>
              <a:t>TESTLƏRİ</a:t>
            </a:r>
            <a:endParaRPr lang="en-US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7614"/>
            <a:ext cx="10515600" cy="4351338"/>
          </a:xfrm>
        </p:spPr>
        <p:txBody>
          <a:bodyPr>
            <a:normAutofit/>
          </a:bodyPr>
          <a:lstStyle/>
          <a:p>
            <a:pPr fontAlgn="base"/>
            <a:r>
              <a:rPr lang="en-US" b="1" dirty="0"/>
              <a:t>QA </a:t>
            </a:r>
            <a:r>
              <a:rPr lang="az-Latn-AZ" b="1" dirty="0" smtClean="0"/>
              <a:t>Testing </a:t>
            </a:r>
            <a:r>
              <a:rPr lang="en-US" b="1" dirty="0" err="1" smtClean="0"/>
              <a:t>Avtomatlaşdırılmas</a:t>
            </a:r>
            <a:r>
              <a:rPr lang="az-Latn-AZ" b="1" dirty="0" smtClean="0"/>
              <a:t>ı – veb tətbiq sınaqları</a:t>
            </a:r>
            <a:endParaRPr lang="en-US" b="1" dirty="0"/>
          </a:p>
          <a:p>
            <a:endParaRPr lang="en-US" sz="1600" dirty="0"/>
          </a:p>
        </p:txBody>
      </p:sp>
      <p:pic>
        <p:nvPicPr>
          <p:cNvPr id="2052" name="Picture 4" descr="https://thedrum-media.imgix.net/thedrum-prod/s3/news/tmp/247257/untitled_design_1.png?w=1280&amp;ar=default&amp;fit=crop&amp;crop=faces,edges&amp;auto=form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2" y="2153516"/>
            <a:ext cx="8010707" cy="434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85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* </a:t>
            </a:r>
            <a:r>
              <a:rPr lang="en-US" sz="1600" dirty="0" err="1"/>
              <a:t>Saytdakı</a:t>
            </a:r>
            <a:r>
              <a:rPr lang="en-US" sz="1600" dirty="0"/>
              <a:t> </a:t>
            </a:r>
            <a:r>
              <a:rPr lang="en-US" sz="1600" dirty="0" err="1"/>
              <a:t>boşluqları</a:t>
            </a:r>
            <a:r>
              <a:rPr lang="en-US" sz="1600" dirty="0"/>
              <a:t> </a:t>
            </a:r>
            <a:r>
              <a:rPr lang="en-US" sz="1600" dirty="0" err="1"/>
              <a:t>tapmaq</a:t>
            </a:r>
            <a:r>
              <a:rPr lang="en-US" sz="1600" dirty="0"/>
              <a:t> </a:t>
            </a:r>
            <a:r>
              <a:rPr lang="en-US" sz="1600" dirty="0" err="1"/>
              <a:t>üçün</a:t>
            </a:r>
            <a:r>
              <a:rPr lang="en-US" sz="1600" dirty="0"/>
              <a:t> </a:t>
            </a:r>
            <a:r>
              <a:rPr lang="en-US" sz="1600" dirty="0" err="1"/>
              <a:t>aktiv</a:t>
            </a:r>
            <a:r>
              <a:rPr lang="en-US" sz="1600" dirty="0"/>
              <a:t> </a:t>
            </a:r>
            <a:r>
              <a:rPr lang="en-US" sz="1600" dirty="0" err="1"/>
              <a:t>skanın</a:t>
            </a:r>
            <a:r>
              <a:rPr lang="en-US" sz="1600" dirty="0"/>
              <a:t> (</a:t>
            </a:r>
            <a:r>
              <a:rPr lang="en-US" sz="1600" dirty="0" err="1"/>
              <a:t>taramanın</a:t>
            </a:r>
            <a:r>
              <a:rPr lang="en-US" sz="1600" dirty="0"/>
              <a:t>) </a:t>
            </a:r>
            <a:r>
              <a:rPr lang="en-US" sz="1600" dirty="0" err="1"/>
              <a:t>edilməsini</a:t>
            </a:r>
            <a:r>
              <a:rPr lang="en-US" sz="1600" dirty="0"/>
              <a:t> </a:t>
            </a:r>
            <a:r>
              <a:rPr lang="en-US" sz="1600" dirty="0" err="1"/>
              <a:t>təmin</a:t>
            </a:r>
            <a:r>
              <a:rPr lang="en-US" sz="1600" dirty="0"/>
              <a:t> </a:t>
            </a:r>
            <a:r>
              <a:rPr lang="en-US" sz="1600" dirty="0" err="1"/>
              <a:t>edirik</a:t>
            </a:r>
            <a:r>
              <a:rPr lang="en-US" sz="1600" dirty="0"/>
              <a:t>.</a:t>
            </a:r>
            <a:endParaRPr lang="en-US" sz="1600" dirty="0"/>
          </a:p>
        </p:txBody>
      </p:sp>
      <p:pic>
        <p:nvPicPr>
          <p:cNvPr id="5122" name="Picture 2" descr="https://lh3.googleusercontent.com/jOQ5261ecQeU4UTNW5JHjTJRM1ufKXgbY_COm5I-HnB6CWeRwcKaRNvLTu_JQNzfxpif6vdde7YPg3nfCSEMuH2vP1PhzKCnjjl_ZfzaE5SrS-_NZyXq8sj7NWmb1iMvTU7MHy4FIH_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37238"/>
            <a:ext cx="618172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31602" y="3718159"/>
            <a:ext cx="5290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* proses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bitdikdən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sonra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isə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driver-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ZAP-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bağlıyırıq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pic>
        <p:nvPicPr>
          <p:cNvPr id="5124" name="Picture 4" descr="https://lh4.googleusercontent.com/lTAm7c16WF0RC6k78pbVwO17aUPc0geY5cwq1JUD7Rm8q668SL_7iU3cJ37G9S6wYWeVL9lQAKTnEEW0657CHDZCznIDP6kPOFBjvIo6szdbCbbVlbaRgdEGjbEurO2bLnZUonD2-OG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58" y="4627793"/>
            <a:ext cx="4321074" cy="109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1685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75" y="273685"/>
            <a:ext cx="4074622" cy="690591"/>
          </a:xfrm>
        </p:spPr>
        <p:txBody>
          <a:bodyPr>
            <a:normAutofit/>
          </a:bodyPr>
          <a:lstStyle/>
          <a:p>
            <a:r>
              <a:rPr lang="en-US" sz="2800" b="1" dirty="0"/>
              <a:t>3.  </a:t>
            </a:r>
            <a:r>
              <a:rPr lang="en-US" sz="2800" b="1" dirty="0" err="1"/>
              <a:t>Cavabları</a:t>
            </a:r>
            <a:r>
              <a:rPr lang="en-US" sz="2800" b="1" dirty="0"/>
              <a:t> </a:t>
            </a:r>
            <a:r>
              <a:rPr lang="en-US" sz="2800" b="1" dirty="0" err="1"/>
              <a:t>əldə</a:t>
            </a:r>
            <a:r>
              <a:rPr lang="en-US" sz="2800" b="1" dirty="0"/>
              <a:t> </a:t>
            </a:r>
            <a:r>
              <a:rPr lang="en-US" sz="2800" b="1" dirty="0" err="1"/>
              <a:t>edirik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554" y="1035916"/>
            <a:ext cx="11818945" cy="543502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 </a:t>
            </a:r>
            <a:r>
              <a:rPr lang="en-US" sz="2000" dirty="0" err="1"/>
              <a:t>Bunları</a:t>
            </a:r>
            <a:r>
              <a:rPr lang="en-US" sz="2000" dirty="0"/>
              <a:t> </a:t>
            </a:r>
            <a:r>
              <a:rPr lang="en-US" sz="2000" dirty="0" err="1"/>
              <a:t>başa</a:t>
            </a:r>
            <a:r>
              <a:rPr lang="en-US" sz="2000" dirty="0"/>
              <a:t> </a:t>
            </a:r>
            <a:r>
              <a:rPr lang="en-US" sz="2000" dirty="0" err="1"/>
              <a:t>çatdırdıqdan</a:t>
            </a:r>
            <a:r>
              <a:rPr lang="en-US" sz="2000" dirty="0"/>
              <a:t> sonar </a:t>
            </a:r>
            <a:r>
              <a:rPr lang="en-US" sz="2000" dirty="0" err="1"/>
              <a:t>proqramımıza</a:t>
            </a:r>
            <a:r>
              <a:rPr lang="en-US" sz="2000" dirty="0"/>
              <a:t> </a:t>
            </a:r>
            <a:r>
              <a:rPr lang="en-US" sz="2000" dirty="0" err="1"/>
              <a:t>daxil</a:t>
            </a:r>
            <a:r>
              <a:rPr lang="en-US" sz="2000" dirty="0"/>
              <a:t> </a:t>
            </a:r>
            <a:r>
              <a:rPr lang="en-US" sz="2000" dirty="0" err="1"/>
              <a:t>oluruq</a:t>
            </a:r>
            <a:r>
              <a:rPr lang="en-US" sz="2000" dirty="0"/>
              <a:t> </a:t>
            </a:r>
            <a:r>
              <a:rPr lang="en-US" sz="2000" dirty="0" err="1"/>
              <a:t>və</a:t>
            </a:r>
            <a:r>
              <a:rPr lang="en-US" sz="2000" dirty="0"/>
              <a:t> </a:t>
            </a:r>
            <a:r>
              <a:rPr lang="en-US" sz="2000" dirty="0" err="1"/>
              <a:t>aşağı</a:t>
            </a:r>
            <a:r>
              <a:rPr lang="en-US" sz="2000" dirty="0"/>
              <a:t> </a:t>
            </a:r>
            <a:r>
              <a:rPr lang="en-US" sz="2000" dirty="0" err="1"/>
              <a:t>hissədə</a:t>
            </a:r>
            <a:r>
              <a:rPr lang="en-US" sz="2000" dirty="0"/>
              <a:t> </a:t>
            </a:r>
            <a:r>
              <a:rPr lang="en-US" sz="2000" dirty="0" err="1"/>
              <a:t>bizə</a:t>
            </a:r>
            <a:r>
              <a:rPr lang="en-US" sz="2000" dirty="0"/>
              <a:t> </a:t>
            </a:r>
            <a:r>
              <a:rPr lang="en-US" sz="2000" dirty="0" err="1"/>
              <a:t>göndərdiyimiz</a:t>
            </a:r>
            <a:r>
              <a:rPr lang="en-US" sz="2000" dirty="0"/>
              <a:t> </a:t>
            </a:r>
            <a:r>
              <a:rPr lang="en-US" sz="2000" dirty="0" err="1"/>
              <a:t>sorğuların</a:t>
            </a:r>
            <a:r>
              <a:rPr lang="en-US" sz="2000" dirty="0"/>
              <a:t> </a:t>
            </a:r>
            <a:r>
              <a:rPr lang="en-US" sz="2000" dirty="0" err="1"/>
              <a:t>cavablarını</a:t>
            </a:r>
            <a:r>
              <a:rPr lang="en-US" sz="2000" dirty="0"/>
              <a:t> </a:t>
            </a:r>
            <a:r>
              <a:rPr lang="en-US" sz="2000" dirty="0" err="1"/>
              <a:t>əldə</a:t>
            </a:r>
            <a:r>
              <a:rPr lang="en-US" sz="2000" dirty="0"/>
              <a:t> </a:t>
            </a:r>
            <a:r>
              <a:rPr lang="en-US" sz="2000" dirty="0" err="1"/>
              <a:t>edirik</a:t>
            </a:r>
            <a:r>
              <a:rPr lang="en-US" sz="2000" dirty="0"/>
              <a:t>. (alert </a:t>
            </a:r>
            <a:r>
              <a:rPr lang="en-US" sz="2000" dirty="0" err="1"/>
              <a:t>hissəsində</a:t>
            </a:r>
            <a:r>
              <a:rPr lang="en-US" sz="2000" dirty="0"/>
              <a:t>)</a:t>
            </a:r>
            <a:endParaRPr lang="en-US" sz="2000" dirty="0"/>
          </a:p>
        </p:txBody>
      </p:sp>
      <p:pic>
        <p:nvPicPr>
          <p:cNvPr id="6146" name="Picture 2" descr="https://lh4.googleusercontent.com/wDdpYiouNw4NEAvyu3EILWeWjvZb2RsyWBpR4RcOxq_DksJY44VeyvpwGRMS2WPdosCSMIQ12gebwVicpAzobiV4spLEI3L8AsW-g3wSFKygwyaqhMrhT4j7FIT19VgUTZMjRmvrW9l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75" y="1579418"/>
            <a:ext cx="11701124" cy="255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lh4.googleusercontent.com/wDdpYiouNw4NEAvyu3EILWeWjvZb2RsyWBpR4RcOxq_DksJY44VeyvpwGRMS2WPdosCSMIQ12gebwVicpAzobiV4spLEI3L8AsW-g3wSFKygwyaqhMrhT4j7FIT19VgUTZMjRmvrW9l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2" r="73064"/>
          <a:stretch/>
        </p:blipFill>
        <p:spPr bwMode="auto">
          <a:xfrm>
            <a:off x="7207135" y="3343010"/>
            <a:ext cx="4976185" cy="329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1802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189" y="82492"/>
            <a:ext cx="10515600" cy="1325563"/>
          </a:xfrm>
        </p:spPr>
        <p:txBody>
          <a:bodyPr>
            <a:noAutofit/>
          </a:bodyPr>
          <a:lstStyle/>
          <a:p>
            <a:r>
              <a:rPr lang="en-US" sz="2000" dirty="0" err="1"/>
              <a:t>Nəticədə</a:t>
            </a:r>
            <a:r>
              <a:rPr lang="en-US" sz="2000" dirty="0"/>
              <a:t> </a:t>
            </a:r>
            <a:r>
              <a:rPr lang="en-US" sz="2000" dirty="0" err="1"/>
              <a:t>bu</a:t>
            </a:r>
            <a:r>
              <a:rPr lang="en-US" sz="2000" dirty="0"/>
              <a:t> proses </a:t>
            </a:r>
            <a:r>
              <a:rPr lang="en-US" sz="2000" dirty="0" err="1"/>
              <a:t>bizə</a:t>
            </a:r>
            <a:r>
              <a:rPr lang="en-US" sz="2000" dirty="0"/>
              <a:t> 7 alert (</a:t>
            </a:r>
            <a:r>
              <a:rPr lang="en-US" sz="2000" dirty="0" err="1"/>
              <a:t>xəbərdarlıq</a:t>
            </a:r>
            <a:r>
              <a:rPr lang="en-US" sz="2000" dirty="0"/>
              <a:t>) </a:t>
            </a:r>
            <a:r>
              <a:rPr lang="en-US" sz="2000" dirty="0" err="1"/>
              <a:t>verir</a:t>
            </a:r>
            <a:r>
              <a:rPr lang="en-US" sz="2000" dirty="0"/>
              <a:t>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Gəlin</a:t>
            </a:r>
            <a:r>
              <a:rPr lang="en-US" sz="2000" dirty="0"/>
              <a:t> </a:t>
            </a:r>
            <a:r>
              <a:rPr lang="en-US" sz="2000" dirty="0" err="1"/>
              <a:t>hər</a:t>
            </a:r>
            <a:r>
              <a:rPr lang="en-US" sz="2000" dirty="0"/>
              <a:t> </a:t>
            </a:r>
            <a:r>
              <a:rPr lang="en-US" sz="2000" dirty="0" err="1"/>
              <a:t>hansısa</a:t>
            </a:r>
            <a:r>
              <a:rPr lang="en-US" sz="2000" dirty="0"/>
              <a:t> </a:t>
            </a:r>
            <a:r>
              <a:rPr lang="en-US" sz="2000" dirty="0" err="1"/>
              <a:t>bir</a:t>
            </a:r>
            <a:r>
              <a:rPr lang="en-US" sz="2000" dirty="0"/>
              <a:t> </a:t>
            </a:r>
            <a:r>
              <a:rPr lang="en-US" sz="2000" dirty="0" err="1"/>
              <a:t>alertin</a:t>
            </a:r>
            <a:r>
              <a:rPr lang="en-US" sz="2000" dirty="0"/>
              <a:t> </a:t>
            </a:r>
            <a:r>
              <a:rPr lang="en-US" sz="2000" dirty="0" err="1"/>
              <a:t>xüsusiyyətlərinə</a:t>
            </a:r>
            <a:r>
              <a:rPr lang="en-US" sz="2000" dirty="0"/>
              <a:t> </a:t>
            </a:r>
            <a:r>
              <a:rPr lang="en-US" sz="2000" dirty="0" err="1"/>
              <a:t>göz</a:t>
            </a:r>
            <a:r>
              <a:rPr lang="en-US" sz="2000" dirty="0"/>
              <a:t> </a:t>
            </a:r>
            <a:r>
              <a:rPr lang="en-US" sz="2000" dirty="0" err="1"/>
              <a:t>atmaq</a:t>
            </a:r>
            <a:r>
              <a:rPr lang="en-US" sz="2000" dirty="0"/>
              <a:t> </a:t>
            </a:r>
            <a:r>
              <a:rPr lang="en-US" sz="2000" dirty="0" err="1"/>
              <a:t>üçün</a:t>
            </a:r>
            <a:r>
              <a:rPr lang="en-US" sz="2000" dirty="0"/>
              <a:t> 2 </a:t>
            </a:r>
            <a:r>
              <a:rPr lang="en-US" sz="2000" dirty="0" err="1"/>
              <a:t>dəfə</a:t>
            </a:r>
            <a:r>
              <a:rPr lang="en-US" sz="2000" dirty="0"/>
              <a:t> </a:t>
            </a:r>
            <a:r>
              <a:rPr lang="en-US" sz="2000" dirty="0" err="1"/>
              <a:t>klik</a:t>
            </a:r>
            <a:r>
              <a:rPr lang="en-US" sz="2000" dirty="0"/>
              <a:t> </a:t>
            </a:r>
            <a:r>
              <a:rPr lang="en-US" sz="2000" dirty="0" err="1"/>
              <a:t>edək</a:t>
            </a:r>
            <a:r>
              <a:rPr lang="en-US" sz="2000" dirty="0"/>
              <a:t>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7170" name="Picture 2" descr="https://lh5.googleusercontent.com/kbiRsZV0iS-mbRYcQwlg0iD2qWe4j2Gp5LkrDRUJp3Lhf5ps9zEiNEnyfsPaNi7gj2hwwrTN9V1u8MBxCSguZsh85HjtBHEwWd2J8r_zgS2KgEkHmyjE8LvAUTc5y79HNwG1Kb7uP-u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788" y="844724"/>
            <a:ext cx="820040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96788" y="5394037"/>
            <a:ext cx="8764386" cy="112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Açılan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pəncərədə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bizə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xəbərdarlığın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adı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harda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tapdığı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risk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səviyyəsi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s.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təsvir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olunmuşdur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Description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hissəsində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alertin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məlumatları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verilir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az-Latn-AZ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Solution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hissəsində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isə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bundan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necə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qurtula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biləcəyimizin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izahı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təsvir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olunur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768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Nəticə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/>
            <a:r>
              <a:rPr lang="en-US" sz="1800" dirty="0"/>
              <a:t>Bu </a:t>
            </a:r>
            <a:r>
              <a:rPr lang="en-US" sz="1800" dirty="0" err="1"/>
              <a:t>tezisin</a:t>
            </a:r>
            <a:r>
              <a:rPr lang="en-US" sz="1800" dirty="0"/>
              <a:t> </a:t>
            </a:r>
            <a:r>
              <a:rPr lang="en-US" sz="1800" dirty="0" err="1"/>
              <a:t>əsas</a:t>
            </a:r>
            <a:r>
              <a:rPr lang="en-US" sz="1800" dirty="0"/>
              <a:t> </a:t>
            </a:r>
            <a:r>
              <a:rPr lang="en-US" sz="1800" dirty="0" err="1"/>
              <a:t>məqsədi</a:t>
            </a:r>
            <a:r>
              <a:rPr lang="en-US" sz="1800" dirty="0"/>
              <a:t> son </a:t>
            </a:r>
            <a:r>
              <a:rPr lang="en-US" sz="1800" dirty="0" err="1"/>
              <a:t>istifadəçinin</a:t>
            </a:r>
            <a:r>
              <a:rPr lang="en-US" sz="1800" dirty="0"/>
              <a:t> </a:t>
            </a:r>
            <a:r>
              <a:rPr lang="en-US" sz="1800" dirty="0" err="1"/>
              <a:t>onun</a:t>
            </a:r>
            <a:r>
              <a:rPr lang="en-US" sz="1800" dirty="0"/>
              <a:t> </a:t>
            </a:r>
            <a:r>
              <a:rPr lang="en-US" sz="1800" dirty="0" err="1"/>
              <a:t>funksionallığını</a:t>
            </a:r>
            <a:r>
              <a:rPr lang="en-US" sz="1800" dirty="0"/>
              <a:t> </a:t>
            </a:r>
            <a:r>
              <a:rPr lang="en-US" sz="1800" dirty="0" err="1"/>
              <a:t>yoxlamaq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edə</a:t>
            </a:r>
            <a:r>
              <a:rPr lang="en-US" sz="1800" dirty="0"/>
              <a:t> </a:t>
            </a:r>
            <a:r>
              <a:rPr lang="en-US" sz="1800" dirty="0" err="1"/>
              <a:t>biləcəyi</a:t>
            </a:r>
            <a:r>
              <a:rPr lang="en-US" sz="1800" dirty="0"/>
              <a:t> </a:t>
            </a:r>
            <a:r>
              <a:rPr lang="en-US" sz="1800" dirty="0" err="1"/>
              <a:t>kimi</a:t>
            </a:r>
            <a:r>
              <a:rPr lang="en-US" sz="1800" dirty="0"/>
              <a:t> </a:t>
            </a:r>
            <a:r>
              <a:rPr lang="en-US" sz="1800" dirty="0" err="1"/>
              <a:t>brauzerə</a:t>
            </a:r>
            <a:r>
              <a:rPr lang="en-US" sz="1800" dirty="0"/>
              <a:t> </a:t>
            </a:r>
            <a:r>
              <a:rPr lang="en-US" sz="1800" dirty="0" err="1"/>
              <a:t>girişi</a:t>
            </a:r>
            <a:r>
              <a:rPr lang="en-US" sz="1800" dirty="0"/>
              <a:t> </a:t>
            </a:r>
            <a:r>
              <a:rPr lang="en-US" sz="1800" dirty="0" err="1"/>
              <a:t>avtomatlaşdırmaq</a:t>
            </a:r>
            <a:r>
              <a:rPr lang="en-US" sz="1800" dirty="0"/>
              <a:t> </a:t>
            </a:r>
            <a:r>
              <a:rPr lang="en-US" sz="1800" dirty="0" err="1"/>
              <a:t>idi</a:t>
            </a:r>
            <a:r>
              <a:rPr lang="en-US" sz="1800" dirty="0"/>
              <a:t>. </a:t>
            </a:r>
            <a:r>
              <a:rPr lang="en-US" sz="1800" dirty="0" err="1"/>
              <a:t>Testin</a:t>
            </a:r>
            <a:r>
              <a:rPr lang="en-US" sz="1800" dirty="0"/>
              <a:t> </a:t>
            </a:r>
            <a:r>
              <a:rPr lang="en-US" sz="1800" dirty="0" err="1"/>
              <a:t>dizaynına</a:t>
            </a:r>
            <a:r>
              <a:rPr lang="en-US" sz="1800" dirty="0"/>
              <a:t> </a:t>
            </a:r>
            <a:r>
              <a:rPr lang="en-US" sz="1800" dirty="0" err="1"/>
              <a:t>görə</a:t>
            </a:r>
            <a:r>
              <a:rPr lang="en-US" sz="1800" dirty="0"/>
              <a:t>, </a:t>
            </a:r>
            <a:r>
              <a:rPr lang="en-US" sz="1800" dirty="0" err="1"/>
              <a:t>yerinə</a:t>
            </a:r>
            <a:r>
              <a:rPr lang="en-US" sz="1800" dirty="0"/>
              <a:t> </a:t>
            </a:r>
            <a:r>
              <a:rPr lang="en-US" sz="1800" dirty="0" err="1"/>
              <a:t>yetirilən</a:t>
            </a:r>
            <a:r>
              <a:rPr lang="en-US" sz="1800" dirty="0"/>
              <a:t> </a:t>
            </a:r>
            <a:r>
              <a:rPr lang="en-US" sz="1800" dirty="0" err="1"/>
              <a:t>nəticə</a:t>
            </a:r>
            <a:r>
              <a:rPr lang="en-US" sz="1800" dirty="0"/>
              <a:t> </a:t>
            </a:r>
            <a:r>
              <a:rPr lang="en-US" sz="1800" dirty="0" err="1"/>
              <a:t>faktiki</a:t>
            </a:r>
            <a:r>
              <a:rPr lang="en-US" sz="1800" dirty="0"/>
              <a:t> </a:t>
            </a:r>
            <a:r>
              <a:rPr lang="en-US" sz="1800" dirty="0" err="1"/>
              <a:t>işlə</a:t>
            </a:r>
            <a:r>
              <a:rPr lang="en-US" sz="1800" dirty="0"/>
              <a:t> </a:t>
            </a:r>
            <a:r>
              <a:rPr lang="en-US" sz="1800" dirty="0" err="1"/>
              <a:t>eyni</a:t>
            </a:r>
            <a:r>
              <a:rPr lang="en-US" sz="1800" dirty="0"/>
              <a:t> </a:t>
            </a:r>
            <a:r>
              <a:rPr lang="en-US" sz="1800" dirty="0" err="1"/>
              <a:t>olduğu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məqsədə</a:t>
            </a:r>
            <a:r>
              <a:rPr lang="en-US" sz="1800" dirty="0"/>
              <a:t> </a:t>
            </a:r>
            <a:r>
              <a:rPr lang="en-US" sz="1800" dirty="0" err="1"/>
              <a:t>çatıldı</a:t>
            </a:r>
            <a:r>
              <a:rPr lang="en-US" sz="1800" dirty="0"/>
              <a:t>. </a:t>
            </a:r>
            <a:r>
              <a:rPr lang="en-US" sz="1800" dirty="0" err="1"/>
              <a:t>Tətbiq</a:t>
            </a:r>
            <a:r>
              <a:rPr lang="en-US" sz="1800" dirty="0"/>
              <a:t> </a:t>
            </a:r>
            <a:r>
              <a:rPr lang="en-US" sz="1800" dirty="0" err="1"/>
              <a:t>dəyişdirilərsə</a:t>
            </a:r>
            <a:r>
              <a:rPr lang="en-US" sz="1800" dirty="0"/>
              <a:t>, </a:t>
            </a:r>
            <a:r>
              <a:rPr lang="en-US" sz="1800" dirty="0" err="1"/>
              <a:t>mənbə</a:t>
            </a:r>
            <a:r>
              <a:rPr lang="en-US" sz="1800" dirty="0"/>
              <a:t> </a:t>
            </a:r>
            <a:r>
              <a:rPr lang="en-US" sz="1800" dirty="0" err="1"/>
              <a:t>kodu</a:t>
            </a:r>
            <a:r>
              <a:rPr lang="en-US" sz="1800" dirty="0"/>
              <a:t> </a:t>
            </a:r>
            <a:r>
              <a:rPr lang="en-US" sz="1800" dirty="0" err="1"/>
              <a:t>daha</a:t>
            </a:r>
            <a:r>
              <a:rPr lang="en-US" sz="1800" dirty="0"/>
              <a:t> </a:t>
            </a:r>
            <a:r>
              <a:rPr lang="en-US" sz="1800" dirty="0" err="1"/>
              <a:t>sonra</a:t>
            </a:r>
            <a:r>
              <a:rPr lang="en-US" sz="1800" dirty="0"/>
              <a:t> </a:t>
            </a:r>
            <a:r>
              <a:rPr lang="en-US" sz="1800" dirty="0" err="1"/>
              <a:t>istifadə</a:t>
            </a:r>
            <a:r>
              <a:rPr lang="en-US" sz="1800" dirty="0"/>
              <a:t> </a:t>
            </a:r>
            <a:r>
              <a:rPr lang="en-US" sz="1800" dirty="0" err="1"/>
              <a:t>edilə</a:t>
            </a:r>
            <a:r>
              <a:rPr lang="en-US" sz="1800" dirty="0"/>
              <a:t> </a:t>
            </a:r>
            <a:r>
              <a:rPr lang="en-US" sz="1800" dirty="0" err="1"/>
              <a:t>bilər</a:t>
            </a:r>
            <a:r>
              <a:rPr lang="en-US" sz="1800" dirty="0"/>
              <a:t>. </a:t>
            </a:r>
            <a:r>
              <a:rPr lang="en-US" sz="1800" dirty="0" err="1"/>
              <a:t>Yəqin</a:t>
            </a:r>
            <a:r>
              <a:rPr lang="en-US" sz="1800" dirty="0"/>
              <a:t> </a:t>
            </a:r>
            <a:r>
              <a:rPr lang="en-US" sz="1800" dirty="0" err="1"/>
              <a:t>ki</a:t>
            </a:r>
            <a:r>
              <a:rPr lang="en-US" sz="1800" dirty="0"/>
              <a:t>, </a:t>
            </a:r>
            <a:r>
              <a:rPr lang="en-US" sz="1800" dirty="0" err="1"/>
              <a:t>tətbiqin</a:t>
            </a:r>
            <a:r>
              <a:rPr lang="en-US" sz="1800" dirty="0"/>
              <a:t> </a:t>
            </a:r>
            <a:r>
              <a:rPr lang="en-US" sz="1800" dirty="0" err="1"/>
              <a:t>tələbləri</a:t>
            </a:r>
            <a:r>
              <a:rPr lang="en-US" sz="1800" dirty="0"/>
              <a:t> </a:t>
            </a:r>
            <a:r>
              <a:rPr lang="en-US" sz="1800" dirty="0" err="1"/>
              <a:t>əsasında</a:t>
            </a:r>
            <a:r>
              <a:rPr lang="en-US" sz="1800" dirty="0"/>
              <a:t> </a:t>
            </a:r>
            <a:r>
              <a:rPr lang="en-US" sz="1800" dirty="0" err="1"/>
              <a:t>onun</a:t>
            </a:r>
            <a:r>
              <a:rPr lang="en-US" sz="1800" dirty="0"/>
              <a:t> </a:t>
            </a:r>
            <a:r>
              <a:rPr lang="en-US" sz="1800" dirty="0" err="1"/>
              <a:t>funksionallığını</a:t>
            </a:r>
            <a:r>
              <a:rPr lang="en-US" sz="1800" dirty="0"/>
              <a:t> </a:t>
            </a:r>
            <a:r>
              <a:rPr lang="en-US" sz="1800" dirty="0" err="1"/>
              <a:t>yoxlamaq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kiçik</a:t>
            </a:r>
            <a:r>
              <a:rPr lang="en-US" sz="1800" dirty="0"/>
              <a:t> </a:t>
            </a:r>
            <a:r>
              <a:rPr lang="en-US" sz="1800" dirty="0" err="1"/>
              <a:t>bir</a:t>
            </a:r>
            <a:r>
              <a:rPr lang="en-US" sz="1800" dirty="0"/>
              <a:t> </a:t>
            </a:r>
            <a:r>
              <a:rPr lang="en-US" sz="1800" dirty="0" err="1"/>
              <a:t>dəyişiklik</a:t>
            </a:r>
            <a:r>
              <a:rPr lang="en-US" sz="1800" dirty="0"/>
              <a:t> </a:t>
            </a:r>
            <a:r>
              <a:rPr lang="en-US" sz="1800" dirty="0" err="1"/>
              <a:t>tələb</a:t>
            </a:r>
            <a:r>
              <a:rPr lang="en-US" sz="1800" dirty="0"/>
              <a:t> </a:t>
            </a:r>
            <a:r>
              <a:rPr lang="en-US" sz="1800" dirty="0" err="1"/>
              <a:t>olunur</a:t>
            </a:r>
            <a:r>
              <a:rPr lang="en-US" sz="1800" dirty="0"/>
              <a:t>. </a:t>
            </a:r>
            <a:r>
              <a:rPr lang="en-US" sz="1800" dirty="0" err="1"/>
              <a:t>Əgər</a:t>
            </a:r>
            <a:r>
              <a:rPr lang="en-US" sz="1800" dirty="0"/>
              <a:t> </a:t>
            </a:r>
            <a:r>
              <a:rPr lang="en-US" sz="1800" dirty="0" err="1"/>
              <a:t>hər</a:t>
            </a:r>
            <a:r>
              <a:rPr lang="en-US" sz="1800" dirty="0"/>
              <a:t> </a:t>
            </a:r>
            <a:r>
              <a:rPr lang="en-US" sz="1800" dirty="0" err="1"/>
              <a:t>hansı</a:t>
            </a:r>
            <a:r>
              <a:rPr lang="en-US" sz="1800" dirty="0"/>
              <a:t> </a:t>
            </a:r>
            <a:r>
              <a:rPr lang="en-US" sz="1800" dirty="0" err="1"/>
              <a:t>bir</a:t>
            </a:r>
            <a:r>
              <a:rPr lang="en-US" sz="1800" dirty="0"/>
              <a:t> </a:t>
            </a:r>
            <a:r>
              <a:rPr lang="en-US" sz="1800" dirty="0" err="1"/>
              <a:t>halda</a:t>
            </a:r>
            <a:r>
              <a:rPr lang="en-US" sz="1800" dirty="0"/>
              <a:t> o, </a:t>
            </a:r>
            <a:r>
              <a:rPr lang="en-US" sz="1800" dirty="0" err="1"/>
              <a:t>VebElementi</a:t>
            </a:r>
            <a:r>
              <a:rPr lang="en-US" sz="1800" dirty="0"/>
              <a:t> </a:t>
            </a:r>
            <a:r>
              <a:rPr lang="en-US" sz="1800" dirty="0" err="1"/>
              <a:t>tapmırsa</a:t>
            </a:r>
            <a:r>
              <a:rPr lang="en-US" sz="1800" dirty="0"/>
              <a:t>, element </a:t>
            </a:r>
            <a:r>
              <a:rPr lang="en-US" sz="1800" dirty="0" err="1"/>
              <a:t>üzərində</a:t>
            </a:r>
            <a:r>
              <a:rPr lang="en-US" sz="1800" dirty="0"/>
              <a:t> </a:t>
            </a:r>
            <a:r>
              <a:rPr lang="en-US" sz="1800" dirty="0" err="1"/>
              <a:t>hərəkətləri</a:t>
            </a:r>
            <a:r>
              <a:rPr lang="en-US" sz="1800" dirty="0"/>
              <a:t> </a:t>
            </a:r>
            <a:r>
              <a:rPr lang="en-US" sz="1800" dirty="0" err="1"/>
              <a:t>yerinə</a:t>
            </a:r>
            <a:r>
              <a:rPr lang="en-US" sz="1800" dirty="0"/>
              <a:t> </a:t>
            </a:r>
            <a:r>
              <a:rPr lang="en-US" sz="1800" dirty="0" err="1"/>
              <a:t>yetirmək</a:t>
            </a:r>
            <a:r>
              <a:rPr lang="en-US" sz="1800" dirty="0"/>
              <a:t> </a:t>
            </a:r>
            <a:r>
              <a:rPr lang="en-US" sz="1800" dirty="0" err="1"/>
              <a:t>və</a:t>
            </a:r>
            <a:r>
              <a:rPr lang="en-US" sz="1800" dirty="0"/>
              <a:t> </a:t>
            </a:r>
            <a:r>
              <a:rPr lang="en-US" sz="1800" dirty="0" err="1"/>
              <a:t>ya</a:t>
            </a:r>
            <a:r>
              <a:rPr lang="en-US" sz="1800" dirty="0"/>
              <a:t> </a:t>
            </a:r>
            <a:r>
              <a:rPr lang="en-US" sz="1800" dirty="0" err="1"/>
              <a:t>bəzi</a:t>
            </a:r>
            <a:r>
              <a:rPr lang="en-US" sz="1800" dirty="0"/>
              <a:t> </a:t>
            </a:r>
            <a:r>
              <a:rPr lang="en-US" sz="1800" dirty="0" err="1"/>
              <a:t>digər</a:t>
            </a:r>
            <a:r>
              <a:rPr lang="en-US" sz="1800" dirty="0"/>
              <a:t> </a:t>
            </a:r>
            <a:r>
              <a:rPr lang="en-US" sz="1800" dirty="0" err="1"/>
              <a:t>alətlərdən</a:t>
            </a:r>
            <a:r>
              <a:rPr lang="en-US" sz="1800" dirty="0"/>
              <a:t> </a:t>
            </a:r>
            <a:r>
              <a:rPr lang="en-US" sz="1800" dirty="0" err="1"/>
              <a:t>istifadə</a:t>
            </a:r>
            <a:r>
              <a:rPr lang="en-US" sz="1800" dirty="0"/>
              <a:t> </a:t>
            </a:r>
            <a:r>
              <a:rPr lang="en-US" sz="1800" dirty="0" err="1"/>
              <a:t>etmək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brauzerlərin</a:t>
            </a:r>
            <a:r>
              <a:rPr lang="en-US" sz="1800" dirty="0"/>
              <a:t> </a:t>
            </a:r>
            <a:r>
              <a:rPr lang="en-US" sz="1800" dirty="0" err="1"/>
              <a:t>konsolundan</a:t>
            </a:r>
            <a:r>
              <a:rPr lang="en-US" sz="1800" dirty="0"/>
              <a:t> </a:t>
            </a:r>
            <a:r>
              <a:rPr lang="en-US" sz="1800" dirty="0" err="1"/>
              <a:t>elementi</a:t>
            </a:r>
            <a:r>
              <a:rPr lang="en-US" sz="1800" dirty="0"/>
              <a:t> </a:t>
            </a:r>
            <a:r>
              <a:rPr lang="en-US" sz="1800" dirty="0" err="1"/>
              <a:t>yoxlamaq</a:t>
            </a:r>
            <a:r>
              <a:rPr lang="en-US" sz="1800" dirty="0"/>
              <a:t> </a:t>
            </a:r>
            <a:r>
              <a:rPr lang="en-US" sz="1800" dirty="0" err="1"/>
              <a:t>lazımdır</a:t>
            </a:r>
            <a:r>
              <a:rPr lang="en-US" sz="1800" dirty="0"/>
              <a:t>.</a:t>
            </a:r>
          </a:p>
          <a:p>
            <a:pPr fontAlgn="base"/>
            <a:r>
              <a:rPr lang="en-US" sz="1800" dirty="0"/>
              <a:t>Bu </a:t>
            </a:r>
            <a:r>
              <a:rPr lang="az-Latn-AZ" sz="1800" dirty="0" smtClean="0"/>
              <a:t>tədqiqat</a:t>
            </a:r>
            <a:r>
              <a:rPr lang="en-US" sz="1800" dirty="0" smtClean="0"/>
              <a:t> </a:t>
            </a:r>
            <a:r>
              <a:rPr lang="en-US" sz="1800" dirty="0" err="1"/>
              <a:t>dinamik</a:t>
            </a:r>
            <a:r>
              <a:rPr lang="en-US" sz="1800" dirty="0"/>
              <a:t> </a:t>
            </a:r>
            <a:r>
              <a:rPr lang="en-US" sz="1800" dirty="0" err="1"/>
              <a:t>veb</a:t>
            </a:r>
            <a:r>
              <a:rPr lang="en-US" sz="1800" dirty="0"/>
              <a:t> </a:t>
            </a:r>
            <a:r>
              <a:rPr lang="en-US" sz="1800" dirty="0" err="1"/>
              <a:t>tətbiqinin</a:t>
            </a:r>
            <a:r>
              <a:rPr lang="en-US" sz="1800" dirty="0"/>
              <a:t> </a:t>
            </a:r>
            <a:r>
              <a:rPr lang="en-US" sz="1800" dirty="0" err="1"/>
              <a:t>funksionallığını</a:t>
            </a:r>
            <a:r>
              <a:rPr lang="en-US" sz="1800" dirty="0"/>
              <a:t> </a:t>
            </a:r>
            <a:r>
              <a:rPr lang="en-US" sz="1800" dirty="0" err="1"/>
              <a:t>yoxlamaq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necə</a:t>
            </a:r>
            <a:r>
              <a:rPr lang="en-US" sz="1800" dirty="0"/>
              <a:t> </a:t>
            </a:r>
            <a:r>
              <a:rPr lang="en-US" sz="1800" dirty="0" err="1"/>
              <a:t>avtomatlaşdırıla</a:t>
            </a:r>
            <a:r>
              <a:rPr lang="en-US" sz="1800" dirty="0"/>
              <a:t> </a:t>
            </a:r>
            <a:r>
              <a:rPr lang="en-US" sz="1800" dirty="0" err="1"/>
              <a:t>biləcəyini</a:t>
            </a:r>
            <a:r>
              <a:rPr lang="en-US" sz="1800" dirty="0"/>
              <a:t> </a:t>
            </a:r>
            <a:r>
              <a:rPr lang="en-US" sz="1800" dirty="0" err="1"/>
              <a:t>nümayiş</a:t>
            </a:r>
            <a:r>
              <a:rPr lang="en-US" sz="1800" dirty="0"/>
              <a:t> </a:t>
            </a:r>
            <a:r>
              <a:rPr lang="en-US" sz="1800" dirty="0" err="1"/>
              <a:t>etdirdi</a:t>
            </a:r>
            <a:r>
              <a:rPr lang="en-US" sz="1800" dirty="0"/>
              <a:t>. </a:t>
            </a:r>
            <a:r>
              <a:rPr lang="en-US" sz="1800" dirty="0" err="1"/>
              <a:t>Kifayət</a:t>
            </a:r>
            <a:r>
              <a:rPr lang="en-US" sz="1800" dirty="0"/>
              <a:t> </a:t>
            </a:r>
            <a:r>
              <a:rPr lang="en-US" sz="1800" dirty="0" err="1"/>
              <a:t>qədər</a:t>
            </a:r>
            <a:r>
              <a:rPr lang="en-US" sz="1800" dirty="0"/>
              <a:t> </a:t>
            </a:r>
            <a:r>
              <a:rPr lang="en-US" sz="1800" dirty="0" err="1"/>
              <a:t>asan</a:t>
            </a:r>
            <a:r>
              <a:rPr lang="en-US" sz="1800" dirty="0"/>
              <a:t> </a:t>
            </a:r>
            <a:r>
              <a:rPr lang="en-US" sz="1800" dirty="0" err="1"/>
              <a:t>görünsə</a:t>
            </a:r>
            <a:r>
              <a:rPr lang="en-US" sz="1800" dirty="0"/>
              <a:t> </a:t>
            </a:r>
            <a:r>
              <a:rPr lang="en-US" sz="1800" dirty="0" err="1"/>
              <a:t>də</a:t>
            </a:r>
            <a:r>
              <a:rPr lang="en-US" sz="1800" dirty="0"/>
              <a:t>, </a:t>
            </a:r>
            <a:r>
              <a:rPr lang="en-US" sz="1800" dirty="0" err="1"/>
              <a:t>avtomatlaşdırmaq</a:t>
            </a:r>
            <a:r>
              <a:rPr lang="en-US" sz="1800" dirty="0"/>
              <a:t> </a:t>
            </a:r>
            <a:r>
              <a:rPr lang="en-US" sz="1800" dirty="0" err="1"/>
              <a:t>üçün</a:t>
            </a:r>
            <a:r>
              <a:rPr lang="en-US" sz="1800" dirty="0"/>
              <a:t> </a:t>
            </a:r>
            <a:r>
              <a:rPr lang="en-US" sz="1800" dirty="0" err="1"/>
              <a:t>çox</a:t>
            </a:r>
            <a:r>
              <a:rPr lang="en-US" sz="1800" dirty="0"/>
              <a:t> </a:t>
            </a:r>
            <a:r>
              <a:rPr lang="en-US" sz="1800" dirty="0" err="1"/>
              <a:t>iş</a:t>
            </a:r>
            <a:r>
              <a:rPr lang="en-US" sz="1800" dirty="0"/>
              <a:t> </a:t>
            </a:r>
            <a:r>
              <a:rPr lang="en-US" sz="1800" dirty="0" err="1"/>
              <a:t>tələb</a:t>
            </a:r>
            <a:r>
              <a:rPr lang="en-US" sz="1800" dirty="0"/>
              <a:t> </a:t>
            </a:r>
            <a:r>
              <a:rPr lang="en-US" sz="1800" dirty="0" err="1"/>
              <a:t>olunur</a:t>
            </a:r>
            <a:r>
              <a:rPr lang="en-US" sz="1800" dirty="0"/>
              <a:t> </a:t>
            </a:r>
            <a:r>
              <a:rPr lang="en-US" sz="1800" dirty="0" err="1"/>
              <a:t>ki</a:t>
            </a:r>
            <a:r>
              <a:rPr lang="en-US" sz="1800" dirty="0"/>
              <a:t>, </a:t>
            </a:r>
            <a:r>
              <a:rPr lang="en-US" sz="1800" dirty="0" err="1"/>
              <a:t>bu</a:t>
            </a:r>
            <a:r>
              <a:rPr lang="en-US" sz="1800" dirty="0"/>
              <a:t> da </a:t>
            </a:r>
            <a:r>
              <a:rPr lang="en-US" sz="1800" dirty="0" err="1"/>
              <a:t>onu</a:t>
            </a:r>
            <a:r>
              <a:rPr lang="en-US" sz="1800" dirty="0"/>
              <a:t> </a:t>
            </a:r>
            <a:r>
              <a:rPr lang="en-US" sz="1800" dirty="0" err="1"/>
              <a:t>daha</a:t>
            </a:r>
            <a:r>
              <a:rPr lang="en-US" sz="1800" dirty="0"/>
              <a:t> da </a:t>
            </a:r>
            <a:r>
              <a:rPr lang="en-US" sz="1800" dirty="0" err="1"/>
              <a:t>çətinləşdirir</a:t>
            </a:r>
            <a:r>
              <a:rPr lang="en-US" sz="1800" dirty="0"/>
              <a:t>. Selenium </a:t>
            </a:r>
            <a:r>
              <a:rPr lang="en-US" sz="1800" dirty="0" err="1"/>
              <a:t>VebDriver</a:t>
            </a:r>
            <a:r>
              <a:rPr lang="en-US" sz="1800" dirty="0"/>
              <a:t>-in </a:t>
            </a:r>
            <a:r>
              <a:rPr lang="en-US" sz="1800" dirty="0" err="1"/>
              <a:t>öz</a:t>
            </a:r>
            <a:r>
              <a:rPr lang="en-US" sz="1800" dirty="0"/>
              <a:t> </a:t>
            </a:r>
            <a:r>
              <a:rPr lang="en-US" sz="1800" dirty="0" err="1"/>
              <a:t>dili</a:t>
            </a:r>
            <a:r>
              <a:rPr lang="en-US" sz="1800" dirty="0"/>
              <a:t> </a:t>
            </a:r>
            <a:r>
              <a:rPr lang="en-US" sz="1800" dirty="0" err="1"/>
              <a:t>yoxdur</a:t>
            </a:r>
            <a:r>
              <a:rPr lang="en-US" sz="1800" dirty="0"/>
              <a:t>. Bu, </a:t>
            </a:r>
            <a:r>
              <a:rPr lang="en-US" sz="1800" dirty="0" err="1"/>
              <a:t>digər</a:t>
            </a:r>
            <a:r>
              <a:rPr lang="en-US" sz="1800" dirty="0"/>
              <a:t> </a:t>
            </a:r>
            <a:r>
              <a:rPr lang="en-US" sz="1800" dirty="0" err="1"/>
              <a:t>proqramlaşdırma</a:t>
            </a:r>
            <a:r>
              <a:rPr lang="en-US" sz="1800" dirty="0"/>
              <a:t> </a:t>
            </a:r>
            <a:r>
              <a:rPr lang="en-US" sz="1800" dirty="0" err="1"/>
              <a:t>dillərindən</a:t>
            </a:r>
            <a:r>
              <a:rPr lang="en-US" sz="1800" dirty="0"/>
              <a:t> </a:t>
            </a:r>
            <a:r>
              <a:rPr lang="en-US" sz="1800" dirty="0" err="1"/>
              <a:t>asılıdır</a:t>
            </a:r>
            <a:r>
              <a:rPr lang="en-US" sz="1800" dirty="0"/>
              <a:t>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6106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z-Latn-AZ" dirty="0" smtClean="0"/>
              <a:t>Ədəbiyyat siyahısı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en-US" dirty="0" err="1"/>
              <a:t>Alhaddad</a:t>
            </a:r>
            <a:r>
              <a:rPr lang="en-US" dirty="0"/>
              <a:t>, M., &amp; </a:t>
            </a:r>
            <a:r>
              <a:rPr lang="en-US" dirty="0" err="1"/>
              <a:t>Dehlen</a:t>
            </a:r>
            <a:r>
              <a:rPr lang="en-US" dirty="0"/>
              <a:t>, V. (2018). Quality Assurance of Autonomous Systems: State-of-the-Art Review and Challenges. In 2018 IEEE International Conference on Systems, Man, and Cybernetics (SMC) (pp. 4011-4016). IEEE.</a:t>
            </a:r>
          </a:p>
          <a:p>
            <a:pPr fontAlgn="base"/>
            <a:r>
              <a:rPr lang="en-US" dirty="0" err="1"/>
              <a:t>Alkhalaf</a:t>
            </a:r>
            <a:r>
              <a:rPr lang="en-US" dirty="0"/>
              <a:t>, S., &amp; </a:t>
            </a:r>
            <a:r>
              <a:rPr lang="en-US" dirty="0" err="1"/>
              <a:t>Glinz</a:t>
            </a:r>
            <a:r>
              <a:rPr lang="en-US" dirty="0"/>
              <a:t>, M. (2019). Testing AI-based Systems: A Survey on Challenges and Best Practices. In 2019 IEEE 27th International Requirements Engineering Conference Workshops (REW) (pp. 42-49). IEEE.</a:t>
            </a:r>
          </a:p>
          <a:p>
            <a:pPr fontAlgn="base"/>
            <a:r>
              <a:rPr lang="en-US" dirty="0" err="1"/>
              <a:t>Alshahwan</a:t>
            </a:r>
            <a:r>
              <a:rPr lang="en-US" dirty="0"/>
              <a:t>, N., &amp; </a:t>
            </a:r>
            <a:r>
              <a:rPr lang="en-US" dirty="0" err="1"/>
              <a:t>Alhajj</a:t>
            </a:r>
            <a:r>
              <a:rPr lang="en-US" dirty="0"/>
              <a:t>, R. (2015). Selenium testing tool. In Computational Intelligence in Data Mining-Volume 2 (pp. 183-201). Springer.</a:t>
            </a:r>
          </a:p>
          <a:p>
            <a:pPr fontAlgn="base"/>
            <a:r>
              <a:rPr lang="en-US" dirty="0" err="1"/>
              <a:t>Baye</a:t>
            </a:r>
            <a:r>
              <a:rPr lang="en-US" dirty="0"/>
              <a:t>, Y., </a:t>
            </a:r>
            <a:r>
              <a:rPr lang="en-US" dirty="0" err="1"/>
              <a:t>Drame</a:t>
            </a:r>
            <a:r>
              <a:rPr lang="en-US" dirty="0"/>
              <a:t>, A., &amp; </a:t>
            </a:r>
            <a:r>
              <a:rPr lang="en-US" dirty="0" err="1"/>
              <a:t>Konate</a:t>
            </a:r>
            <a:r>
              <a:rPr lang="en-US" dirty="0"/>
              <a:t>, A. (2018). Test Automation of Web Applications: An Empirical Study on Selenium WebDriver. In 2018 4th International Conference on Advanced Technologies for Signal and Image Processing (ATSIP) (pp. 1-6). IEEE.</a:t>
            </a:r>
          </a:p>
          <a:p>
            <a:pPr fontAlgn="base"/>
            <a:r>
              <a:rPr lang="en-US" dirty="0"/>
              <a:t>Bhatt, D. V., Joshi, S., &amp; Shah, S. (2018). Comparative analysis of automated web testing tools: Selenium, Coded UI, and </a:t>
            </a:r>
            <a:r>
              <a:rPr lang="en-US" dirty="0" err="1"/>
              <a:t>QuickTest</a:t>
            </a:r>
            <a:r>
              <a:rPr lang="en-US" dirty="0"/>
              <a:t> Professional. In 2018 International Conference on Advances in Computing, Communication Control and Networking (ICACCCN) (pp. 235-239). IEEE.</a:t>
            </a:r>
          </a:p>
          <a:p>
            <a:pPr fontAlgn="base"/>
            <a:r>
              <a:rPr lang="en-US" dirty="0"/>
              <a:t>Biro, M., &amp; </a:t>
            </a:r>
            <a:r>
              <a:rPr lang="en-US" dirty="0" err="1"/>
              <a:t>Andler</a:t>
            </a:r>
            <a:r>
              <a:rPr lang="en-US" dirty="0"/>
              <a:t>, S. (2018). Quality Assurance Automation: The Application of Machine Learning and AI Algorithms in Software Testing. In 2018 IEEE 14th International Conference on Intelligent Computer Communication and Processing (ICCP) (pp. 345-352). IEEE.</a:t>
            </a:r>
          </a:p>
          <a:p>
            <a:pPr fontAlgn="base"/>
            <a:r>
              <a:rPr lang="en-US" dirty="0"/>
              <a:t>Chandra, P., &amp; Kumar, A. (2017). Automation Testing in Quality Assurance: A Review. International Journal of Innovative Research in Computer Science &amp; Technology, 5(1), 63-68.</a:t>
            </a:r>
          </a:p>
          <a:p>
            <a:pPr fontAlgn="base"/>
            <a:r>
              <a:rPr lang="en-US" dirty="0"/>
              <a:t>Smite, D., </a:t>
            </a:r>
            <a:r>
              <a:rPr lang="en-US" dirty="0" err="1"/>
              <a:t>Wohlin</a:t>
            </a:r>
            <a:r>
              <a:rPr lang="en-US" dirty="0"/>
              <a:t>, C., &amp; </a:t>
            </a:r>
            <a:r>
              <a:rPr lang="en-US" dirty="0" err="1"/>
              <a:t>Gorschek</a:t>
            </a:r>
            <a:r>
              <a:rPr lang="en-US" dirty="0"/>
              <a:t>, T. (2016). Challenges and practices in aligning requirements with verification and validation: A case study of six companies. Empirical Software Engineering, 21(4), 1539-1577.</a:t>
            </a:r>
          </a:p>
          <a:p>
            <a:pPr fontAlgn="base"/>
            <a:r>
              <a:rPr lang="en-US" dirty="0"/>
              <a:t>Gooch, D. (2017). Selenium Testing Tools Cookbook: Over 90 recipes to help you build and run automated tests for your web applications with Selenium WebDriver. </a:t>
            </a:r>
            <a:r>
              <a:rPr lang="en-US" dirty="0" err="1"/>
              <a:t>Packt</a:t>
            </a:r>
            <a:r>
              <a:rPr lang="en-US" dirty="0"/>
              <a:t> Publishing.</a:t>
            </a:r>
          </a:p>
          <a:p>
            <a:pPr fontAlgn="base"/>
            <a:r>
              <a:rPr lang="en-US" dirty="0"/>
              <a:t>Hambleton, R., &amp; Hambleton, M. (2017). Selenium </a:t>
            </a:r>
            <a:r>
              <a:rPr lang="en-US" dirty="0" err="1"/>
              <a:t>Webdriver</a:t>
            </a:r>
            <a:r>
              <a:rPr lang="en-US" dirty="0"/>
              <a:t> in Java: Learn with Examples. </a:t>
            </a:r>
            <a:r>
              <a:rPr lang="en-US" dirty="0" err="1"/>
              <a:t>CreateSpace</a:t>
            </a:r>
            <a:r>
              <a:rPr lang="en-US" dirty="0"/>
              <a:t> Independent Publishing Platform.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9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DİQQƏTİNİZƏ </a:t>
            </a:r>
            <a:r>
              <a:rPr lang="en-US" dirty="0">
                <a:solidFill>
                  <a:srgbClr val="FF0000"/>
                </a:solidFill>
              </a:rPr>
              <a:t>GÖRƏ </a:t>
            </a:r>
            <a:r>
              <a:rPr lang="en-US" dirty="0" smtClean="0">
                <a:solidFill>
                  <a:srgbClr val="FF0000"/>
                </a:solidFill>
              </a:rPr>
              <a:t>TƏŞƏKKÜRLƏR</a:t>
            </a:r>
            <a:r>
              <a:rPr lang="en-US" dirty="0">
                <a:solidFill>
                  <a:srgbClr val="FF0000"/>
                </a:solidFill>
              </a:rPr>
              <a:t>!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8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282">
        <p14:flip dir="r"/>
      </p:transition>
    </mc:Choice>
    <mc:Fallback xmlns="">
      <p:transition spd="slow" advTm="6282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646" y="1364070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en-US" dirty="0" err="1" smtClean="0"/>
              <a:t>üstünlükləri</a:t>
            </a:r>
            <a:r>
              <a:rPr lang="en-US" dirty="0" smtClean="0"/>
              <a:t>:</a:t>
            </a:r>
            <a:endParaRPr lang="az-Latn-AZ" dirty="0" smtClean="0"/>
          </a:p>
          <a:p>
            <a:pPr fontAlgn="base"/>
            <a:endParaRPr lang="az-Latn-AZ" dirty="0"/>
          </a:p>
          <a:p>
            <a:pPr fontAlgn="base"/>
            <a:r>
              <a:rPr lang="en-US" dirty="0" err="1" smtClean="0"/>
              <a:t>Təkmilləşdirilmiş</a:t>
            </a:r>
            <a:r>
              <a:rPr lang="en-US" dirty="0" smtClean="0"/>
              <a:t> </a:t>
            </a:r>
            <a:r>
              <a:rPr lang="en-US" dirty="0" err="1"/>
              <a:t>effektivlik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Ardıcıl</a:t>
            </a:r>
            <a:r>
              <a:rPr lang="en-US" dirty="0"/>
              <a:t> </a:t>
            </a:r>
            <a:r>
              <a:rPr lang="en-US" dirty="0" err="1"/>
              <a:t>və</a:t>
            </a:r>
            <a:r>
              <a:rPr lang="en-US" dirty="0"/>
              <a:t> </a:t>
            </a:r>
            <a:r>
              <a:rPr lang="en-US" dirty="0" err="1"/>
              <a:t>etibarlı</a:t>
            </a:r>
            <a:r>
              <a:rPr lang="en-US" dirty="0"/>
              <a:t> test, </a:t>
            </a:r>
          </a:p>
          <a:p>
            <a:pPr fontAlgn="base"/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geniş</a:t>
            </a:r>
            <a:r>
              <a:rPr lang="en-US" dirty="0"/>
              <a:t> </a:t>
            </a:r>
            <a:r>
              <a:rPr lang="en-US" dirty="0" err="1"/>
              <a:t>sınaq</a:t>
            </a:r>
            <a:r>
              <a:rPr lang="en-US" dirty="0"/>
              <a:t> </a:t>
            </a:r>
            <a:r>
              <a:rPr lang="en-US" dirty="0" err="1"/>
              <a:t>əhatə</a:t>
            </a:r>
            <a:r>
              <a:rPr lang="en-US" dirty="0"/>
              <a:t> </a:t>
            </a:r>
            <a:r>
              <a:rPr lang="en-US" dirty="0" err="1"/>
              <a:t>dairəsi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Qüsurların</a:t>
            </a:r>
            <a:r>
              <a:rPr lang="en-US" dirty="0"/>
              <a:t> </a:t>
            </a:r>
            <a:r>
              <a:rPr lang="en-US" dirty="0" err="1"/>
              <a:t>erkən</a:t>
            </a:r>
            <a:r>
              <a:rPr lang="en-US" dirty="0"/>
              <a:t> </a:t>
            </a:r>
            <a:r>
              <a:rPr lang="en-US" dirty="0" err="1"/>
              <a:t>aşkarlanması</a:t>
            </a:r>
            <a:r>
              <a:rPr lang="en-US" dirty="0"/>
              <a:t>,</a:t>
            </a:r>
          </a:p>
          <a:p>
            <a:pPr fontAlgn="base"/>
            <a:r>
              <a:rPr lang="en-US" dirty="0"/>
              <a:t> </a:t>
            </a:r>
            <a:r>
              <a:rPr lang="en-US" dirty="0" err="1"/>
              <a:t>Xərc</a:t>
            </a:r>
            <a:r>
              <a:rPr lang="en-US" dirty="0"/>
              <a:t> </a:t>
            </a:r>
            <a:r>
              <a:rPr lang="en-US" dirty="0" err="1"/>
              <a:t>baxımından</a:t>
            </a:r>
            <a:r>
              <a:rPr lang="en-US" dirty="0"/>
              <a:t> </a:t>
            </a:r>
            <a:r>
              <a:rPr lang="en-US" dirty="0" err="1"/>
              <a:t>səmərəli</a:t>
            </a:r>
            <a:r>
              <a:rPr lang="en-US" dirty="0"/>
              <a:t>, </a:t>
            </a:r>
            <a:r>
              <a:rPr lang="en-US" dirty="0" err="1"/>
              <a:t>xərclərə</a:t>
            </a:r>
            <a:r>
              <a:rPr lang="en-US" dirty="0"/>
              <a:t> </a:t>
            </a:r>
            <a:r>
              <a:rPr lang="en-US" dirty="0" err="1"/>
              <a:t>qənaət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yaxşı</a:t>
            </a:r>
            <a:r>
              <a:rPr lang="en-US" dirty="0"/>
              <a:t> </a:t>
            </a:r>
            <a:r>
              <a:rPr lang="en-US" dirty="0" err="1"/>
              <a:t>əməkdaşlıq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Artan</a:t>
            </a:r>
            <a:r>
              <a:rPr lang="en-US" dirty="0"/>
              <a:t> </a:t>
            </a:r>
            <a:r>
              <a:rPr lang="en-US" dirty="0" err="1"/>
              <a:t>Səmərəlilik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Təkmilləşdirilmiş</a:t>
            </a:r>
            <a:r>
              <a:rPr lang="en-US" dirty="0"/>
              <a:t> </a:t>
            </a:r>
            <a:r>
              <a:rPr lang="en-US" dirty="0" err="1"/>
              <a:t>Dəqiqlik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yüksək</a:t>
            </a:r>
            <a:r>
              <a:rPr lang="en-US" dirty="0"/>
              <a:t> </a:t>
            </a:r>
            <a:r>
              <a:rPr lang="en-US" dirty="0" err="1"/>
              <a:t>sınaq</a:t>
            </a:r>
            <a:r>
              <a:rPr lang="en-US" dirty="0"/>
              <a:t> </a:t>
            </a:r>
            <a:r>
              <a:rPr lang="en-US" dirty="0" err="1"/>
              <a:t>əhatə</a:t>
            </a:r>
            <a:r>
              <a:rPr lang="en-US" dirty="0"/>
              <a:t> </a:t>
            </a:r>
            <a:r>
              <a:rPr lang="en-US" dirty="0" err="1"/>
              <a:t>dairəsi</a:t>
            </a:r>
            <a:r>
              <a:rPr lang="en-US" dirty="0"/>
              <a:t>, </a:t>
            </a:r>
          </a:p>
          <a:p>
            <a:pPr fontAlgn="base"/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keyfiyyətli</a:t>
            </a:r>
            <a:r>
              <a:rPr lang="en-US" dirty="0"/>
              <a:t> </a:t>
            </a:r>
            <a:r>
              <a:rPr lang="en-US" dirty="0" err="1"/>
              <a:t>proqram</a:t>
            </a:r>
            <a:r>
              <a:rPr lang="en-US" dirty="0"/>
              <a:t> </a:t>
            </a:r>
            <a:r>
              <a:rPr lang="en-US" dirty="0" err="1"/>
              <a:t>təminatı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352800" y="1201783"/>
            <a:ext cx="8001000" cy="49751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base"/>
            <a:r>
              <a:rPr lang="en-US" sz="1800" dirty="0" err="1" smtClean="0"/>
              <a:t>mənfi</a:t>
            </a:r>
            <a:r>
              <a:rPr lang="en-US" sz="1800" dirty="0" smtClean="0"/>
              <a:t> </a:t>
            </a:r>
            <a:r>
              <a:rPr lang="en-US" sz="1800" dirty="0" err="1" smtClean="0"/>
              <a:t>cəhətləri</a:t>
            </a:r>
            <a:r>
              <a:rPr lang="en-US" sz="1800" dirty="0" smtClean="0"/>
              <a:t>:</a:t>
            </a:r>
          </a:p>
          <a:p>
            <a:pPr algn="r" fontAlgn="base"/>
            <a:endParaRPr lang="en-US" sz="1800" dirty="0" smtClean="0"/>
          </a:p>
          <a:p>
            <a:pPr algn="r" fontAlgn="base"/>
            <a:r>
              <a:rPr lang="en-US" sz="1800" dirty="0" err="1" smtClean="0"/>
              <a:t>Alət</a:t>
            </a:r>
            <a:r>
              <a:rPr lang="en-US" sz="1800" dirty="0" smtClean="0"/>
              <a:t> </a:t>
            </a:r>
            <a:r>
              <a:rPr lang="en-US" sz="1800" dirty="0" err="1" smtClean="0"/>
              <a:t>seçimi</a:t>
            </a:r>
            <a:r>
              <a:rPr lang="en-US" sz="1800" dirty="0" smtClean="0"/>
              <a:t>, </a:t>
            </a:r>
            <a:r>
              <a:rPr lang="en-US" sz="1800" dirty="0" err="1" smtClean="0"/>
              <a:t>alətlərdən</a:t>
            </a:r>
            <a:r>
              <a:rPr lang="en-US" sz="1800" dirty="0" smtClean="0"/>
              <a:t> </a:t>
            </a:r>
            <a:r>
              <a:rPr lang="en-US" sz="1800" dirty="0" err="1" smtClean="0"/>
              <a:t>asılılıq</a:t>
            </a:r>
            <a:r>
              <a:rPr lang="en-US" sz="1800" dirty="0" smtClean="0"/>
              <a:t>:</a:t>
            </a:r>
          </a:p>
          <a:p>
            <a:pPr algn="r" fontAlgn="base"/>
            <a:r>
              <a:rPr lang="en-US" sz="1800" dirty="0" smtClean="0"/>
              <a:t>Test </a:t>
            </a:r>
            <a:r>
              <a:rPr lang="en-US" sz="1800" dirty="0" err="1" smtClean="0"/>
              <a:t>işi</a:t>
            </a:r>
            <a:r>
              <a:rPr lang="en-US" sz="1800" dirty="0" smtClean="0"/>
              <a:t> </a:t>
            </a:r>
            <a:r>
              <a:rPr lang="en-US" sz="1800" dirty="0" err="1" smtClean="0"/>
              <a:t>seçimi</a:t>
            </a:r>
            <a:r>
              <a:rPr lang="en-US" sz="1800" dirty="0" smtClean="0"/>
              <a:t>, test </a:t>
            </a:r>
            <a:r>
              <a:rPr lang="en-US" sz="1800" dirty="0" err="1" smtClean="0"/>
              <a:t>baxımı</a:t>
            </a:r>
            <a:endParaRPr lang="en-US" sz="1800" dirty="0" smtClean="0"/>
          </a:p>
          <a:p>
            <a:pPr algn="r" fontAlgn="base"/>
            <a:r>
              <a:rPr lang="en-US" sz="1800" dirty="0" err="1" smtClean="0"/>
              <a:t>Texniki</a:t>
            </a:r>
            <a:r>
              <a:rPr lang="en-US" sz="1800" dirty="0" smtClean="0"/>
              <a:t> </a:t>
            </a:r>
            <a:r>
              <a:rPr lang="en-US" sz="1800" dirty="0" err="1" smtClean="0"/>
              <a:t>problemlər</a:t>
            </a:r>
            <a:endParaRPr lang="en-US" sz="1800" dirty="0" smtClean="0"/>
          </a:p>
          <a:p>
            <a:pPr algn="r" fontAlgn="base"/>
            <a:r>
              <a:rPr lang="en-US" sz="1800" dirty="0" err="1" smtClean="0"/>
              <a:t>Xərc</a:t>
            </a:r>
            <a:r>
              <a:rPr lang="en-US" sz="1800" dirty="0" smtClean="0"/>
              <a:t>, </a:t>
            </a:r>
            <a:r>
              <a:rPr lang="en-US" sz="1800" dirty="0" err="1" smtClean="0"/>
              <a:t>Yüksək</a:t>
            </a:r>
            <a:r>
              <a:rPr lang="en-US" sz="1800" dirty="0" smtClean="0"/>
              <a:t> </a:t>
            </a:r>
            <a:r>
              <a:rPr lang="en-US" sz="1800" dirty="0" err="1" smtClean="0"/>
              <a:t>İlkin</a:t>
            </a:r>
            <a:r>
              <a:rPr lang="en-US" sz="1800" dirty="0" smtClean="0"/>
              <a:t> </a:t>
            </a:r>
            <a:r>
              <a:rPr lang="en-US" sz="1800" dirty="0" err="1" smtClean="0"/>
              <a:t>Xərc</a:t>
            </a:r>
            <a:endParaRPr lang="en-US" sz="1800" dirty="0" smtClean="0"/>
          </a:p>
          <a:p>
            <a:pPr algn="r" fontAlgn="base"/>
            <a:r>
              <a:rPr lang="en-US" sz="1800" dirty="0" err="1" smtClean="0"/>
              <a:t>Bacarıqların</a:t>
            </a:r>
            <a:r>
              <a:rPr lang="en-US" sz="1800" dirty="0" smtClean="0"/>
              <a:t> </a:t>
            </a:r>
            <a:r>
              <a:rPr lang="en-US" sz="1800" dirty="0" err="1" smtClean="0"/>
              <a:t>və</a:t>
            </a:r>
            <a:r>
              <a:rPr lang="en-US" sz="1800" dirty="0" smtClean="0"/>
              <a:t> </a:t>
            </a:r>
            <a:r>
              <a:rPr lang="en-US" sz="1800" dirty="0" err="1" smtClean="0"/>
              <a:t>təcrübənin</a:t>
            </a:r>
            <a:r>
              <a:rPr lang="en-US" sz="1800" dirty="0" smtClean="0"/>
              <a:t> </a:t>
            </a:r>
            <a:r>
              <a:rPr lang="en-US" sz="1800" dirty="0" err="1" smtClean="0"/>
              <a:t>olmaması</a:t>
            </a:r>
            <a:r>
              <a:rPr lang="en-US" sz="1800" dirty="0" smtClean="0"/>
              <a:t>, </a:t>
            </a:r>
          </a:p>
          <a:p>
            <a:pPr algn="r" fontAlgn="base"/>
            <a:r>
              <a:rPr lang="en-US" sz="1800" dirty="0" err="1" smtClean="0"/>
              <a:t>Bacarıqlı</a:t>
            </a:r>
            <a:r>
              <a:rPr lang="en-US" sz="1800" dirty="0" smtClean="0"/>
              <a:t> </a:t>
            </a:r>
            <a:r>
              <a:rPr lang="en-US" sz="1800" dirty="0" err="1" smtClean="0"/>
              <a:t>Sınaqçılara</a:t>
            </a:r>
            <a:r>
              <a:rPr lang="en-US" sz="1800" dirty="0" smtClean="0"/>
              <a:t> </a:t>
            </a:r>
            <a:r>
              <a:rPr lang="en-US" sz="1800" dirty="0" err="1" smtClean="0"/>
              <a:t>Ehtiyac</a:t>
            </a:r>
            <a:r>
              <a:rPr lang="en-US" sz="1800" dirty="0" smtClean="0"/>
              <a:t>:</a:t>
            </a:r>
          </a:p>
          <a:p>
            <a:pPr algn="r" fontAlgn="base"/>
            <a:r>
              <a:rPr lang="en-US" sz="1800" dirty="0" err="1" smtClean="0"/>
              <a:t>Məhdud</a:t>
            </a:r>
            <a:r>
              <a:rPr lang="en-US" sz="1800" dirty="0" smtClean="0"/>
              <a:t> </a:t>
            </a:r>
            <a:r>
              <a:rPr lang="en-US" sz="1800" dirty="0" err="1" smtClean="0"/>
              <a:t>əhatə</a:t>
            </a:r>
            <a:r>
              <a:rPr lang="en-US" sz="1800" dirty="0" smtClean="0"/>
              <a:t> </a:t>
            </a:r>
            <a:r>
              <a:rPr lang="en-US" sz="1800" dirty="0" err="1" smtClean="0"/>
              <a:t>dairəsi</a:t>
            </a:r>
            <a:r>
              <a:rPr lang="en-US" sz="1800" dirty="0" smtClean="0"/>
              <a:t>:</a:t>
            </a:r>
          </a:p>
          <a:p>
            <a:pPr algn="r" fontAlgn="base"/>
            <a:r>
              <a:rPr lang="en-US" sz="1800" dirty="0" err="1" smtClean="0"/>
              <a:t>Yanlış</a:t>
            </a:r>
            <a:r>
              <a:rPr lang="en-US" sz="1800" dirty="0" smtClean="0"/>
              <a:t> </a:t>
            </a:r>
            <a:r>
              <a:rPr lang="en-US" sz="1800" dirty="0" err="1" smtClean="0"/>
              <a:t>təhlükəsizlik</a:t>
            </a:r>
            <a:r>
              <a:rPr lang="en-US" sz="1800" dirty="0" smtClean="0"/>
              <a:t> </a:t>
            </a:r>
            <a:r>
              <a:rPr lang="en-US" sz="1800" dirty="0" err="1" smtClean="0"/>
              <a:t>hissi</a:t>
            </a:r>
            <a:r>
              <a:rPr lang="en-US" sz="1800" dirty="0" smtClean="0"/>
              <a:t>: </a:t>
            </a:r>
          </a:p>
          <a:p>
            <a:pPr algn="r" fontAlgn="base"/>
            <a:r>
              <a:rPr lang="en-US" sz="1800" dirty="0" err="1" smtClean="0"/>
              <a:t>Yaradıcılıq</a:t>
            </a:r>
            <a:r>
              <a:rPr lang="en-US" sz="1800" dirty="0" smtClean="0"/>
              <a:t> </a:t>
            </a:r>
            <a:r>
              <a:rPr lang="en-US" sz="1800" dirty="0" err="1" smtClean="0"/>
              <a:t>və</a:t>
            </a:r>
            <a:r>
              <a:rPr lang="en-US" sz="1800" dirty="0" smtClean="0"/>
              <a:t> </a:t>
            </a:r>
            <a:r>
              <a:rPr lang="en-US" sz="1800" dirty="0" err="1" smtClean="0"/>
              <a:t>İnsightın</a:t>
            </a:r>
            <a:r>
              <a:rPr lang="en-US" sz="1800" dirty="0" smtClean="0"/>
              <a:t> </a:t>
            </a:r>
            <a:r>
              <a:rPr lang="en-US" sz="1800" dirty="0" err="1" smtClean="0"/>
              <a:t>olmaması</a:t>
            </a:r>
            <a:endParaRPr lang="en-US" sz="1800" dirty="0" smtClean="0"/>
          </a:p>
          <a:p>
            <a:pPr algn="r"/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1084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0177" y="274379"/>
            <a:ext cx="7069183" cy="766355"/>
          </a:xfrm>
        </p:spPr>
        <p:txBody>
          <a:bodyPr>
            <a:normAutofit/>
          </a:bodyPr>
          <a:lstStyle/>
          <a:p>
            <a:r>
              <a:rPr lang="en-US" b="1" dirty="0" err="1"/>
              <a:t>Avtomatik</a:t>
            </a:r>
            <a:r>
              <a:rPr lang="en-US" b="1" dirty="0"/>
              <a:t> </a:t>
            </a:r>
            <a:r>
              <a:rPr lang="en-US" b="1" dirty="0" err="1"/>
              <a:t>testetmə</a:t>
            </a:r>
            <a:r>
              <a:rPr lang="en-US" b="1" dirty="0"/>
              <a:t> </a:t>
            </a:r>
            <a:r>
              <a:rPr lang="en-US" b="1" dirty="0" err="1"/>
              <a:t>ilə</a:t>
            </a:r>
            <a:r>
              <a:rPr lang="en-US" b="1" dirty="0"/>
              <a:t> Manual </a:t>
            </a:r>
            <a:r>
              <a:rPr lang="en-US" b="1" dirty="0" err="1"/>
              <a:t>testetmə</a:t>
            </a:r>
            <a:r>
              <a:rPr lang="en-US" b="1" dirty="0"/>
              <a:t>  </a:t>
            </a:r>
            <a:endParaRPr lang="en-US" b="0" dirty="0" smtClean="0">
              <a:effectLst/>
            </a:endParaRPr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 smtClean="0"/>
          </a:p>
        </p:txBody>
      </p:sp>
      <p:pic>
        <p:nvPicPr>
          <p:cNvPr id="3076" name="Picture 4" descr="Manual Testing vs. Automation Testing: Which is Best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16" y="1332412"/>
            <a:ext cx="4796526" cy="210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78926" y="4332575"/>
            <a:ext cx="8412481" cy="2031325"/>
          </a:xfrm>
          <a:prstGeom prst="rect">
            <a:avLst/>
          </a:prstGeom>
          <a:ln w="28575">
            <a:solidFill>
              <a:schemeClr val="accent2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base"/>
            <a:endParaRPr lang="en-US" dirty="0" smtClean="0"/>
          </a:p>
          <a:p>
            <a:pPr fontAlgn="base"/>
            <a:endParaRPr lang="en-US" dirty="0" smtClean="0"/>
          </a:p>
          <a:p>
            <a:pPr fontAlgn="base"/>
            <a:r>
              <a:rPr lang="en-US" dirty="0" err="1"/>
              <a:t>Hansı</a:t>
            </a:r>
            <a:r>
              <a:rPr lang="en-US" dirty="0"/>
              <a:t> </a:t>
            </a:r>
            <a:r>
              <a:rPr lang="en-US" dirty="0" err="1" smtClean="0"/>
              <a:t>istifadə</a:t>
            </a:r>
            <a:r>
              <a:rPr lang="az-Latn-AZ" dirty="0" smtClean="0"/>
              <a:t> üçün</a:t>
            </a:r>
            <a:r>
              <a:rPr lang="en-US" dirty="0" smtClean="0"/>
              <a:t> </a:t>
            </a:r>
            <a:r>
              <a:rPr lang="en-US" dirty="0" err="1"/>
              <a:t>userfriendly-dir</a:t>
            </a:r>
            <a:r>
              <a:rPr lang="en-US" dirty="0"/>
              <a:t>? – </a:t>
            </a:r>
          </a:p>
          <a:p>
            <a:pPr fontAlgn="base"/>
            <a:r>
              <a:rPr lang="en-US" dirty="0" err="1"/>
              <a:t>Həm</a:t>
            </a:r>
            <a:r>
              <a:rPr lang="en-US" dirty="0"/>
              <a:t> </a:t>
            </a:r>
            <a:r>
              <a:rPr lang="en-US" dirty="0" err="1"/>
              <a:t>avtomatlaşdırma</a:t>
            </a:r>
            <a:r>
              <a:rPr lang="en-US" dirty="0"/>
              <a:t>, </a:t>
            </a:r>
            <a:r>
              <a:rPr lang="en-US" dirty="0" err="1"/>
              <a:t>həm</a:t>
            </a:r>
            <a:r>
              <a:rPr lang="en-US" dirty="0"/>
              <a:t> </a:t>
            </a:r>
            <a:r>
              <a:rPr lang="en-US" dirty="0" err="1"/>
              <a:t>də</a:t>
            </a:r>
            <a:r>
              <a:rPr lang="en-US" dirty="0"/>
              <a:t> </a:t>
            </a:r>
            <a:r>
              <a:rPr lang="en-US" dirty="0" err="1"/>
              <a:t>əl</a:t>
            </a:r>
            <a:r>
              <a:rPr lang="en-US" dirty="0"/>
              <a:t> </a:t>
            </a:r>
            <a:r>
              <a:rPr lang="en-US" dirty="0" err="1"/>
              <a:t>testi</a:t>
            </a:r>
            <a:r>
              <a:rPr lang="en-US" dirty="0"/>
              <a:t> </a:t>
            </a:r>
            <a:r>
              <a:rPr lang="en-US" dirty="0" err="1"/>
              <a:t>öz</a:t>
            </a:r>
            <a:r>
              <a:rPr lang="en-US" dirty="0"/>
              <a:t> </a:t>
            </a:r>
            <a:r>
              <a:rPr lang="en-US" dirty="0" err="1"/>
              <a:t>güclü</a:t>
            </a:r>
            <a:r>
              <a:rPr lang="en-US" dirty="0"/>
              <a:t> </a:t>
            </a:r>
            <a:r>
              <a:rPr lang="en-US" dirty="0" err="1"/>
              <a:t>və</a:t>
            </a:r>
            <a:endParaRPr lang="en-US" dirty="0"/>
          </a:p>
          <a:p>
            <a:pPr fontAlgn="base"/>
            <a:r>
              <a:rPr lang="en-US" dirty="0"/>
              <a:t> </a:t>
            </a:r>
            <a:r>
              <a:rPr lang="en-US" dirty="0" err="1"/>
              <a:t>zəif</a:t>
            </a:r>
            <a:r>
              <a:rPr lang="en-US" dirty="0"/>
              <a:t> </a:t>
            </a:r>
            <a:r>
              <a:rPr lang="en-US" dirty="0" err="1"/>
              <a:t>tərəflərinə</a:t>
            </a:r>
            <a:r>
              <a:rPr lang="en-US" dirty="0"/>
              <a:t> </a:t>
            </a:r>
            <a:r>
              <a:rPr lang="en-US" dirty="0" err="1"/>
              <a:t>malikdir</a:t>
            </a:r>
            <a:r>
              <a:rPr lang="en-US" dirty="0"/>
              <a:t> </a:t>
            </a:r>
            <a:r>
              <a:rPr lang="en-US" dirty="0" err="1"/>
              <a:t>və</a:t>
            </a:r>
            <a:r>
              <a:rPr lang="en-US" dirty="0"/>
              <a:t> </a:t>
            </a:r>
            <a:r>
              <a:rPr lang="en-US" dirty="0" err="1"/>
              <a:t>hansının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çox</a:t>
            </a:r>
            <a:r>
              <a:rPr lang="en-US" dirty="0"/>
              <a:t> </a:t>
            </a:r>
            <a:r>
              <a:rPr lang="en-US" dirty="0" err="1"/>
              <a:t>istifadəyə</a:t>
            </a:r>
            <a:r>
              <a:rPr lang="en-US" dirty="0"/>
              <a:t> </a:t>
            </a:r>
            <a:r>
              <a:rPr lang="en-US" dirty="0" err="1"/>
              <a:t>yararlı</a:t>
            </a:r>
            <a:r>
              <a:rPr lang="en-US" dirty="0"/>
              <a:t> </a:t>
            </a:r>
            <a:r>
              <a:rPr lang="en-US" dirty="0" err="1"/>
              <a:t>olması</a:t>
            </a:r>
            <a:r>
              <a:rPr lang="en-US" dirty="0"/>
              <a:t> </a:t>
            </a:r>
          </a:p>
          <a:p>
            <a:pPr fontAlgn="base"/>
            <a:r>
              <a:rPr lang="en-US" dirty="0" err="1"/>
              <a:t>layihənin</a:t>
            </a:r>
            <a:r>
              <a:rPr lang="en-US" dirty="0"/>
              <a:t> </a:t>
            </a:r>
            <a:r>
              <a:rPr lang="en-US" dirty="0" err="1"/>
              <a:t>xüsusi</a:t>
            </a:r>
            <a:r>
              <a:rPr lang="en-US" dirty="0"/>
              <a:t> </a:t>
            </a:r>
            <a:r>
              <a:rPr lang="en-US" dirty="0" err="1"/>
              <a:t>tələblərindən</a:t>
            </a:r>
            <a:r>
              <a:rPr lang="en-US" dirty="0"/>
              <a:t> </a:t>
            </a:r>
            <a:r>
              <a:rPr lang="en-US" dirty="0" err="1"/>
              <a:t>və</a:t>
            </a:r>
            <a:r>
              <a:rPr lang="en-US" dirty="0"/>
              <a:t> </a:t>
            </a:r>
            <a:r>
              <a:rPr lang="en-US" dirty="0" err="1"/>
              <a:t>məqsədlərindən</a:t>
            </a:r>
            <a:r>
              <a:rPr lang="en-US" dirty="0"/>
              <a:t> </a:t>
            </a:r>
            <a:r>
              <a:rPr lang="en-US" dirty="0" err="1"/>
              <a:t>asılıdır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606" t="4458" r="2858" b="5725"/>
          <a:stretch/>
        </p:blipFill>
        <p:spPr>
          <a:xfrm>
            <a:off x="426719" y="844851"/>
            <a:ext cx="5033554" cy="33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3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F</a:t>
            </a:r>
            <a:r>
              <a:rPr lang="az-Latn-AZ" dirty="0" smtClean="0"/>
              <a:t>əsil nəticə</a:t>
            </a:r>
            <a:endParaRPr lang="en-US" dirty="0"/>
          </a:p>
        </p:txBody>
      </p:sp>
      <p:pic>
        <p:nvPicPr>
          <p:cNvPr id="4" name="Picture 2" descr="Manual Testing vs Test Automation | TechnoLush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37" b="10474"/>
          <a:stretch/>
        </p:blipFill>
        <p:spPr bwMode="auto">
          <a:xfrm>
            <a:off x="2727518" y="1825625"/>
            <a:ext cx="673696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9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Good things come in small packages - what is Selenium WebDri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14" y="986372"/>
            <a:ext cx="4486729" cy="460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0080" y="422757"/>
            <a:ext cx="4318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34343"/>
                </a:solidFill>
                <a:latin typeface="Times New Roman" panose="02020603050405020304" pitchFamily="18" charset="0"/>
              </a:rPr>
              <a:t>II FƏSİL. SELENİUM VEB TESTETMƏ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897" y="1983994"/>
            <a:ext cx="6096000" cy="7104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9700">
              <a:spcAft>
                <a:spcPts val="50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Selenium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nədir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necə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işləyir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?</a:t>
            </a:r>
            <a:endParaRPr lang="en-US" b="0" dirty="0" smtClean="0">
              <a:effectLst/>
            </a:endParaRPr>
          </a:p>
          <a:p>
            <a:pPr marL="139700">
              <a:spcAft>
                <a:spcPts val="500"/>
              </a:spcAft>
            </a:pP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Veb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tətbiqi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testləri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üçün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Selenium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tətbiqi</a:t>
            </a:r>
            <a:endParaRPr lang="az-Latn-AZ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0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elenium 3 vs Selenium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467" y="1971719"/>
            <a:ext cx="727710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3143" y="870507"/>
            <a:ext cx="6096000" cy="7104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9700">
              <a:spcAft>
                <a:spcPts val="50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Selenium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veb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test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etmədən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istifadə</a:t>
            </a:r>
            <a:endParaRPr lang="az-Latn-AZ" dirty="0" smtClean="0"/>
          </a:p>
          <a:p>
            <a:pPr marL="139700">
              <a:spcAft>
                <a:spcPts val="500"/>
              </a:spcAft>
            </a:pPr>
            <a:r>
              <a:rPr lang="en-US" dirty="0" err="1" smtClean="0"/>
              <a:t>Tətbiqetmə</a:t>
            </a:r>
            <a:r>
              <a:rPr lang="en-US" dirty="0" smtClean="0"/>
              <a:t> </a:t>
            </a:r>
            <a:r>
              <a:rPr lang="en-US" dirty="0" err="1" smtClean="0"/>
              <a:t>metodları</a:t>
            </a:r>
            <a:endParaRPr lang="az-Latn-AZ" dirty="0" smtClean="0"/>
          </a:p>
        </p:txBody>
      </p:sp>
    </p:spTree>
    <p:extLst>
      <p:ext uri="{BB962C8B-B14F-4D97-AF65-F5344CB8AC3E}">
        <p14:creationId xmlns:p14="http://schemas.microsoft.com/office/powerpoint/2010/main" val="41323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6148" y="129994"/>
            <a:ext cx="8129451" cy="1325563"/>
          </a:xfrm>
        </p:spPr>
        <p:txBody>
          <a:bodyPr>
            <a:normAutofit/>
          </a:bodyPr>
          <a:lstStyle/>
          <a:p>
            <a:pPr marL="139700">
              <a:spcAft>
                <a:spcPts val="500"/>
              </a:spcAft>
            </a:pPr>
            <a:r>
              <a:rPr lang="en-US" sz="3200" dirty="0" err="1" smtClean="0"/>
              <a:t>Seleniumun</a:t>
            </a:r>
            <a:r>
              <a:rPr lang="en-US" sz="3200" dirty="0" smtClean="0"/>
              <a:t> Python </a:t>
            </a:r>
            <a:r>
              <a:rPr lang="en-US" sz="3200" dirty="0" err="1" smtClean="0"/>
              <a:t>ilə</a:t>
            </a:r>
            <a:r>
              <a:rPr lang="en-US" sz="3200" dirty="0" smtClean="0"/>
              <a:t> </a:t>
            </a:r>
            <a:r>
              <a:rPr lang="en-US" sz="3200" dirty="0" err="1" smtClean="0"/>
              <a:t>bağlanması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Pythonda</a:t>
            </a:r>
            <a:r>
              <a:rPr lang="en-US" sz="3200" dirty="0" smtClean="0"/>
              <a:t> selenium </a:t>
            </a:r>
            <a:r>
              <a:rPr lang="en-US" sz="3200" dirty="0" err="1" smtClean="0"/>
              <a:t>tətbiqetmə</a:t>
            </a:r>
            <a:r>
              <a:rPr lang="en-US" sz="3200" dirty="0" smtClean="0"/>
              <a:t> </a:t>
            </a:r>
            <a:r>
              <a:rPr lang="en-US" sz="3200" dirty="0" err="1" smtClean="0"/>
              <a:t>üsulu</a:t>
            </a:r>
            <a:endParaRPr lang="en-US" sz="3200" dirty="0"/>
          </a:p>
        </p:txBody>
      </p:sp>
      <p:pic>
        <p:nvPicPr>
          <p:cNvPr id="5122" name="Picture 2" descr="Selenium Python Tutorial : A Python Automation Testing Guide with exampl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23" y="1331682"/>
            <a:ext cx="6345102" cy="268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elenium Python Tutorial with WebDriver Exampl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24"/>
          <a:stretch/>
        </p:blipFill>
        <p:spPr bwMode="auto">
          <a:xfrm>
            <a:off x="3166474" y="4429234"/>
            <a:ext cx="5620475" cy="211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Selenium 4.7 Automation with Python: A Comprehensive Guide | Tur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948" y="1232112"/>
            <a:ext cx="4611098" cy="288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57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1339</Words>
  <Application>Microsoft Office PowerPoint</Application>
  <PresentationFormat>Широкоэкранный</PresentationFormat>
  <Paragraphs>188</Paragraphs>
  <Slides>35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Yu Gothic</vt:lpstr>
      <vt:lpstr>Yu Gothic Light</vt:lpstr>
      <vt:lpstr>Arial</vt:lpstr>
      <vt:lpstr>Bebas Neue Regular</vt:lpstr>
      <vt:lpstr>Calibri</vt:lpstr>
      <vt:lpstr>Calibri Light</vt:lpstr>
      <vt:lpstr>Courier New</vt:lpstr>
      <vt:lpstr>Times New Roman</vt:lpstr>
      <vt:lpstr>Тема Office</vt:lpstr>
      <vt:lpstr>Selenium vasitəsilə veb təhlükəsizlik testlərinin avtomatlaşdırılması</vt:lpstr>
      <vt:lpstr>Plan</vt:lpstr>
      <vt:lpstr>I FƏSİL. VEB TƏTBİQ TESTERDƏNİLƏ AVTOMATLAŞDRIMA TESTLƏRİ</vt:lpstr>
      <vt:lpstr>Презентация PowerPoint</vt:lpstr>
      <vt:lpstr>Презентация PowerPoint</vt:lpstr>
      <vt:lpstr>I Fəsil nəticə</vt:lpstr>
      <vt:lpstr>Презентация PowerPoint</vt:lpstr>
      <vt:lpstr>Презентация PowerPoint</vt:lpstr>
      <vt:lpstr>Seleniumun Python ilə bağlanması Pythonda selenium tətbiqetmə üsulu</vt:lpstr>
      <vt:lpstr>Презентация PowerPoint</vt:lpstr>
      <vt:lpstr>II fəsil, Nəticə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Seleniumla mətn oxunma testinin aparılması:</vt:lpstr>
      <vt:lpstr>Презентация PowerPoint</vt:lpstr>
      <vt:lpstr>Sonda nəticə olaraq testimizin düzgün işləyib işləmədiyini görmək üçün textin yazısı –nı “print” funksiyası vasitəsilə terminalımıza yazdırmaq lazımdır.    </vt:lpstr>
      <vt:lpstr>Login testinin aparılması Göstərilmiş nümunədə test üçün https://the-internet.herokuapp.com/login  veb səhifəsindən istifadə olunmuşdur. Testin aparılması zamanı uyğun ID-ləri funksiyaya daxil etdikdən sonra selenium vasitəsilə username və password-u daxil etmək lazımdır.  </vt:lpstr>
      <vt:lpstr>Презентация PowerPoint</vt:lpstr>
      <vt:lpstr>Презентация PowerPoint</vt:lpstr>
      <vt:lpstr> OWASP Zed Attack Proxy (ZAP)</vt:lpstr>
      <vt:lpstr>1. Owasp Zap’ı çalışdıraraq başlayırıq.</vt:lpstr>
      <vt:lpstr> 2. Selenium skriptlərini işə sal (Passiv Tarama): * Kodu çalışdırmazdan əvvəl aşağıdakı kitabxanaların yüklü olmağından əmin olmalıyıq. Əgər bunlar yüklü deyilsə terminalda bu kodlar yazılmalıdır: pip install selenium pip install webdriver_manager pip install zapv2  </vt:lpstr>
      <vt:lpstr>Презентация PowerPoint</vt:lpstr>
      <vt:lpstr>Презентация PowerPoint</vt:lpstr>
      <vt:lpstr>* Saytdakı boşluqları tapmaq üçün aktiv skanın (taramanın) edilməsini təmin edirik.</vt:lpstr>
      <vt:lpstr>3.  Cavabları əldə edirik</vt:lpstr>
      <vt:lpstr>Nəticədə bu proses bizə 7 alert (xəbərdarlıq) verir. Gəlin hər hansısa bir alertin xüsusiyyətlərinə göz atmaq üçün 2 dəfə klik edək.  </vt:lpstr>
      <vt:lpstr>Nəticə</vt:lpstr>
      <vt:lpstr>Ədəbiyyat siyahısı</vt:lpstr>
      <vt:lpstr>DİQQƏTİNİZƏ GÖRƏ TƏŞƏKKÜRLƏR!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20</cp:revision>
  <dcterms:created xsi:type="dcterms:W3CDTF">2023-06-22T09:52:50Z</dcterms:created>
  <dcterms:modified xsi:type="dcterms:W3CDTF">2023-06-22T14:05:22Z</dcterms:modified>
</cp:coreProperties>
</file>