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52" r:id="rId5"/>
  </p:sldMasterIdLst>
  <p:notesMasterIdLst>
    <p:notesMasterId r:id="rId59"/>
  </p:notesMasterIdLst>
  <p:handoutMasterIdLst>
    <p:handoutMasterId r:id="rId60"/>
  </p:handoutMasterIdLst>
  <p:sldIdLst>
    <p:sldId id="426" r:id="rId6"/>
    <p:sldId id="414" r:id="rId7"/>
    <p:sldId id="259" r:id="rId8"/>
    <p:sldId id="258" r:id="rId9"/>
    <p:sldId id="260" r:id="rId10"/>
    <p:sldId id="261" r:id="rId11"/>
    <p:sldId id="262" r:id="rId12"/>
    <p:sldId id="265" r:id="rId13"/>
    <p:sldId id="263" r:id="rId14"/>
    <p:sldId id="264" r:id="rId15"/>
    <p:sldId id="266" r:id="rId16"/>
    <p:sldId id="267" r:id="rId17"/>
    <p:sldId id="428" r:id="rId18"/>
    <p:sldId id="256" r:id="rId19"/>
    <p:sldId id="257" r:id="rId20"/>
    <p:sldId id="441" r:id="rId21"/>
    <p:sldId id="442" r:id="rId22"/>
    <p:sldId id="443" r:id="rId23"/>
    <p:sldId id="444" r:id="rId24"/>
    <p:sldId id="445" r:id="rId25"/>
    <p:sldId id="446" r:id="rId26"/>
    <p:sldId id="447" r:id="rId27"/>
    <p:sldId id="448" r:id="rId28"/>
    <p:sldId id="440" r:id="rId29"/>
    <p:sldId id="429" r:id="rId30"/>
    <p:sldId id="403" r:id="rId31"/>
    <p:sldId id="412" r:id="rId32"/>
    <p:sldId id="413" r:id="rId33"/>
    <p:sldId id="430" r:id="rId34"/>
    <p:sldId id="431" r:id="rId35"/>
    <p:sldId id="402" r:id="rId36"/>
    <p:sldId id="432" r:id="rId37"/>
    <p:sldId id="433" r:id="rId38"/>
    <p:sldId id="434" r:id="rId39"/>
    <p:sldId id="435" r:id="rId40"/>
    <p:sldId id="436" r:id="rId41"/>
    <p:sldId id="437" r:id="rId42"/>
    <p:sldId id="438" r:id="rId43"/>
    <p:sldId id="439" r:id="rId44"/>
    <p:sldId id="424" r:id="rId45"/>
    <p:sldId id="427" r:id="rId46"/>
    <p:sldId id="411" r:id="rId47"/>
    <p:sldId id="415" r:id="rId48"/>
    <p:sldId id="401" r:id="rId49"/>
    <p:sldId id="416" r:id="rId50"/>
    <p:sldId id="417" r:id="rId51"/>
    <p:sldId id="418" r:id="rId52"/>
    <p:sldId id="419" r:id="rId53"/>
    <p:sldId id="420" r:id="rId54"/>
    <p:sldId id="421" r:id="rId55"/>
    <p:sldId id="422" r:id="rId56"/>
    <p:sldId id="423" r:id="rId57"/>
    <p:sldId id="449" r:id="rId58"/>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672" userDrawn="1">
          <p15:clr>
            <a:srgbClr val="A4A3A4"/>
          </p15:clr>
        </p15:guide>
        <p15:guide id="3" pos="7008" userDrawn="1">
          <p15:clr>
            <a:srgbClr val="A4A3A4"/>
          </p15:clr>
        </p15:guide>
        <p15:guide id="4" orient="horz" pos="1824"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08" autoAdjust="0"/>
  </p:normalViewPr>
  <p:slideViewPr>
    <p:cSldViewPr snapToGrid="0">
      <p:cViewPr varScale="1">
        <p:scale>
          <a:sx n="85" d="100"/>
          <a:sy n="85" d="100"/>
        </p:scale>
        <p:origin x="590" y="48"/>
      </p:cViewPr>
      <p:guideLst>
        <p:guide orient="horz" pos="2160"/>
        <p:guide pos="672"/>
        <p:guide pos="7008"/>
        <p:guide orient="horz" pos="1824"/>
      </p:guideLst>
    </p:cSldViewPr>
  </p:slideViewPr>
  <p:notesTextViewPr>
    <p:cViewPr>
      <p:scale>
        <a:sx n="1" d="1"/>
        <a:sy n="1" d="1"/>
      </p:scale>
      <p:origin x="0" y="0"/>
    </p:cViewPr>
  </p:notesTextViewPr>
  <p:sorterViewPr>
    <p:cViewPr>
      <p:scale>
        <a:sx n="1" d="1"/>
        <a:sy n="1" d="1"/>
      </p:scale>
      <p:origin x="0" y="0"/>
    </p:cViewPr>
  </p:sorterViewPr>
  <p:notesViewPr>
    <p:cSldViewPr snapToGrid="0">
      <p:cViewPr varScale="1">
        <p:scale>
          <a:sx n="99" d="100"/>
          <a:sy n="99" d="100"/>
        </p:scale>
        <p:origin x="2820"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2.xml"/><Relationship Id="rId61" Type="http://schemas.openxmlformats.org/officeDocument/2006/relationships/presProps" Target="pres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handoutMaster" Target="handoutMasters/handoutMaster1.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DD2D03-7918-483E-B727-B55480C0EC1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75ABB786-B3CA-4903-8192-86057CCB3236}">
      <dgm:prSet phldrT="[Text]"/>
      <dgm:spPr/>
      <dgm:t>
        <a:bodyPr/>
        <a:lstStyle/>
        <a:p>
          <a:r>
            <a:rPr lang="az-Latn-AZ" dirty="0"/>
            <a:t>Ələ Keçirilmiş Profillər</a:t>
          </a:r>
          <a:endParaRPr lang="ru-RU" dirty="0"/>
        </a:p>
      </dgm:t>
    </dgm:pt>
    <dgm:pt modelId="{B338D9CA-822E-4065-A9E9-FA60E32BC6AB}" type="parTrans" cxnId="{01E1AF75-FE86-4F14-822F-E70D90C85C34}">
      <dgm:prSet/>
      <dgm:spPr/>
      <dgm:t>
        <a:bodyPr/>
        <a:lstStyle/>
        <a:p>
          <a:endParaRPr lang="ru-RU"/>
        </a:p>
      </dgm:t>
    </dgm:pt>
    <dgm:pt modelId="{9E5FC399-7909-4841-B9A5-ED0C6EB5E811}" type="sibTrans" cxnId="{01E1AF75-FE86-4F14-822F-E70D90C85C34}">
      <dgm:prSet/>
      <dgm:spPr/>
      <dgm:t>
        <a:bodyPr/>
        <a:lstStyle/>
        <a:p>
          <a:endParaRPr lang="ru-RU"/>
        </a:p>
      </dgm:t>
    </dgm:pt>
    <dgm:pt modelId="{984F160A-EB6F-4E36-82FF-5E758A85C3DB}">
      <dgm:prSet phldrT="[Text]"/>
      <dgm:spPr/>
      <dgm:t>
        <a:bodyPr/>
        <a:lstStyle/>
        <a:p>
          <a:r>
            <a:rPr lang="az-Latn-AZ" dirty="0"/>
            <a:t>Klonlanmış Profillər</a:t>
          </a:r>
          <a:endParaRPr lang="ru-RU" dirty="0"/>
        </a:p>
      </dgm:t>
    </dgm:pt>
    <dgm:pt modelId="{75865294-E599-4FCC-BC61-1DE2B6507289}" type="parTrans" cxnId="{4E5E5C98-FAF9-4FC2-9581-76AE092D3931}">
      <dgm:prSet/>
      <dgm:spPr/>
      <dgm:t>
        <a:bodyPr/>
        <a:lstStyle/>
        <a:p>
          <a:endParaRPr lang="ru-RU"/>
        </a:p>
      </dgm:t>
    </dgm:pt>
    <dgm:pt modelId="{B8648B04-DAD3-4796-90BE-44293CE750C8}" type="sibTrans" cxnId="{4E5E5C98-FAF9-4FC2-9581-76AE092D3931}">
      <dgm:prSet/>
      <dgm:spPr/>
      <dgm:t>
        <a:bodyPr/>
        <a:lstStyle/>
        <a:p>
          <a:endParaRPr lang="ru-RU"/>
        </a:p>
      </dgm:t>
    </dgm:pt>
    <dgm:pt modelId="{C422493D-9E33-43BF-96BB-40B71DE19CE2}">
      <dgm:prSet phldrT="[Text]"/>
      <dgm:spPr/>
      <dgm:t>
        <a:bodyPr/>
        <a:lstStyle/>
        <a:p>
          <a:r>
            <a:rPr lang="az-Latn-AZ" dirty="0"/>
            <a:t>Kuklalar</a:t>
          </a:r>
          <a:endParaRPr lang="ru-RU" dirty="0"/>
        </a:p>
      </dgm:t>
    </dgm:pt>
    <dgm:pt modelId="{58DAD2D8-EBB3-4D43-9D47-5567A38065CC}" type="parTrans" cxnId="{D133FACF-5F02-4E9A-9CDF-2005FB5B179A}">
      <dgm:prSet/>
      <dgm:spPr/>
      <dgm:t>
        <a:bodyPr/>
        <a:lstStyle/>
        <a:p>
          <a:endParaRPr lang="ru-RU"/>
        </a:p>
      </dgm:t>
    </dgm:pt>
    <dgm:pt modelId="{ADCB023F-56AB-4124-84A8-3F1560392EC7}" type="sibTrans" cxnId="{D133FACF-5F02-4E9A-9CDF-2005FB5B179A}">
      <dgm:prSet/>
      <dgm:spPr/>
      <dgm:t>
        <a:bodyPr/>
        <a:lstStyle/>
        <a:p>
          <a:endParaRPr lang="ru-RU"/>
        </a:p>
      </dgm:t>
    </dgm:pt>
    <dgm:pt modelId="{5370354A-06F0-495C-8DEA-36219E841FD3}">
      <dgm:prSet/>
      <dgm:spPr/>
      <dgm:t>
        <a:bodyPr/>
        <a:lstStyle/>
        <a:p>
          <a:r>
            <a:rPr lang="az-Latn-AZ" dirty="0"/>
            <a:t>Sibil Hesablar</a:t>
          </a:r>
          <a:endParaRPr lang="ru-RU" dirty="0"/>
        </a:p>
      </dgm:t>
    </dgm:pt>
    <dgm:pt modelId="{9164222B-CEE3-4435-9E17-DE1ED7355FEB}" type="parTrans" cxnId="{A77295FB-2CEA-4CF1-818F-1806C81A93B1}">
      <dgm:prSet/>
      <dgm:spPr/>
      <dgm:t>
        <a:bodyPr/>
        <a:lstStyle/>
        <a:p>
          <a:endParaRPr lang="ru-RU"/>
        </a:p>
      </dgm:t>
    </dgm:pt>
    <dgm:pt modelId="{1F71F1A4-1D9A-41C2-99E0-5BA6707D46DA}" type="sibTrans" cxnId="{A77295FB-2CEA-4CF1-818F-1806C81A93B1}">
      <dgm:prSet/>
      <dgm:spPr/>
      <dgm:t>
        <a:bodyPr/>
        <a:lstStyle/>
        <a:p>
          <a:endParaRPr lang="ru-RU"/>
        </a:p>
      </dgm:t>
    </dgm:pt>
    <dgm:pt modelId="{2C3A8AF0-D602-498B-A3E1-C8063D60E9E2}">
      <dgm:prSet/>
      <dgm:spPr/>
      <dgm:t>
        <a:bodyPr/>
        <a:lstStyle/>
        <a:p>
          <a:r>
            <a:rPr lang="az-Latn-AZ" dirty="0"/>
            <a:t>Botlar sxta profil kimi</a:t>
          </a:r>
          <a:endParaRPr lang="ru-RU" dirty="0"/>
        </a:p>
      </dgm:t>
    </dgm:pt>
    <dgm:pt modelId="{26B73A08-DDC2-4811-9CB8-642277C2E495}" type="parTrans" cxnId="{30B8D71F-F69A-48B1-B594-D6A94193266E}">
      <dgm:prSet/>
      <dgm:spPr/>
      <dgm:t>
        <a:bodyPr/>
        <a:lstStyle/>
        <a:p>
          <a:endParaRPr lang="ru-RU"/>
        </a:p>
      </dgm:t>
    </dgm:pt>
    <dgm:pt modelId="{C78114B0-2E61-4913-BE15-600E69ED623B}" type="sibTrans" cxnId="{30B8D71F-F69A-48B1-B594-D6A94193266E}">
      <dgm:prSet/>
      <dgm:spPr/>
      <dgm:t>
        <a:bodyPr/>
        <a:lstStyle/>
        <a:p>
          <a:endParaRPr lang="ru-RU"/>
        </a:p>
      </dgm:t>
    </dgm:pt>
    <dgm:pt modelId="{0CFEA183-1928-4CD9-9F69-C0F53C3539D3}">
      <dgm:prSet/>
      <dgm:spPr/>
      <dgm:t>
        <a:bodyPr/>
        <a:lstStyle/>
        <a:p>
          <a:r>
            <a:rPr lang="az-Latn-AZ" dirty="0"/>
            <a:t>Trol profillər</a:t>
          </a:r>
          <a:endParaRPr lang="ru-RU" dirty="0"/>
        </a:p>
      </dgm:t>
    </dgm:pt>
    <dgm:pt modelId="{9B921F26-91D7-4739-923C-C2B0190180E8}" type="parTrans" cxnId="{BE22FF24-742E-4E36-AA76-7403EFF957F7}">
      <dgm:prSet/>
      <dgm:spPr/>
      <dgm:t>
        <a:bodyPr/>
        <a:lstStyle/>
        <a:p>
          <a:endParaRPr lang="ru-RU"/>
        </a:p>
      </dgm:t>
    </dgm:pt>
    <dgm:pt modelId="{83960D98-91D4-41FC-A4A2-61EF3CBD9831}" type="sibTrans" cxnId="{BE22FF24-742E-4E36-AA76-7403EFF957F7}">
      <dgm:prSet/>
      <dgm:spPr/>
      <dgm:t>
        <a:bodyPr/>
        <a:lstStyle/>
        <a:p>
          <a:endParaRPr lang="ru-RU"/>
        </a:p>
      </dgm:t>
    </dgm:pt>
    <dgm:pt modelId="{5152D066-8E27-4025-9EC8-AFBBB9794704}" type="pres">
      <dgm:prSet presAssocID="{8EDD2D03-7918-483E-B727-B55480C0EC1F}" presName="linear" presStyleCnt="0">
        <dgm:presLayoutVars>
          <dgm:dir/>
          <dgm:animLvl val="lvl"/>
          <dgm:resizeHandles val="exact"/>
        </dgm:presLayoutVars>
      </dgm:prSet>
      <dgm:spPr/>
    </dgm:pt>
    <dgm:pt modelId="{EE115AC4-FBAE-4E20-A533-075AB1757223}" type="pres">
      <dgm:prSet presAssocID="{75ABB786-B3CA-4903-8192-86057CCB3236}" presName="parentLin" presStyleCnt="0"/>
      <dgm:spPr/>
    </dgm:pt>
    <dgm:pt modelId="{4266AEFA-BE79-4EE1-BC8E-B37F4ECEB9B3}" type="pres">
      <dgm:prSet presAssocID="{75ABB786-B3CA-4903-8192-86057CCB3236}" presName="parentLeftMargin" presStyleLbl="node1" presStyleIdx="0" presStyleCnt="6"/>
      <dgm:spPr/>
    </dgm:pt>
    <dgm:pt modelId="{73D5BC92-36AB-4A86-9172-F2386663728E}" type="pres">
      <dgm:prSet presAssocID="{75ABB786-B3CA-4903-8192-86057CCB3236}" presName="parentText" presStyleLbl="node1" presStyleIdx="0" presStyleCnt="6">
        <dgm:presLayoutVars>
          <dgm:chMax val="0"/>
          <dgm:bulletEnabled val="1"/>
        </dgm:presLayoutVars>
      </dgm:prSet>
      <dgm:spPr/>
    </dgm:pt>
    <dgm:pt modelId="{B4C3D8DE-0A59-4AC4-A91B-CCE4AE66ABB6}" type="pres">
      <dgm:prSet presAssocID="{75ABB786-B3CA-4903-8192-86057CCB3236}" presName="negativeSpace" presStyleCnt="0"/>
      <dgm:spPr/>
    </dgm:pt>
    <dgm:pt modelId="{AEF973AE-E827-4A83-8179-DF7A3E09BE05}" type="pres">
      <dgm:prSet presAssocID="{75ABB786-B3CA-4903-8192-86057CCB3236}" presName="childText" presStyleLbl="conFgAcc1" presStyleIdx="0" presStyleCnt="6">
        <dgm:presLayoutVars>
          <dgm:bulletEnabled val="1"/>
        </dgm:presLayoutVars>
      </dgm:prSet>
      <dgm:spPr/>
    </dgm:pt>
    <dgm:pt modelId="{AADD0115-BCA6-474D-8C42-9DE0BF1444AB}" type="pres">
      <dgm:prSet presAssocID="{9E5FC399-7909-4841-B9A5-ED0C6EB5E811}" presName="spaceBetweenRectangles" presStyleCnt="0"/>
      <dgm:spPr/>
    </dgm:pt>
    <dgm:pt modelId="{D789BEDE-C345-4389-AF8A-CBF3B0F5E8A8}" type="pres">
      <dgm:prSet presAssocID="{984F160A-EB6F-4E36-82FF-5E758A85C3DB}" presName="parentLin" presStyleCnt="0"/>
      <dgm:spPr/>
    </dgm:pt>
    <dgm:pt modelId="{D58B6D33-667D-4768-859E-56C362B606AB}" type="pres">
      <dgm:prSet presAssocID="{984F160A-EB6F-4E36-82FF-5E758A85C3DB}" presName="parentLeftMargin" presStyleLbl="node1" presStyleIdx="0" presStyleCnt="6"/>
      <dgm:spPr/>
    </dgm:pt>
    <dgm:pt modelId="{5FE87E6C-61E0-45A3-9639-44273F18AD1F}" type="pres">
      <dgm:prSet presAssocID="{984F160A-EB6F-4E36-82FF-5E758A85C3DB}" presName="parentText" presStyleLbl="node1" presStyleIdx="1" presStyleCnt="6">
        <dgm:presLayoutVars>
          <dgm:chMax val="0"/>
          <dgm:bulletEnabled val="1"/>
        </dgm:presLayoutVars>
      </dgm:prSet>
      <dgm:spPr/>
    </dgm:pt>
    <dgm:pt modelId="{C66DDE3B-E225-44F5-8E15-168C601F2568}" type="pres">
      <dgm:prSet presAssocID="{984F160A-EB6F-4E36-82FF-5E758A85C3DB}" presName="negativeSpace" presStyleCnt="0"/>
      <dgm:spPr/>
    </dgm:pt>
    <dgm:pt modelId="{BBF9604B-0319-45C2-BA89-C74A55D79ADE}" type="pres">
      <dgm:prSet presAssocID="{984F160A-EB6F-4E36-82FF-5E758A85C3DB}" presName="childText" presStyleLbl="conFgAcc1" presStyleIdx="1" presStyleCnt="6">
        <dgm:presLayoutVars>
          <dgm:bulletEnabled val="1"/>
        </dgm:presLayoutVars>
      </dgm:prSet>
      <dgm:spPr/>
    </dgm:pt>
    <dgm:pt modelId="{376E806F-F2AA-41A4-87E2-33DF7E2AA131}" type="pres">
      <dgm:prSet presAssocID="{B8648B04-DAD3-4796-90BE-44293CE750C8}" presName="spaceBetweenRectangles" presStyleCnt="0"/>
      <dgm:spPr/>
    </dgm:pt>
    <dgm:pt modelId="{03F12542-652A-48AC-9A14-CBF20D723CD0}" type="pres">
      <dgm:prSet presAssocID="{C422493D-9E33-43BF-96BB-40B71DE19CE2}" presName="parentLin" presStyleCnt="0"/>
      <dgm:spPr/>
    </dgm:pt>
    <dgm:pt modelId="{F94A932D-AC58-4A9E-988A-C40F37C8C8A6}" type="pres">
      <dgm:prSet presAssocID="{C422493D-9E33-43BF-96BB-40B71DE19CE2}" presName="parentLeftMargin" presStyleLbl="node1" presStyleIdx="1" presStyleCnt="6"/>
      <dgm:spPr/>
    </dgm:pt>
    <dgm:pt modelId="{8ECBE631-B182-4173-8119-9E4A797BD4D1}" type="pres">
      <dgm:prSet presAssocID="{C422493D-9E33-43BF-96BB-40B71DE19CE2}" presName="parentText" presStyleLbl="node1" presStyleIdx="2" presStyleCnt="6">
        <dgm:presLayoutVars>
          <dgm:chMax val="0"/>
          <dgm:bulletEnabled val="1"/>
        </dgm:presLayoutVars>
      </dgm:prSet>
      <dgm:spPr/>
    </dgm:pt>
    <dgm:pt modelId="{6C15451F-B9DA-4049-89A8-765AF05444AD}" type="pres">
      <dgm:prSet presAssocID="{C422493D-9E33-43BF-96BB-40B71DE19CE2}" presName="negativeSpace" presStyleCnt="0"/>
      <dgm:spPr/>
    </dgm:pt>
    <dgm:pt modelId="{8D1421B6-7532-4DE3-BC2B-3619389753E4}" type="pres">
      <dgm:prSet presAssocID="{C422493D-9E33-43BF-96BB-40B71DE19CE2}" presName="childText" presStyleLbl="conFgAcc1" presStyleIdx="2" presStyleCnt="6">
        <dgm:presLayoutVars>
          <dgm:bulletEnabled val="1"/>
        </dgm:presLayoutVars>
      </dgm:prSet>
      <dgm:spPr/>
    </dgm:pt>
    <dgm:pt modelId="{7B8E4C8B-132F-4CDF-9A8B-EE34BABE4CEC}" type="pres">
      <dgm:prSet presAssocID="{ADCB023F-56AB-4124-84A8-3F1560392EC7}" presName="spaceBetweenRectangles" presStyleCnt="0"/>
      <dgm:spPr/>
    </dgm:pt>
    <dgm:pt modelId="{598659CA-8336-4075-AF7E-947B8CE5A9A4}" type="pres">
      <dgm:prSet presAssocID="{5370354A-06F0-495C-8DEA-36219E841FD3}" presName="parentLin" presStyleCnt="0"/>
      <dgm:spPr/>
    </dgm:pt>
    <dgm:pt modelId="{A5A3DD56-428A-4D7D-AFE4-591A6866FC4E}" type="pres">
      <dgm:prSet presAssocID="{5370354A-06F0-495C-8DEA-36219E841FD3}" presName="parentLeftMargin" presStyleLbl="node1" presStyleIdx="2" presStyleCnt="6"/>
      <dgm:spPr/>
    </dgm:pt>
    <dgm:pt modelId="{55A279B0-DA56-4665-8A5B-36938A71789A}" type="pres">
      <dgm:prSet presAssocID="{5370354A-06F0-495C-8DEA-36219E841FD3}" presName="parentText" presStyleLbl="node1" presStyleIdx="3" presStyleCnt="6">
        <dgm:presLayoutVars>
          <dgm:chMax val="0"/>
          <dgm:bulletEnabled val="1"/>
        </dgm:presLayoutVars>
      </dgm:prSet>
      <dgm:spPr/>
    </dgm:pt>
    <dgm:pt modelId="{9A25DD50-01FA-4E65-996C-3CF20253A460}" type="pres">
      <dgm:prSet presAssocID="{5370354A-06F0-495C-8DEA-36219E841FD3}" presName="negativeSpace" presStyleCnt="0"/>
      <dgm:spPr/>
    </dgm:pt>
    <dgm:pt modelId="{FABEF5B9-6FA3-49D9-BCBF-BB116D08AC98}" type="pres">
      <dgm:prSet presAssocID="{5370354A-06F0-495C-8DEA-36219E841FD3}" presName="childText" presStyleLbl="conFgAcc1" presStyleIdx="3" presStyleCnt="6">
        <dgm:presLayoutVars>
          <dgm:bulletEnabled val="1"/>
        </dgm:presLayoutVars>
      </dgm:prSet>
      <dgm:spPr/>
    </dgm:pt>
    <dgm:pt modelId="{54503EA8-71DD-42B1-B84C-3DFA6EFDBC2C}" type="pres">
      <dgm:prSet presAssocID="{1F71F1A4-1D9A-41C2-99E0-5BA6707D46DA}" presName="spaceBetweenRectangles" presStyleCnt="0"/>
      <dgm:spPr/>
    </dgm:pt>
    <dgm:pt modelId="{F26BEA55-ECAE-4261-A082-5CA0CA42B23E}" type="pres">
      <dgm:prSet presAssocID="{2C3A8AF0-D602-498B-A3E1-C8063D60E9E2}" presName="parentLin" presStyleCnt="0"/>
      <dgm:spPr/>
    </dgm:pt>
    <dgm:pt modelId="{B205EE51-A14E-4DDD-9417-AB51DDF71072}" type="pres">
      <dgm:prSet presAssocID="{2C3A8AF0-D602-498B-A3E1-C8063D60E9E2}" presName="parentLeftMargin" presStyleLbl="node1" presStyleIdx="3" presStyleCnt="6"/>
      <dgm:spPr/>
    </dgm:pt>
    <dgm:pt modelId="{4E73373E-AD0D-4E29-B03E-D82E0373C89A}" type="pres">
      <dgm:prSet presAssocID="{2C3A8AF0-D602-498B-A3E1-C8063D60E9E2}" presName="parentText" presStyleLbl="node1" presStyleIdx="4" presStyleCnt="6">
        <dgm:presLayoutVars>
          <dgm:chMax val="0"/>
          <dgm:bulletEnabled val="1"/>
        </dgm:presLayoutVars>
      </dgm:prSet>
      <dgm:spPr/>
    </dgm:pt>
    <dgm:pt modelId="{A944AAF3-8C4A-4E69-9C64-45F2EA29545F}" type="pres">
      <dgm:prSet presAssocID="{2C3A8AF0-D602-498B-A3E1-C8063D60E9E2}" presName="negativeSpace" presStyleCnt="0"/>
      <dgm:spPr/>
    </dgm:pt>
    <dgm:pt modelId="{16F3F2FB-06FE-4219-93E7-A0C624427FA5}" type="pres">
      <dgm:prSet presAssocID="{2C3A8AF0-D602-498B-A3E1-C8063D60E9E2}" presName="childText" presStyleLbl="conFgAcc1" presStyleIdx="4" presStyleCnt="6">
        <dgm:presLayoutVars>
          <dgm:bulletEnabled val="1"/>
        </dgm:presLayoutVars>
      </dgm:prSet>
      <dgm:spPr/>
    </dgm:pt>
    <dgm:pt modelId="{1FD1D4A0-0678-443E-9A10-1DDA0D9B1908}" type="pres">
      <dgm:prSet presAssocID="{C78114B0-2E61-4913-BE15-600E69ED623B}" presName="spaceBetweenRectangles" presStyleCnt="0"/>
      <dgm:spPr/>
    </dgm:pt>
    <dgm:pt modelId="{F74971B0-71BC-4E11-97B6-1C1AF5443C8D}" type="pres">
      <dgm:prSet presAssocID="{0CFEA183-1928-4CD9-9F69-C0F53C3539D3}" presName="parentLin" presStyleCnt="0"/>
      <dgm:spPr/>
    </dgm:pt>
    <dgm:pt modelId="{BC5FF04C-5B69-4A75-BF40-19D8B263B6C0}" type="pres">
      <dgm:prSet presAssocID="{0CFEA183-1928-4CD9-9F69-C0F53C3539D3}" presName="parentLeftMargin" presStyleLbl="node1" presStyleIdx="4" presStyleCnt="6"/>
      <dgm:spPr/>
    </dgm:pt>
    <dgm:pt modelId="{9938A4F5-D880-43E0-8E10-07AD89F65FCC}" type="pres">
      <dgm:prSet presAssocID="{0CFEA183-1928-4CD9-9F69-C0F53C3539D3}" presName="parentText" presStyleLbl="node1" presStyleIdx="5" presStyleCnt="6">
        <dgm:presLayoutVars>
          <dgm:chMax val="0"/>
          <dgm:bulletEnabled val="1"/>
        </dgm:presLayoutVars>
      </dgm:prSet>
      <dgm:spPr/>
    </dgm:pt>
    <dgm:pt modelId="{64FD32EA-1903-4757-A54C-7D6A2D78B46D}" type="pres">
      <dgm:prSet presAssocID="{0CFEA183-1928-4CD9-9F69-C0F53C3539D3}" presName="negativeSpace" presStyleCnt="0"/>
      <dgm:spPr/>
    </dgm:pt>
    <dgm:pt modelId="{0A2B3EAD-2B20-4AA2-A984-672FB9C435B7}" type="pres">
      <dgm:prSet presAssocID="{0CFEA183-1928-4CD9-9F69-C0F53C3539D3}" presName="childText" presStyleLbl="conFgAcc1" presStyleIdx="5" presStyleCnt="6">
        <dgm:presLayoutVars>
          <dgm:bulletEnabled val="1"/>
        </dgm:presLayoutVars>
      </dgm:prSet>
      <dgm:spPr/>
    </dgm:pt>
  </dgm:ptLst>
  <dgm:cxnLst>
    <dgm:cxn modelId="{21168809-5888-4C01-8E41-F6F4204A3297}" type="presOf" srcId="{75ABB786-B3CA-4903-8192-86057CCB3236}" destId="{4266AEFA-BE79-4EE1-BC8E-B37F4ECEB9B3}" srcOrd="0" destOrd="0" presId="urn:microsoft.com/office/officeart/2005/8/layout/list1"/>
    <dgm:cxn modelId="{552B4C1E-6A3E-4B37-B499-0F0E4046F914}" type="presOf" srcId="{0CFEA183-1928-4CD9-9F69-C0F53C3539D3}" destId="{BC5FF04C-5B69-4A75-BF40-19D8B263B6C0}" srcOrd="0" destOrd="0" presId="urn:microsoft.com/office/officeart/2005/8/layout/list1"/>
    <dgm:cxn modelId="{30B8D71F-F69A-48B1-B594-D6A94193266E}" srcId="{8EDD2D03-7918-483E-B727-B55480C0EC1F}" destId="{2C3A8AF0-D602-498B-A3E1-C8063D60E9E2}" srcOrd="4" destOrd="0" parTransId="{26B73A08-DDC2-4811-9CB8-642277C2E495}" sibTransId="{C78114B0-2E61-4913-BE15-600E69ED623B}"/>
    <dgm:cxn modelId="{BE22FF24-742E-4E36-AA76-7403EFF957F7}" srcId="{8EDD2D03-7918-483E-B727-B55480C0EC1F}" destId="{0CFEA183-1928-4CD9-9F69-C0F53C3539D3}" srcOrd="5" destOrd="0" parTransId="{9B921F26-91D7-4739-923C-C2B0190180E8}" sibTransId="{83960D98-91D4-41FC-A4A2-61EF3CBD9831}"/>
    <dgm:cxn modelId="{1C415771-1F25-4787-9D79-1A33E1588CDA}" type="presOf" srcId="{5370354A-06F0-495C-8DEA-36219E841FD3}" destId="{A5A3DD56-428A-4D7D-AFE4-591A6866FC4E}" srcOrd="0" destOrd="0" presId="urn:microsoft.com/office/officeart/2005/8/layout/list1"/>
    <dgm:cxn modelId="{01E1AF75-FE86-4F14-822F-E70D90C85C34}" srcId="{8EDD2D03-7918-483E-B727-B55480C0EC1F}" destId="{75ABB786-B3CA-4903-8192-86057CCB3236}" srcOrd="0" destOrd="0" parTransId="{B338D9CA-822E-4065-A9E9-FA60E32BC6AB}" sibTransId="{9E5FC399-7909-4841-B9A5-ED0C6EB5E811}"/>
    <dgm:cxn modelId="{E4F0907F-A3BB-4FD7-82D6-924871F99EE3}" type="presOf" srcId="{2C3A8AF0-D602-498B-A3E1-C8063D60E9E2}" destId="{B205EE51-A14E-4DDD-9417-AB51DDF71072}" srcOrd="0" destOrd="0" presId="urn:microsoft.com/office/officeart/2005/8/layout/list1"/>
    <dgm:cxn modelId="{77703587-C296-44E0-AEAB-C31D9D7E0F76}" type="presOf" srcId="{8EDD2D03-7918-483E-B727-B55480C0EC1F}" destId="{5152D066-8E27-4025-9EC8-AFBBB9794704}" srcOrd="0" destOrd="0" presId="urn:microsoft.com/office/officeart/2005/8/layout/list1"/>
    <dgm:cxn modelId="{4E5E5C98-FAF9-4FC2-9581-76AE092D3931}" srcId="{8EDD2D03-7918-483E-B727-B55480C0EC1F}" destId="{984F160A-EB6F-4E36-82FF-5E758A85C3DB}" srcOrd="1" destOrd="0" parTransId="{75865294-E599-4FCC-BC61-1DE2B6507289}" sibTransId="{B8648B04-DAD3-4796-90BE-44293CE750C8}"/>
    <dgm:cxn modelId="{370378B0-1DFC-4C62-841A-D2CE02CC1F83}" type="presOf" srcId="{984F160A-EB6F-4E36-82FF-5E758A85C3DB}" destId="{D58B6D33-667D-4768-859E-56C362B606AB}" srcOrd="0" destOrd="0" presId="urn:microsoft.com/office/officeart/2005/8/layout/list1"/>
    <dgm:cxn modelId="{D79793C2-08A0-4E30-8CFC-16A80740BE6B}" type="presOf" srcId="{C422493D-9E33-43BF-96BB-40B71DE19CE2}" destId="{8ECBE631-B182-4173-8119-9E4A797BD4D1}" srcOrd="1" destOrd="0" presId="urn:microsoft.com/office/officeart/2005/8/layout/list1"/>
    <dgm:cxn modelId="{D133FACF-5F02-4E9A-9CDF-2005FB5B179A}" srcId="{8EDD2D03-7918-483E-B727-B55480C0EC1F}" destId="{C422493D-9E33-43BF-96BB-40B71DE19CE2}" srcOrd="2" destOrd="0" parTransId="{58DAD2D8-EBB3-4D43-9D47-5567A38065CC}" sibTransId="{ADCB023F-56AB-4124-84A8-3F1560392EC7}"/>
    <dgm:cxn modelId="{9083EED1-BBE6-463D-A2CC-2AC1A350F42A}" type="presOf" srcId="{984F160A-EB6F-4E36-82FF-5E758A85C3DB}" destId="{5FE87E6C-61E0-45A3-9639-44273F18AD1F}" srcOrd="1" destOrd="0" presId="urn:microsoft.com/office/officeart/2005/8/layout/list1"/>
    <dgm:cxn modelId="{6C79B9D3-FF5A-4E59-A840-FD93D4DFD6F2}" type="presOf" srcId="{75ABB786-B3CA-4903-8192-86057CCB3236}" destId="{73D5BC92-36AB-4A86-9172-F2386663728E}" srcOrd="1" destOrd="0" presId="urn:microsoft.com/office/officeart/2005/8/layout/list1"/>
    <dgm:cxn modelId="{EB4B9DD6-DB60-4209-944F-1B9E5913E8B6}" type="presOf" srcId="{2C3A8AF0-D602-498B-A3E1-C8063D60E9E2}" destId="{4E73373E-AD0D-4E29-B03E-D82E0373C89A}" srcOrd="1" destOrd="0" presId="urn:microsoft.com/office/officeart/2005/8/layout/list1"/>
    <dgm:cxn modelId="{9EE4F6E2-07CE-4440-A50F-E7F4EEA423A8}" type="presOf" srcId="{C422493D-9E33-43BF-96BB-40B71DE19CE2}" destId="{F94A932D-AC58-4A9E-988A-C40F37C8C8A6}" srcOrd="0" destOrd="0" presId="urn:microsoft.com/office/officeart/2005/8/layout/list1"/>
    <dgm:cxn modelId="{13786BF0-907F-49F2-8E63-F501F066FA56}" type="presOf" srcId="{0CFEA183-1928-4CD9-9F69-C0F53C3539D3}" destId="{9938A4F5-D880-43E0-8E10-07AD89F65FCC}" srcOrd="1" destOrd="0" presId="urn:microsoft.com/office/officeart/2005/8/layout/list1"/>
    <dgm:cxn modelId="{A77295FB-2CEA-4CF1-818F-1806C81A93B1}" srcId="{8EDD2D03-7918-483E-B727-B55480C0EC1F}" destId="{5370354A-06F0-495C-8DEA-36219E841FD3}" srcOrd="3" destOrd="0" parTransId="{9164222B-CEE3-4435-9E17-DE1ED7355FEB}" sibTransId="{1F71F1A4-1D9A-41C2-99E0-5BA6707D46DA}"/>
    <dgm:cxn modelId="{35F9ADFF-9843-4256-9253-8E5277EF2967}" type="presOf" srcId="{5370354A-06F0-495C-8DEA-36219E841FD3}" destId="{55A279B0-DA56-4665-8A5B-36938A71789A}" srcOrd="1" destOrd="0" presId="urn:microsoft.com/office/officeart/2005/8/layout/list1"/>
    <dgm:cxn modelId="{D61150C1-CDEA-4032-B0D7-1D508C2509E4}" type="presParOf" srcId="{5152D066-8E27-4025-9EC8-AFBBB9794704}" destId="{EE115AC4-FBAE-4E20-A533-075AB1757223}" srcOrd="0" destOrd="0" presId="urn:microsoft.com/office/officeart/2005/8/layout/list1"/>
    <dgm:cxn modelId="{A6B6CF6A-03B6-4512-B1C0-C7F33C682149}" type="presParOf" srcId="{EE115AC4-FBAE-4E20-A533-075AB1757223}" destId="{4266AEFA-BE79-4EE1-BC8E-B37F4ECEB9B3}" srcOrd="0" destOrd="0" presId="urn:microsoft.com/office/officeart/2005/8/layout/list1"/>
    <dgm:cxn modelId="{76ECF209-B717-4707-84CD-8409B209091B}" type="presParOf" srcId="{EE115AC4-FBAE-4E20-A533-075AB1757223}" destId="{73D5BC92-36AB-4A86-9172-F2386663728E}" srcOrd="1" destOrd="0" presId="urn:microsoft.com/office/officeart/2005/8/layout/list1"/>
    <dgm:cxn modelId="{62B267F7-1E39-4B16-8EF1-EFA00B61BC25}" type="presParOf" srcId="{5152D066-8E27-4025-9EC8-AFBBB9794704}" destId="{B4C3D8DE-0A59-4AC4-A91B-CCE4AE66ABB6}" srcOrd="1" destOrd="0" presId="urn:microsoft.com/office/officeart/2005/8/layout/list1"/>
    <dgm:cxn modelId="{9AECE40A-5589-4585-B143-361EE1CCE41E}" type="presParOf" srcId="{5152D066-8E27-4025-9EC8-AFBBB9794704}" destId="{AEF973AE-E827-4A83-8179-DF7A3E09BE05}" srcOrd="2" destOrd="0" presId="urn:microsoft.com/office/officeart/2005/8/layout/list1"/>
    <dgm:cxn modelId="{AFD08E25-0A0E-4A5F-B112-EC2C970D1A6A}" type="presParOf" srcId="{5152D066-8E27-4025-9EC8-AFBBB9794704}" destId="{AADD0115-BCA6-474D-8C42-9DE0BF1444AB}" srcOrd="3" destOrd="0" presId="urn:microsoft.com/office/officeart/2005/8/layout/list1"/>
    <dgm:cxn modelId="{E56D10F6-86CA-4F8D-A73C-15A83ADD7B9F}" type="presParOf" srcId="{5152D066-8E27-4025-9EC8-AFBBB9794704}" destId="{D789BEDE-C345-4389-AF8A-CBF3B0F5E8A8}" srcOrd="4" destOrd="0" presId="urn:microsoft.com/office/officeart/2005/8/layout/list1"/>
    <dgm:cxn modelId="{C0D00C03-1D77-4CB3-8ACD-98DFA6C4B169}" type="presParOf" srcId="{D789BEDE-C345-4389-AF8A-CBF3B0F5E8A8}" destId="{D58B6D33-667D-4768-859E-56C362B606AB}" srcOrd="0" destOrd="0" presId="urn:microsoft.com/office/officeart/2005/8/layout/list1"/>
    <dgm:cxn modelId="{B17E472A-037F-46DD-96CA-647E70B37B3D}" type="presParOf" srcId="{D789BEDE-C345-4389-AF8A-CBF3B0F5E8A8}" destId="{5FE87E6C-61E0-45A3-9639-44273F18AD1F}" srcOrd="1" destOrd="0" presId="urn:microsoft.com/office/officeart/2005/8/layout/list1"/>
    <dgm:cxn modelId="{90A8F514-6223-488F-8FDE-D0993C6F102A}" type="presParOf" srcId="{5152D066-8E27-4025-9EC8-AFBBB9794704}" destId="{C66DDE3B-E225-44F5-8E15-168C601F2568}" srcOrd="5" destOrd="0" presId="urn:microsoft.com/office/officeart/2005/8/layout/list1"/>
    <dgm:cxn modelId="{F477E89B-80D6-423F-94F1-BCED3F2B8E4B}" type="presParOf" srcId="{5152D066-8E27-4025-9EC8-AFBBB9794704}" destId="{BBF9604B-0319-45C2-BA89-C74A55D79ADE}" srcOrd="6" destOrd="0" presId="urn:microsoft.com/office/officeart/2005/8/layout/list1"/>
    <dgm:cxn modelId="{F9800717-4BB9-4EA4-A8A7-6C4C64B359FF}" type="presParOf" srcId="{5152D066-8E27-4025-9EC8-AFBBB9794704}" destId="{376E806F-F2AA-41A4-87E2-33DF7E2AA131}" srcOrd="7" destOrd="0" presId="urn:microsoft.com/office/officeart/2005/8/layout/list1"/>
    <dgm:cxn modelId="{210733ED-C520-4642-B391-B076DBF518D1}" type="presParOf" srcId="{5152D066-8E27-4025-9EC8-AFBBB9794704}" destId="{03F12542-652A-48AC-9A14-CBF20D723CD0}" srcOrd="8" destOrd="0" presId="urn:microsoft.com/office/officeart/2005/8/layout/list1"/>
    <dgm:cxn modelId="{67613256-AFB1-4F4D-B53E-82F2AAF869A7}" type="presParOf" srcId="{03F12542-652A-48AC-9A14-CBF20D723CD0}" destId="{F94A932D-AC58-4A9E-988A-C40F37C8C8A6}" srcOrd="0" destOrd="0" presId="urn:microsoft.com/office/officeart/2005/8/layout/list1"/>
    <dgm:cxn modelId="{A1C9A82C-B010-4496-803A-EE7E8815DA1C}" type="presParOf" srcId="{03F12542-652A-48AC-9A14-CBF20D723CD0}" destId="{8ECBE631-B182-4173-8119-9E4A797BD4D1}" srcOrd="1" destOrd="0" presId="urn:microsoft.com/office/officeart/2005/8/layout/list1"/>
    <dgm:cxn modelId="{3E18A9F9-77D4-4EC9-BCB9-B49DDEA998B3}" type="presParOf" srcId="{5152D066-8E27-4025-9EC8-AFBBB9794704}" destId="{6C15451F-B9DA-4049-89A8-765AF05444AD}" srcOrd="9" destOrd="0" presId="urn:microsoft.com/office/officeart/2005/8/layout/list1"/>
    <dgm:cxn modelId="{B72EDF35-1CC3-4A62-AC0A-0AF0D6418AA8}" type="presParOf" srcId="{5152D066-8E27-4025-9EC8-AFBBB9794704}" destId="{8D1421B6-7532-4DE3-BC2B-3619389753E4}" srcOrd="10" destOrd="0" presId="urn:microsoft.com/office/officeart/2005/8/layout/list1"/>
    <dgm:cxn modelId="{7923298F-993E-4474-9D59-E16B1A8A1E1B}" type="presParOf" srcId="{5152D066-8E27-4025-9EC8-AFBBB9794704}" destId="{7B8E4C8B-132F-4CDF-9A8B-EE34BABE4CEC}" srcOrd="11" destOrd="0" presId="urn:microsoft.com/office/officeart/2005/8/layout/list1"/>
    <dgm:cxn modelId="{2B31357C-6EC9-4785-9A6C-F101C6C68456}" type="presParOf" srcId="{5152D066-8E27-4025-9EC8-AFBBB9794704}" destId="{598659CA-8336-4075-AF7E-947B8CE5A9A4}" srcOrd="12" destOrd="0" presId="urn:microsoft.com/office/officeart/2005/8/layout/list1"/>
    <dgm:cxn modelId="{69425ECB-5EC3-432D-BCB8-908E91372E1A}" type="presParOf" srcId="{598659CA-8336-4075-AF7E-947B8CE5A9A4}" destId="{A5A3DD56-428A-4D7D-AFE4-591A6866FC4E}" srcOrd="0" destOrd="0" presId="urn:microsoft.com/office/officeart/2005/8/layout/list1"/>
    <dgm:cxn modelId="{2648B476-C550-4EB8-9A06-8269AFFE820C}" type="presParOf" srcId="{598659CA-8336-4075-AF7E-947B8CE5A9A4}" destId="{55A279B0-DA56-4665-8A5B-36938A71789A}" srcOrd="1" destOrd="0" presId="urn:microsoft.com/office/officeart/2005/8/layout/list1"/>
    <dgm:cxn modelId="{EF4D091E-75E2-4588-AF00-C2D1E0E8779C}" type="presParOf" srcId="{5152D066-8E27-4025-9EC8-AFBBB9794704}" destId="{9A25DD50-01FA-4E65-996C-3CF20253A460}" srcOrd="13" destOrd="0" presId="urn:microsoft.com/office/officeart/2005/8/layout/list1"/>
    <dgm:cxn modelId="{1A29B422-9F8B-46AD-BD40-A4B76B5B9972}" type="presParOf" srcId="{5152D066-8E27-4025-9EC8-AFBBB9794704}" destId="{FABEF5B9-6FA3-49D9-BCBF-BB116D08AC98}" srcOrd="14" destOrd="0" presId="urn:microsoft.com/office/officeart/2005/8/layout/list1"/>
    <dgm:cxn modelId="{49E32BC1-0F8A-44E7-B8E3-41DBDA3A0E3D}" type="presParOf" srcId="{5152D066-8E27-4025-9EC8-AFBBB9794704}" destId="{54503EA8-71DD-42B1-B84C-3DFA6EFDBC2C}" srcOrd="15" destOrd="0" presId="urn:microsoft.com/office/officeart/2005/8/layout/list1"/>
    <dgm:cxn modelId="{E98D7563-7A4D-4D33-BA7F-F72D1DF1711B}" type="presParOf" srcId="{5152D066-8E27-4025-9EC8-AFBBB9794704}" destId="{F26BEA55-ECAE-4261-A082-5CA0CA42B23E}" srcOrd="16" destOrd="0" presId="urn:microsoft.com/office/officeart/2005/8/layout/list1"/>
    <dgm:cxn modelId="{47B767F1-0BEB-490D-AB84-559230588033}" type="presParOf" srcId="{F26BEA55-ECAE-4261-A082-5CA0CA42B23E}" destId="{B205EE51-A14E-4DDD-9417-AB51DDF71072}" srcOrd="0" destOrd="0" presId="urn:microsoft.com/office/officeart/2005/8/layout/list1"/>
    <dgm:cxn modelId="{4FC20ED7-48F0-4DA2-8FCA-2A2AE30B9BAF}" type="presParOf" srcId="{F26BEA55-ECAE-4261-A082-5CA0CA42B23E}" destId="{4E73373E-AD0D-4E29-B03E-D82E0373C89A}" srcOrd="1" destOrd="0" presId="urn:microsoft.com/office/officeart/2005/8/layout/list1"/>
    <dgm:cxn modelId="{D5D2F638-5C1A-45FF-89B4-37C7948C98D1}" type="presParOf" srcId="{5152D066-8E27-4025-9EC8-AFBBB9794704}" destId="{A944AAF3-8C4A-4E69-9C64-45F2EA29545F}" srcOrd="17" destOrd="0" presId="urn:microsoft.com/office/officeart/2005/8/layout/list1"/>
    <dgm:cxn modelId="{2A6D75A1-2610-476B-A6E1-95AC793A0BEC}" type="presParOf" srcId="{5152D066-8E27-4025-9EC8-AFBBB9794704}" destId="{16F3F2FB-06FE-4219-93E7-A0C624427FA5}" srcOrd="18" destOrd="0" presId="urn:microsoft.com/office/officeart/2005/8/layout/list1"/>
    <dgm:cxn modelId="{47024533-50CE-4A02-B5D3-7BB1A7BC83B3}" type="presParOf" srcId="{5152D066-8E27-4025-9EC8-AFBBB9794704}" destId="{1FD1D4A0-0678-443E-9A10-1DDA0D9B1908}" srcOrd="19" destOrd="0" presId="urn:microsoft.com/office/officeart/2005/8/layout/list1"/>
    <dgm:cxn modelId="{4A9618E6-7095-43BC-B1EF-BF637F1DEE48}" type="presParOf" srcId="{5152D066-8E27-4025-9EC8-AFBBB9794704}" destId="{F74971B0-71BC-4E11-97B6-1C1AF5443C8D}" srcOrd="20" destOrd="0" presId="urn:microsoft.com/office/officeart/2005/8/layout/list1"/>
    <dgm:cxn modelId="{6DBFC152-5AD1-4819-92C9-854466322632}" type="presParOf" srcId="{F74971B0-71BC-4E11-97B6-1C1AF5443C8D}" destId="{BC5FF04C-5B69-4A75-BF40-19D8B263B6C0}" srcOrd="0" destOrd="0" presId="urn:microsoft.com/office/officeart/2005/8/layout/list1"/>
    <dgm:cxn modelId="{ADD3FC2C-D664-4936-B107-5ED14F2D6B58}" type="presParOf" srcId="{F74971B0-71BC-4E11-97B6-1C1AF5443C8D}" destId="{9938A4F5-D880-43E0-8E10-07AD89F65FCC}" srcOrd="1" destOrd="0" presId="urn:microsoft.com/office/officeart/2005/8/layout/list1"/>
    <dgm:cxn modelId="{9B190576-CCFB-47EB-828C-FA85A5CF330E}" type="presParOf" srcId="{5152D066-8E27-4025-9EC8-AFBBB9794704}" destId="{64FD32EA-1903-4757-A54C-7D6A2D78B46D}" srcOrd="21" destOrd="0" presId="urn:microsoft.com/office/officeart/2005/8/layout/list1"/>
    <dgm:cxn modelId="{912E0170-7CBE-4E29-A519-E0EBF89ED0B5}" type="presParOf" srcId="{5152D066-8E27-4025-9EC8-AFBBB9794704}" destId="{0A2B3EAD-2B20-4AA2-A984-672FB9C435B7}"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E5B58E-15E9-4343-B2E2-FF1FD1F02597}" type="doc">
      <dgm:prSet loTypeId="urn:microsoft.com/office/officeart/2005/8/layout/list1" loCatId="list" qsTypeId="urn:microsoft.com/office/officeart/2005/8/quickstyle/simple1" qsCatId="simple" csTypeId="urn:microsoft.com/office/officeart/2005/8/colors/accent1_5" csCatId="accent1" phldr="1"/>
      <dgm:spPr/>
      <dgm:t>
        <a:bodyPr/>
        <a:lstStyle/>
        <a:p>
          <a:endParaRPr lang="ru-RU"/>
        </a:p>
      </dgm:t>
    </dgm:pt>
    <dgm:pt modelId="{5DBFF7CD-521E-42FB-A284-3284B0170796}">
      <dgm:prSet phldrT="[Text]"/>
      <dgm:spPr/>
      <dgm:t>
        <a:bodyPr/>
        <a:lstStyle/>
        <a:p>
          <a:r>
            <a:rPr lang="ru-RU" dirty="0" err="1"/>
            <a:t>Bayes</a:t>
          </a:r>
          <a:r>
            <a:rPr lang="ru-RU" dirty="0"/>
            <a:t> </a:t>
          </a:r>
          <a:r>
            <a:rPr lang="ru-RU" dirty="0" err="1"/>
            <a:t>klassifikatoru</a:t>
          </a:r>
          <a:r>
            <a:rPr lang="ru-RU" dirty="0"/>
            <a:t> </a:t>
          </a:r>
        </a:p>
      </dgm:t>
    </dgm:pt>
    <dgm:pt modelId="{1644FA78-74A3-409A-B3A8-A56CBF55C438}" type="parTrans" cxnId="{CC98E189-63FC-4B26-8ED4-61B1D7ECDF8A}">
      <dgm:prSet/>
      <dgm:spPr/>
      <dgm:t>
        <a:bodyPr/>
        <a:lstStyle/>
        <a:p>
          <a:endParaRPr lang="ru-RU"/>
        </a:p>
      </dgm:t>
    </dgm:pt>
    <dgm:pt modelId="{3A85A57E-1544-44D2-8237-DBE857E34E70}" type="sibTrans" cxnId="{CC98E189-63FC-4B26-8ED4-61B1D7ECDF8A}">
      <dgm:prSet/>
      <dgm:spPr/>
      <dgm:t>
        <a:bodyPr/>
        <a:lstStyle/>
        <a:p>
          <a:endParaRPr lang="ru-RU"/>
        </a:p>
      </dgm:t>
    </dgm:pt>
    <dgm:pt modelId="{9218F667-0D9A-4EB4-B2D8-769147B0EEC7}">
      <dgm:prSet phldrT="[Text]"/>
      <dgm:spPr/>
      <dgm:t>
        <a:bodyPr/>
        <a:lstStyle/>
        <a:p>
          <a:r>
            <a:rPr lang="ru-RU" dirty="0" err="1"/>
            <a:t>Neyron</a:t>
          </a:r>
          <a:r>
            <a:rPr lang="ru-RU" dirty="0"/>
            <a:t> </a:t>
          </a:r>
          <a:r>
            <a:rPr lang="ru-RU" dirty="0" err="1"/>
            <a:t>şəbəkəsi</a:t>
          </a:r>
          <a:r>
            <a:rPr lang="ru-RU" dirty="0"/>
            <a:t> (</a:t>
          </a:r>
          <a:r>
            <a:rPr lang="ru-RU" dirty="0" err="1"/>
            <a:t>perseptron</a:t>
          </a:r>
          <a:r>
            <a:rPr lang="ru-RU" dirty="0"/>
            <a:t>)</a:t>
          </a:r>
        </a:p>
      </dgm:t>
    </dgm:pt>
    <dgm:pt modelId="{1EE4CF14-A0AD-4F8C-ADF6-03781AA78EB2}" type="parTrans" cxnId="{EFD037E1-C76C-482D-9048-C63853F77E92}">
      <dgm:prSet/>
      <dgm:spPr/>
      <dgm:t>
        <a:bodyPr/>
        <a:lstStyle/>
        <a:p>
          <a:endParaRPr lang="ru-RU"/>
        </a:p>
      </dgm:t>
    </dgm:pt>
    <dgm:pt modelId="{4D3BB31F-5E69-4720-BFE0-486F46F97CE2}" type="sibTrans" cxnId="{EFD037E1-C76C-482D-9048-C63853F77E92}">
      <dgm:prSet/>
      <dgm:spPr/>
      <dgm:t>
        <a:bodyPr/>
        <a:lstStyle/>
        <a:p>
          <a:endParaRPr lang="ru-RU"/>
        </a:p>
      </dgm:t>
    </dgm:pt>
    <dgm:pt modelId="{81024DE7-DD9E-4F54-9C61-0C17502C4552}">
      <dgm:prSet phldrT="[Text]"/>
      <dgm:spPr/>
      <dgm:t>
        <a:bodyPr/>
        <a:lstStyle/>
        <a:p>
          <a:r>
            <a:rPr lang="ru-RU" dirty="0" err="1"/>
            <a:t>Xətti</a:t>
          </a:r>
          <a:r>
            <a:rPr lang="ru-RU" dirty="0"/>
            <a:t> </a:t>
          </a:r>
          <a:r>
            <a:rPr lang="ru-RU" dirty="0" err="1"/>
            <a:t>ayırıcı</a:t>
          </a:r>
          <a:r>
            <a:rPr lang="ru-RU" dirty="0"/>
            <a:t> </a:t>
          </a:r>
        </a:p>
      </dgm:t>
    </dgm:pt>
    <dgm:pt modelId="{024078A2-B509-4BA7-A8BB-C0A046FE6339}" type="parTrans" cxnId="{07D66B73-4B66-4BC8-9F6C-8F700D5334A4}">
      <dgm:prSet/>
      <dgm:spPr/>
      <dgm:t>
        <a:bodyPr/>
        <a:lstStyle/>
        <a:p>
          <a:endParaRPr lang="ru-RU"/>
        </a:p>
      </dgm:t>
    </dgm:pt>
    <dgm:pt modelId="{1089400C-8736-4851-A821-AF0446618994}" type="sibTrans" cxnId="{07D66B73-4B66-4BC8-9F6C-8F700D5334A4}">
      <dgm:prSet/>
      <dgm:spPr/>
      <dgm:t>
        <a:bodyPr/>
        <a:lstStyle/>
        <a:p>
          <a:endParaRPr lang="ru-RU"/>
        </a:p>
      </dgm:t>
    </dgm:pt>
    <dgm:pt modelId="{71558D54-C20D-4477-B7B5-8114B498892B}">
      <dgm:prSet/>
      <dgm:spPr/>
      <dgm:t>
        <a:bodyPr/>
        <a:lstStyle/>
        <a:p>
          <a:r>
            <a:rPr lang="ru-RU" dirty="0" err="1"/>
            <a:t>Modelin</a:t>
          </a:r>
          <a:r>
            <a:rPr lang="ru-RU" dirty="0"/>
            <a:t> </a:t>
          </a:r>
          <a:r>
            <a:rPr lang="ru-RU" dirty="0" err="1"/>
            <a:t>seçimi</a:t>
          </a:r>
          <a:r>
            <a:rPr lang="ru-RU" dirty="0"/>
            <a:t> </a:t>
          </a:r>
        </a:p>
      </dgm:t>
    </dgm:pt>
    <dgm:pt modelId="{D205FE13-ED27-4BB8-8262-0FC34D4FF624}" type="parTrans" cxnId="{D602A480-6138-4438-A923-AE36148904C2}">
      <dgm:prSet/>
      <dgm:spPr/>
      <dgm:t>
        <a:bodyPr/>
        <a:lstStyle/>
        <a:p>
          <a:endParaRPr lang="ru-RU"/>
        </a:p>
      </dgm:t>
    </dgm:pt>
    <dgm:pt modelId="{58CD7829-F4D9-40A6-A663-A6C817175DCE}" type="sibTrans" cxnId="{D602A480-6138-4438-A923-AE36148904C2}">
      <dgm:prSet/>
      <dgm:spPr/>
      <dgm:t>
        <a:bodyPr/>
        <a:lstStyle/>
        <a:p>
          <a:endParaRPr lang="ru-RU"/>
        </a:p>
      </dgm:t>
    </dgm:pt>
    <dgm:pt modelId="{A27244B4-E08A-49CA-971D-33E252BCF6FC}">
      <dgm:prSet/>
      <dgm:spPr/>
      <dgm:t>
        <a:bodyPr/>
        <a:lstStyle/>
        <a:p>
          <a:r>
            <a:rPr lang="ru-RU"/>
            <a:t>İnduksiya</a:t>
          </a:r>
        </a:p>
      </dgm:t>
    </dgm:pt>
    <dgm:pt modelId="{52AF7C63-FAE5-4F45-ADCC-C1EC3EE81A4E}" type="parTrans" cxnId="{DADA33FB-DA5E-4A0D-A520-C82193B77132}">
      <dgm:prSet/>
      <dgm:spPr/>
      <dgm:t>
        <a:bodyPr/>
        <a:lstStyle/>
        <a:p>
          <a:endParaRPr lang="ru-RU"/>
        </a:p>
      </dgm:t>
    </dgm:pt>
    <dgm:pt modelId="{248BC3FA-B747-47EF-8934-B1B88ECF478C}" type="sibTrans" cxnId="{DADA33FB-DA5E-4A0D-A520-C82193B77132}">
      <dgm:prSet/>
      <dgm:spPr/>
      <dgm:t>
        <a:bodyPr/>
        <a:lstStyle/>
        <a:p>
          <a:endParaRPr lang="ru-RU"/>
        </a:p>
      </dgm:t>
    </dgm:pt>
    <dgm:pt modelId="{9F490D47-E8F5-41F1-95AD-D045A8A1B89F}">
      <dgm:prSet/>
      <dgm:spPr/>
      <dgm:t>
        <a:bodyPr/>
        <a:lstStyle/>
        <a:p>
          <a:r>
            <a:rPr lang="ru-RU"/>
            <a:t>Ölçünün azaldılması </a:t>
          </a:r>
        </a:p>
      </dgm:t>
    </dgm:pt>
    <dgm:pt modelId="{171EA943-B706-4DC5-8EED-543E340044DA}" type="parTrans" cxnId="{58035AAA-98E5-4347-8F2E-AB0EC6CAD5AF}">
      <dgm:prSet/>
      <dgm:spPr/>
      <dgm:t>
        <a:bodyPr/>
        <a:lstStyle/>
        <a:p>
          <a:endParaRPr lang="ru-RU"/>
        </a:p>
      </dgm:t>
    </dgm:pt>
    <dgm:pt modelId="{68181093-9411-4546-810E-2C6E13BC64A6}" type="sibTrans" cxnId="{58035AAA-98E5-4347-8F2E-AB0EC6CAD5AF}">
      <dgm:prSet/>
      <dgm:spPr/>
      <dgm:t>
        <a:bodyPr/>
        <a:lstStyle/>
        <a:p>
          <a:endParaRPr lang="ru-RU"/>
        </a:p>
      </dgm:t>
    </dgm:pt>
    <dgm:pt modelId="{00CEA497-3603-44E9-99B8-051C7C7B37E6}" type="pres">
      <dgm:prSet presAssocID="{5AE5B58E-15E9-4343-B2E2-FF1FD1F02597}" presName="linear" presStyleCnt="0">
        <dgm:presLayoutVars>
          <dgm:dir/>
          <dgm:animLvl val="lvl"/>
          <dgm:resizeHandles val="exact"/>
        </dgm:presLayoutVars>
      </dgm:prSet>
      <dgm:spPr/>
    </dgm:pt>
    <dgm:pt modelId="{2FB21CC1-BA38-4197-8657-DC6FEB829A97}" type="pres">
      <dgm:prSet presAssocID="{5DBFF7CD-521E-42FB-A284-3284B0170796}" presName="parentLin" presStyleCnt="0"/>
      <dgm:spPr/>
    </dgm:pt>
    <dgm:pt modelId="{CAB45D5B-9B71-4899-A357-7878BAE971E8}" type="pres">
      <dgm:prSet presAssocID="{5DBFF7CD-521E-42FB-A284-3284B0170796}" presName="parentLeftMargin" presStyleLbl="node1" presStyleIdx="0" presStyleCnt="6"/>
      <dgm:spPr/>
    </dgm:pt>
    <dgm:pt modelId="{137D1E26-B0FD-49E8-9EC0-A6FB2D4B6EF4}" type="pres">
      <dgm:prSet presAssocID="{5DBFF7CD-521E-42FB-A284-3284B0170796}" presName="parentText" presStyleLbl="node1" presStyleIdx="0" presStyleCnt="6">
        <dgm:presLayoutVars>
          <dgm:chMax val="0"/>
          <dgm:bulletEnabled val="1"/>
        </dgm:presLayoutVars>
      </dgm:prSet>
      <dgm:spPr/>
    </dgm:pt>
    <dgm:pt modelId="{A27EE315-3B5E-4F44-85C8-2E46620BC37F}" type="pres">
      <dgm:prSet presAssocID="{5DBFF7CD-521E-42FB-A284-3284B0170796}" presName="negativeSpace" presStyleCnt="0"/>
      <dgm:spPr/>
    </dgm:pt>
    <dgm:pt modelId="{F8448792-EE46-437C-89F2-1CC146A3B88D}" type="pres">
      <dgm:prSet presAssocID="{5DBFF7CD-521E-42FB-A284-3284B0170796}" presName="childText" presStyleLbl="conFgAcc1" presStyleIdx="0" presStyleCnt="6">
        <dgm:presLayoutVars>
          <dgm:bulletEnabled val="1"/>
        </dgm:presLayoutVars>
      </dgm:prSet>
      <dgm:spPr/>
    </dgm:pt>
    <dgm:pt modelId="{4CF18828-FC31-4418-9301-BC27F0B76659}" type="pres">
      <dgm:prSet presAssocID="{3A85A57E-1544-44D2-8237-DBE857E34E70}" presName="spaceBetweenRectangles" presStyleCnt="0"/>
      <dgm:spPr/>
    </dgm:pt>
    <dgm:pt modelId="{653C5E25-6D2F-4947-B52D-904D60E82B91}" type="pres">
      <dgm:prSet presAssocID="{9218F667-0D9A-4EB4-B2D8-769147B0EEC7}" presName="parentLin" presStyleCnt="0"/>
      <dgm:spPr/>
    </dgm:pt>
    <dgm:pt modelId="{8E5D5AB0-323A-40A7-A824-49AA9C5035E9}" type="pres">
      <dgm:prSet presAssocID="{9218F667-0D9A-4EB4-B2D8-769147B0EEC7}" presName="parentLeftMargin" presStyleLbl="node1" presStyleIdx="0" presStyleCnt="6"/>
      <dgm:spPr/>
    </dgm:pt>
    <dgm:pt modelId="{69F3C756-48B2-4799-B9E4-E2DB0FF10FB4}" type="pres">
      <dgm:prSet presAssocID="{9218F667-0D9A-4EB4-B2D8-769147B0EEC7}" presName="parentText" presStyleLbl="node1" presStyleIdx="1" presStyleCnt="6">
        <dgm:presLayoutVars>
          <dgm:chMax val="0"/>
          <dgm:bulletEnabled val="1"/>
        </dgm:presLayoutVars>
      </dgm:prSet>
      <dgm:spPr/>
    </dgm:pt>
    <dgm:pt modelId="{7A616AF9-6701-4047-AF37-5AECA476ADF1}" type="pres">
      <dgm:prSet presAssocID="{9218F667-0D9A-4EB4-B2D8-769147B0EEC7}" presName="negativeSpace" presStyleCnt="0"/>
      <dgm:spPr/>
    </dgm:pt>
    <dgm:pt modelId="{06D131D9-17B9-493C-AC38-F15559981A9E}" type="pres">
      <dgm:prSet presAssocID="{9218F667-0D9A-4EB4-B2D8-769147B0EEC7}" presName="childText" presStyleLbl="conFgAcc1" presStyleIdx="1" presStyleCnt="6">
        <dgm:presLayoutVars>
          <dgm:bulletEnabled val="1"/>
        </dgm:presLayoutVars>
      </dgm:prSet>
      <dgm:spPr/>
    </dgm:pt>
    <dgm:pt modelId="{7FC229AE-0C76-45E0-81D9-6EFAE137DD92}" type="pres">
      <dgm:prSet presAssocID="{4D3BB31F-5E69-4720-BFE0-486F46F97CE2}" presName="spaceBetweenRectangles" presStyleCnt="0"/>
      <dgm:spPr/>
    </dgm:pt>
    <dgm:pt modelId="{AC4A0D92-9FA0-42BA-8296-C38D3D4382FC}" type="pres">
      <dgm:prSet presAssocID="{81024DE7-DD9E-4F54-9C61-0C17502C4552}" presName="parentLin" presStyleCnt="0"/>
      <dgm:spPr/>
    </dgm:pt>
    <dgm:pt modelId="{32B6B256-BA46-4ADF-A303-DF8C095B5D36}" type="pres">
      <dgm:prSet presAssocID="{81024DE7-DD9E-4F54-9C61-0C17502C4552}" presName="parentLeftMargin" presStyleLbl="node1" presStyleIdx="1" presStyleCnt="6"/>
      <dgm:spPr/>
    </dgm:pt>
    <dgm:pt modelId="{D5435AF8-A59C-43A0-80BD-7654AA4484C7}" type="pres">
      <dgm:prSet presAssocID="{81024DE7-DD9E-4F54-9C61-0C17502C4552}" presName="parentText" presStyleLbl="node1" presStyleIdx="2" presStyleCnt="6">
        <dgm:presLayoutVars>
          <dgm:chMax val="0"/>
          <dgm:bulletEnabled val="1"/>
        </dgm:presLayoutVars>
      </dgm:prSet>
      <dgm:spPr/>
    </dgm:pt>
    <dgm:pt modelId="{566379E0-DD6A-4765-96CF-25CB43E6D9FC}" type="pres">
      <dgm:prSet presAssocID="{81024DE7-DD9E-4F54-9C61-0C17502C4552}" presName="negativeSpace" presStyleCnt="0"/>
      <dgm:spPr/>
    </dgm:pt>
    <dgm:pt modelId="{C41F3304-0EA5-467C-88DB-F340E7A3D906}" type="pres">
      <dgm:prSet presAssocID="{81024DE7-DD9E-4F54-9C61-0C17502C4552}" presName="childText" presStyleLbl="conFgAcc1" presStyleIdx="2" presStyleCnt="6">
        <dgm:presLayoutVars>
          <dgm:bulletEnabled val="1"/>
        </dgm:presLayoutVars>
      </dgm:prSet>
      <dgm:spPr/>
    </dgm:pt>
    <dgm:pt modelId="{C5890FC2-6A3F-44E3-BBD2-8EB23D34F72A}" type="pres">
      <dgm:prSet presAssocID="{1089400C-8736-4851-A821-AF0446618994}" presName="spaceBetweenRectangles" presStyleCnt="0"/>
      <dgm:spPr/>
    </dgm:pt>
    <dgm:pt modelId="{338DC7A2-70B4-4135-A48F-15DE0F21B698}" type="pres">
      <dgm:prSet presAssocID="{71558D54-C20D-4477-B7B5-8114B498892B}" presName="parentLin" presStyleCnt="0"/>
      <dgm:spPr/>
    </dgm:pt>
    <dgm:pt modelId="{39F2E2D9-59B9-4FFD-89CC-89900BA3AFC4}" type="pres">
      <dgm:prSet presAssocID="{71558D54-C20D-4477-B7B5-8114B498892B}" presName="parentLeftMargin" presStyleLbl="node1" presStyleIdx="2" presStyleCnt="6"/>
      <dgm:spPr/>
    </dgm:pt>
    <dgm:pt modelId="{30248687-F210-4D0F-A1BB-E466291A271A}" type="pres">
      <dgm:prSet presAssocID="{71558D54-C20D-4477-B7B5-8114B498892B}" presName="parentText" presStyleLbl="node1" presStyleIdx="3" presStyleCnt="6">
        <dgm:presLayoutVars>
          <dgm:chMax val="0"/>
          <dgm:bulletEnabled val="1"/>
        </dgm:presLayoutVars>
      </dgm:prSet>
      <dgm:spPr/>
    </dgm:pt>
    <dgm:pt modelId="{3266B91A-F9EB-4D1F-BA80-8DC4FCE9807D}" type="pres">
      <dgm:prSet presAssocID="{71558D54-C20D-4477-B7B5-8114B498892B}" presName="negativeSpace" presStyleCnt="0"/>
      <dgm:spPr/>
    </dgm:pt>
    <dgm:pt modelId="{B9968363-15CD-4C5B-A65F-AA47693D5B87}" type="pres">
      <dgm:prSet presAssocID="{71558D54-C20D-4477-B7B5-8114B498892B}" presName="childText" presStyleLbl="conFgAcc1" presStyleIdx="3" presStyleCnt="6">
        <dgm:presLayoutVars>
          <dgm:bulletEnabled val="1"/>
        </dgm:presLayoutVars>
      </dgm:prSet>
      <dgm:spPr/>
    </dgm:pt>
    <dgm:pt modelId="{DFC33E1A-3160-4572-BF9F-6659B40F43DB}" type="pres">
      <dgm:prSet presAssocID="{58CD7829-F4D9-40A6-A663-A6C817175DCE}" presName="spaceBetweenRectangles" presStyleCnt="0"/>
      <dgm:spPr/>
    </dgm:pt>
    <dgm:pt modelId="{71AA42E3-B1A0-4F5F-993B-626BAFC19144}" type="pres">
      <dgm:prSet presAssocID="{9F490D47-E8F5-41F1-95AD-D045A8A1B89F}" presName="parentLin" presStyleCnt="0"/>
      <dgm:spPr/>
    </dgm:pt>
    <dgm:pt modelId="{BD33EC35-6606-45AC-B218-14999A1A87F6}" type="pres">
      <dgm:prSet presAssocID="{9F490D47-E8F5-41F1-95AD-D045A8A1B89F}" presName="parentLeftMargin" presStyleLbl="node1" presStyleIdx="3" presStyleCnt="6"/>
      <dgm:spPr/>
    </dgm:pt>
    <dgm:pt modelId="{67360746-0BC3-43A5-9384-DF42B2D43F6B}" type="pres">
      <dgm:prSet presAssocID="{9F490D47-E8F5-41F1-95AD-D045A8A1B89F}" presName="parentText" presStyleLbl="node1" presStyleIdx="4" presStyleCnt="6">
        <dgm:presLayoutVars>
          <dgm:chMax val="0"/>
          <dgm:bulletEnabled val="1"/>
        </dgm:presLayoutVars>
      </dgm:prSet>
      <dgm:spPr/>
    </dgm:pt>
    <dgm:pt modelId="{E3282CF4-5FCE-4C1F-9D06-030DEAAC171E}" type="pres">
      <dgm:prSet presAssocID="{9F490D47-E8F5-41F1-95AD-D045A8A1B89F}" presName="negativeSpace" presStyleCnt="0"/>
      <dgm:spPr/>
    </dgm:pt>
    <dgm:pt modelId="{DDCA2C84-6DD3-4492-8609-E332898AE6C4}" type="pres">
      <dgm:prSet presAssocID="{9F490D47-E8F5-41F1-95AD-D045A8A1B89F}" presName="childText" presStyleLbl="conFgAcc1" presStyleIdx="4" presStyleCnt="6">
        <dgm:presLayoutVars>
          <dgm:bulletEnabled val="1"/>
        </dgm:presLayoutVars>
      </dgm:prSet>
      <dgm:spPr/>
    </dgm:pt>
    <dgm:pt modelId="{EB4E9305-5C69-4D38-9F9B-AAFA2F0A52D3}" type="pres">
      <dgm:prSet presAssocID="{68181093-9411-4546-810E-2C6E13BC64A6}" presName="spaceBetweenRectangles" presStyleCnt="0"/>
      <dgm:spPr/>
    </dgm:pt>
    <dgm:pt modelId="{99A7A5E8-F95C-4168-A758-545E9A9A8FC0}" type="pres">
      <dgm:prSet presAssocID="{A27244B4-E08A-49CA-971D-33E252BCF6FC}" presName="parentLin" presStyleCnt="0"/>
      <dgm:spPr/>
    </dgm:pt>
    <dgm:pt modelId="{3C51C4C7-97C1-401B-A5F7-2DC15DBB6621}" type="pres">
      <dgm:prSet presAssocID="{A27244B4-E08A-49CA-971D-33E252BCF6FC}" presName="parentLeftMargin" presStyleLbl="node1" presStyleIdx="4" presStyleCnt="6"/>
      <dgm:spPr/>
    </dgm:pt>
    <dgm:pt modelId="{B796642F-2DA4-4232-B4C7-CA22680401CB}" type="pres">
      <dgm:prSet presAssocID="{A27244B4-E08A-49CA-971D-33E252BCF6FC}" presName="parentText" presStyleLbl="node1" presStyleIdx="5" presStyleCnt="6">
        <dgm:presLayoutVars>
          <dgm:chMax val="0"/>
          <dgm:bulletEnabled val="1"/>
        </dgm:presLayoutVars>
      </dgm:prSet>
      <dgm:spPr/>
    </dgm:pt>
    <dgm:pt modelId="{22F0E99A-C8ED-4569-A4E3-45F91C855677}" type="pres">
      <dgm:prSet presAssocID="{A27244B4-E08A-49CA-971D-33E252BCF6FC}" presName="negativeSpace" presStyleCnt="0"/>
      <dgm:spPr/>
    </dgm:pt>
    <dgm:pt modelId="{96CAABB0-46B7-4F28-AA86-C8CA112E556D}" type="pres">
      <dgm:prSet presAssocID="{A27244B4-E08A-49CA-971D-33E252BCF6FC}" presName="childText" presStyleLbl="conFgAcc1" presStyleIdx="5" presStyleCnt="6">
        <dgm:presLayoutVars>
          <dgm:bulletEnabled val="1"/>
        </dgm:presLayoutVars>
      </dgm:prSet>
      <dgm:spPr/>
    </dgm:pt>
  </dgm:ptLst>
  <dgm:cxnLst>
    <dgm:cxn modelId="{9D221605-1F72-4620-AC79-5639D69086B8}" type="presOf" srcId="{9F490D47-E8F5-41F1-95AD-D045A8A1B89F}" destId="{BD33EC35-6606-45AC-B218-14999A1A87F6}" srcOrd="0" destOrd="0" presId="urn:microsoft.com/office/officeart/2005/8/layout/list1"/>
    <dgm:cxn modelId="{CE69F317-967E-4D35-BBB7-083C42EA0172}" type="presOf" srcId="{81024DE7-DD9E-4F54-9C61-0C17502C4552}" destId="{D5435AF8-A59C-43A0-80BD-7654AA4484C7}" srcOrd="1" destOrd="0" presId="urn:microsoft.com/office/officeart/2005/8/layout/list1"/>
    <dgm:cxn modelId="{E7EEDB4D-2E4D-4CEE-81CD-6CE3278F14B2}" type="presOf" srcId="{9218F667-0D9A-4EB4-B2D8-769147B0EEC7}" destId="{69F3C756-48B2-4799-B9E4-E2DB0FF10FB4}" srcOrd="1" destOrd="0" presId="urn:microsoft.com/office/officeart/2005/8/layout/list1"/>
    <dgm:cxn modelId="{07D66B73-4B66-4BC8-9F6C-8F700D5334A4}" srcId="{5AE5B58E-15E9-4343-B2E2-FF1FD1F02597}" destId="{81024DE7-DD9E-4F54-9C61-0C17502C4552}" srcOrd="2" destOrd="0" parTransId="{024078A2-B509-4BA7-A8BB-C0A046FE6339}" sibTransId="{1089400C-8736-4851-A821-AF0446618994}"/>
    <dgm:cxn modelId="{FE55D47B-8E1D-4BB5-B0EA-D701D7FFBDD7}" type="presOf" srcId="{71558D54-C20D-4477-B7B5-8114B498892B}" destId="{30248687-F210-4D0F-A1BB-E466291A271A}" srcOrd="1" destOrd="0" presId="urn:microsoft.com/office/officeart/2005/8/layout/list1"/>
    <dgm:cxn modelId="{D602A480-6138-4438-A923-AE36148904C2}" srcId="{5AE5B58E-15E9-4343-B2E2-FF1FD1F02597}" destId="{71558D54-C20D-4477-B7B5-8114B498892B}" srcOrd="3" destOrd="0" parTransId="{D205FE13-ED27-4BB8-8262-0FC34D4FF624}" sibTransId="{58CD7829-F4D9-40A6-A663-A6C817175DCE}"/>
    <dgm:cxn modelId="{D8B5A984-A444-4E57-9EFA-E303EEA303A5}" type="presOf" srcId="{71558D54-C20D-4477-B7B5-8114B498892B}" destId="{39F2E2D9-59B9-4FFD-89CC-89900BA3AFC4}" srcOrd="0" destOrd="0" presId="urn:microsoft.com/office/officeart/2005/8/layout/list1"/>
    <dgm:cxn modelId="{CC98E189-63FC-4B26-8ED4-61B1D7ECDF8A}" srcId="{5AE5B58E-15E9-4343-B2E2-FF1FD1F02597}" destId="{5DBFF7CD-521E-42FB-A284-3284B0170796}" srcOrd="0" destOrd="0" parTransId="{1644FA78-74A3-409A-B3A8-A56CBF55C438}" sibTransId="{3A85A57E-1544-44D2-8237-DBE857E34E70}"/>
    <dgm:cxn modelId="{38EFEA8C-4570-4E2A-8ACE-9CCB9E968B79}" type="presOf" srcId="{81024DE7-DD9E-4F54-9C61-0C17502C4552}" destId="{32B6B256-BA46-4ADF-A303-DF8C095B5D36}" srcOrd="0" destOrd="0" presId="urn:microsoft.com/office/officeart/2005/8/layout/list1"/>
    <dgm:cxn modelId="{D2014DA9-2E6F-4547-A6B3-374C4A7AE9E2}" type="presOf" srcId="{5AE5B58E-15E9-4343-B2E2-FF1FD1F02597}" destId="{00CEA497-3603-44E9-99B8-051C7C7B37E6}" srcOrd="0" destOrd="0" presId="urn:microsoft.com/office/officeart/2005/8/layout/list1"/>
    <dgm:cxn modelId="{58035AAA-98E5-4347-8F2E-AB0EC6CAD5AF}" srcId="{5AE5B58E-15E9-4343-B2E2-FF1FD1F02597}" destId="{9F490D47-E8F5-41F1-95AD-D045A8A1B89F}" srcOrd="4" destOrd="0" parTransId="{171EA943-B706-4DC5-8EED-543E340044DA}" sibTransId="{68181093-9411-4546-810E-2C6E13BC64A6}"/>
    <dgm:cxn modelId="{C99ECDAE-559A-46AE-8EF3-0670B0BB640C}" type="presOf" srcId="{9F490D47-E8F5-41F1-95AD-D045A8A1B89F}" destId="{67360746-0BC3-43A5-9384-DF42B2D43F6B}" srcOrd="1" destOrd="0" presId="urn:microsoft.com/office/officeart/2005/8/layout/list1"/>
    <dgm:cxn modelId="{08E203D0-9904-4A48-9B32-A314F0A438D0}" type="presOf" srcId="{A27244B4-E08A-49CA-971D-33E252BCF6FC}" destId="{B796642F-2DA4-4232-B4C7-CA22680401CB}" srcOrd="1" destOrd="0" presId="urn:microsoft.com/office/officeart/2005/8/layout/list1"/>
    <dgm:cxn modelId="{C1A72BD2-040A-4823-A2F1-0639E8B02BC1}" type="presOf" srcId="{5DBFF7CD-521E-42FB-A284-3284B0170796}" destId="{CAB45D5B-9B71-4899-A357-7878BAE971E8}" srcOrd="0" destOrd="0" presId="urn:microsoft.com/office/officeart/2005/8/layout/list1"/>
    <dgm:cxn modelId="{069E0CD5-7726-4978-A6E8-D6B5AF847871}" type="presOf" srcId="{A27244B4-E08A-49CA-971D-33E252BCF6FC}" destId="{3C51C4C7-97C1-401B-A5F7-2DC15DBB6621}" srcOrd="0" destOrd="0" presId="urn:microsoft.com/office/officeart/2005/8/layout/list1"/>
    <dgm:cxn modelId="{A48645D9-12AD-472A-8267-420B20F86EE2}" type="presOf" srcId="{9218F667-0D9A-4EB4-B2D8-769147B0EEC7}" destId="{8E5D5AB0-323A-40A7-A824-49AA9C5035E9}" srcOrd="0" destOrd="0" presId="urn:microsoft.com/office/officeart/2005/8/layout/list1"/>
    <dgm:cxn modelId="{EFD037E1-C76C-482D-9048-C63853F77E92}" srcId="{5AE5B58E-15E9-4343-B2E2-FF1FD1F02597}" destId="{9218F667-0D9A-4EB4-B2D8-769147B0EEC7}" srcOrd="1" destOrd="0" parTransId="{1EE4CF14-A0AD-4F8C-ADF6-03781AA78EB2}" sibTransId="{4D3BB31F-5E69-4720-BFE0-486F46F97CE2}"/>
    <dgm:cxn modelId="{9F1308F7-9146-4958-9D94-FC58B81B65E3}" type="presOf" srcId="{5DBFF7CD-521E-42FB-A284-3284B0170796}" destId="{137D1E26-B0FD-49E8-9EC0-A6FB2D4B6EF4}" srcOrd="1" destOrd="0" presId="urn:microsoft.com/office/officeart/2005/8/layout/list1"/>
    <dgm:cxn modelId="{DADA33FB-DA5E-4A0D-A520-C82193B77132}" srcId="{5AE5B58E-15E9-4343-B2E2-FF1FD1F02597}" destId="{A27244B4-E08A-49CA-971D-33E252BCF6FC}" srcOrd="5" destOrd="0" parTransId="{52AF7C63-FAE5-4F45-ADCC-C1EC3EE81A4E}" sibTransId="{248BC3FA-B747-47EF-8934-B1B88ECF478C}"/>
    <dgm:cxn modelId="{80D980AB-DC11-4EF5-9F18-562448993337}" type="presParOf" srcId="{00CEA497-3603-44E9-99B8-051C7C7B37E6}" destId="{2FB21CC1-BA38-4197-8657-DC6FEB829A97}" srcOrd="0" destOrd="0" presId="urn:microsoft.com/office/officeart/2005/8/layout/list1"/>
    <dgm:cxn modelId="{63E06F06-9C00-4223-8A70-5E463483CD89}" type="presParOf" srcId="{2FB21CC1-BA38-4197-8657-DC6FEB829A97}" destId="{CAB45D5B-9B71-4899-A357-7878BAE971E8}" srcOrd="0" destOrd="0" presId="urn:microsoft.com/office/officeart/2005/8/layout/list1"/>
    <dgm:cxn modelId="{62418EDF-5314-4159-BCE2-8DA6F988F130}" type="presParOf" srcId="{2FB21CC1-BA38-4197-8657-DC6FEB829A97}" destId="{137D1E26-B0FD-49E8-9EC0-A6FB2D4B6EF4}" srcOrd="1" destOrd="0" presId="urn:microsoft.com/office/officeart/2005/8/layout/list1"/>
    <dgm:cxn modelId="{5B342A05-E331-4887-A47A-01467B912F7C}" type="presParOf" srcId="{00CEA497-3603-44E9-99B8-051C7C7B37E6}" destId="{A27EE315-3B5E-4F44-85C8-2E46620BC37F}" srcOrd="1" destOrd="0" presId="urn:microsoft.com/office/officeart/2005/8/layout/list1"/>
    <dgm:cxn modelId="{3F051052-1E34-4195-BC0A-1F10679273F3}" type="presParOf" srcId="{00CEA497-3603-44E9-99B8-051C7C7B37E6}" destId="{F8448792-EE46-437C-89F2-1CC146A3B88D}" srcOrd="2" destOrd="0" presId="urn:microsoft.com/office/officeart/2005/8/layout/list1"/>
    <dgm:cxn modelId="{46D8D531-4048-4FA8-8151-BFB236ADE3E5}" type="presParOf" srcId="{00CEA497-3603-44E9-99B8-051C7C7B37E6}" destId="{4CF18828-FC31-4418-9301-BC27F0B76659}" srcOrd="3" destOrd="0" presId="urn:microsoft.com/office/officeart/2005/8/layout/list1"/>
    <dgm:cxn modelId="{CDE19D25-7BBE-4114-952A-D6A31CFC3354}" type="presParOf" srcId="{00CEA497-3603-44E9-99B8-051C7C7B37E6}" destId="{653C5E25-6D2F-4947-B52D-904D60E82B91}" srcOrd="4" destOrd="0" presId="urn:microsoft.com/office/officeart/2005/8/layout/list1"/>
    <dgm:cxn modelId="{54B082F5-B96E-4D90-8F6B-74371D5D31DD}" type="presParOf" srcId="{653C5E25-6D2F-4947-B52D-904D60E82B91}" destId="{8E5D5AB0-323A-40A7-A824-49AA9C5035E9}" srcOrd="0" destOrd="0" presId="urn:microsoft.com/office/officeart/2005/8/layout/list1"/>
    <dgm:cxn modelId="{A7883FDB-64C8-47F8-8781-04824067CB48}" type="presParOf" srcId="{653C5E25-6D2F-4947-B52D-904D60E82B91}" destId="{69F3C756-48B2-4799-B9E4-E2DB0FF10FB4}" srcOrd="1" destOrd="0" presId="urn:microsoft.com/office/officeart/2005/8/layout/list1"/>
    <dgm:cxn modelId="{9123C742-E2F5-4767-8021-F35164E9DDF5}" type="presParOf" srcId="{00CEA497-3603-44E9-99B8-051C7C7B37E6}" destId="{7A616AF9-6701-4047-AF37-5AECA476ADF1}" srcOrd="5" destOrd="0" presId="urn:microsoft.com/office/officeart/2005/8/layout/list1"/>
    <dgm:cxn modelId="{67881BA6-E2E9-4ED8-90BE-D02900ECB6E6}" type="presParOf" srcId="{00CEA497-3603-44E9-99B8-051C7C7B37E6}" destId="{06D131D9-17B9-493C-AC38-F15559981A9E}" srcOrd="6" destOrd="0" presId="urn:microsoft.com/office/officeart/2005/8/layout/list1"/>
    <dgm:cxn modelId="{C298379B-37F8-4970-885E-05D8669C8C20}" type="presParOf" srcId="{00CEA497-3603-44E9-99B8-051C7C7B37E6}" destId="{7FC229AE-0C76-45E0-81D9-6EFAE137DD92}" srcOrd="7" destOrd="0" presId="urn:microsoft.com/office/officeart/2005/8/layout/list1"/>
    <dgm:cxn modelId="{743C17DD-B4E0-4797-808C-EED329E92C3C}" type="presParOf" srcId="{00CEA497-3603-44E9-99B8-051C7C7B37E6}" destId="{AC4A0D92-9FA0-42BA-8296-C38D3D4382FC}" srcOrd="8" destOrd="0" presId="urn:microsoft.com/office/officeart/2005/8/layout/list1"/>
    <dgm:cxn modelId="{4A7D89F2-7F68-4729-8EFE-95A8ED2F6BB4}" type="presParOf" srcId="{AC4A0D92-9FA0-42BA-8296-C38D3D4382FC}" destId="{32B6B256-BA46-4ADF-A303-DF8C095B5D36}" srcOrd="0" destOrd="0" presId="urn:microsoft.com/office/officeart/2005/8/layout/list1"/>
    <dgm:cxn modelId="{F7AFE5ED-CA76-4621-B49C-0BD2C7C62EB2}" type="presParOf" srcId="{AC4A0D92-9FA0-42BA-8296-C38D3D4382FC}" destId="{D5435AF8-A59C-43A0-80BD-7654AA4484C7}" srcOrd="1" destOrd="0" presId="urn:microsoft.com/office/officeart/2005/8/layout/list1"/>
    <dgm:cxn modelId="{FDFB3E2E-65DA-4676-B812-A09F99FF4524}" type="presParOf" srcId="{00CEA497-3603-44E9-99B8-051C7C7B37E6}" destId="{566379E0-DD6A-4765-96CF-25CB43E6D9FC}" srcOrd="9" destOrd="0" presId="urn:microsoft.com/office/officeart/2005/8/layout/list1"/>
    <dgm:cxn modelId="{BA14CFBB-400F-4DEC-B66F-01750E337CE3}" type="presParOf" srcId="{00CEA497-3603-44E9-99B8-051C7C7B37E6}" destId="{C41F3304-0EA5-467C-88DB-F340E7A3D906}" srcOrd="10" destOrd="0" presId="urn:microsoft.com/office/officeart/2005/8/layout/list1"/>
    <dgm:cxn modelId="{436D1727-FA8E-45E2-9A9A-310012988091}" type="presParOf" srcId="{00CEA497-3603-44E9-99B8-051C7C7B37E6}" destId="{C5890FC2-6A3F-44E3-BBD2-8EB23D34F72A}" srcOrd="11" destOrd="0" presId="urn:microsoft.com/office/officeart/2005/8/layout/list1"/>
    <dgm:cxn modelId="{64A69118-D48F-4B01-947F-A795370D20B2}" type="presParOf" srcId="{00CEA497-3603-44E9-99B8-051C7C7B37E6}" destId="{338DC7A2-70B4-4135-A48F-15DE0F21B698}" srcOrd="12" destOrd="0" presId="urn:microsoft.com/office/officeart/2005/8/layout/list1"/>
    <dgm:cxn modelId="{B27B1A1A-80D3-4985-AA97-1516F418FB4F}" type="presParOf" srcId="{338DC7A2-70B4-4135-A48F-15DE0F21B698}" destId="{39F2E2D9-59B9-4FFD-89CC-89900BA3AFC4}" srcOrd="0" destOrd="0" presId="urn:microsoft.com/office/officeart/2005/8/layout/list1"/>
    <dgm:cxn modelId="{C6270A42-82E1-412E-9922-57FBEA8D493D}" type="presParOf" srcId="{338DC7A2-70B4-4135-A48F-15DE0F21B698}" destId="{30248687-F210-4D0F-A1BB-E466291A271A}" srcOrd="1" destOrd="0" presId="urn:microsoft.com/office/officeart/2005/8/layout/list1"/>
    <dgm:cxn modelId="{EBCED9FB-AD32-486E-9B2D-06BE66879BA5}" type="presParOf" srcId="{00CEA497-3603-44E9-99B8-051C7C7B37E6}" destId="{3266B91A-F9EB-4D1F-BA80-8DC4FCE9807D}" srcOrd="13" destOrd="0" presId="urn:microsoft.com/office/officeart/2005/8/layout/list1"/>
    <dgm:cxn modelId="{A13BE3F0-0C0E-4271-9C3A-796479B503E6}" type="presParOf" srcId="{00CEA497-3603-44E9-99B8-051C7C7B37E6}" destId="{B9968363-15CD-4C5B-A65F-AA47693D5B87}" srcOrd="14" destOrd="0" presId="urn:microsoft.com/office/officeart/2005/8/layout/list1"/>
    <dgm:cxn modelId="{E04DD678-87A1-4067-9A17-767BD5BA62EE}" type="presParOf" srcId="{00CEA497-3603-44E9-99B8-051C7C7B37E6}" destId="{DFC33E1A-3160-4572-BF9F-6659B40F43DB}" srcOrd="15" destOrd="0" presId="urn:microsoft.com/office/officeart/2005/8/layout/list1"/>
    <dgm:cxn modelId="{95FBFFF3-6960-4384-8579-C1A2EAE079E7}" type="presParOf" srcId="{00CEA497-3603-44E9-99B8-051C7C7B37E6}" destId="{71AA42E3-B1A0-4F5F-993B-626BAFC19144}" srcOrd="16" destOrd="0" presId="urn:microsoft.com/office/officeart/2005/8/layout/list1"/>
    <dgm:cxn modelId="{3AC323C0-ABFE-4B70-B863-A4B40D7CB195}" type="presParOf" srcId="{71AA42E3-B1A0-4F5F-993B-626BAFC19144}" destId="{BD33EC35-6606-45AC-B218-14999A1A87F6}" srcOrd="0" destOrd="0" presId="urn:microsoft.com/office/officeart/2005/8/layout/list1"/>
    <dgm:cxn modelId="{AD134676-A9B9-41EA-87CC-0E505667280F}" type="presParOf" srcId="{71AA42E3-B1A0-4F5F-993B-626BAFC19144}" destId="{67360746-0BC3-43A5-9384-DF42B2D43F6B}" srcOrd="1" destOrd="0" presId="urn:microsoft.com/office/officeart/2005/8/layout/list1"/>
    <dgm:cxn modelId="{4607F7BC-EE35-4695-A26B-FAD6B2337A89}" type="presParOf" srcId="{00CEA497-3603-44E9-99B8-051C7C7B37E6}" destId="{E3282CF4-5FCE-4C1F-9D06-030DEAAC171E}" srcOrd="17" destOrd="0" presId="urn:microsoft.com/office/officeart/2005/8/layout/list1"/>
    <dgm:cxn modelId="{DDFB4CB1-0E11-4468-8336-4996CF82D43A}" type="presParOf" srcId="{00CEA497-3603-44E9-99B8-051C7C7B37E6}" destId="{DDCA2C84-6DD3-4492-8609-E332898AE6C4}" srcOrd="18" destOrd="0" presId="urn:microsoft.com/office/officeart/2005/8/layout/list1"/>
    <dgm:cxn modelId="{4B378F43-27B8-4770-9FD5-6A6C0646F9B3}" type="presParOf" srcId="{00CEA497-3603-44E9-99B8-051C7C7B37E6}" destId="{EB4E9305-5C69-4D38-9F9B-AAFA2F0A52D3}" srcOrd="19" destOrd="0" presId="urn:microsoft.com/office/officeart/2005/8/layout/list1"/>
    <dgm:cxn modelId="{3023E220-64CA-43BE-889A-BA5FD436A00C}" type="presParOf" srcId="{00CEA497-3603-44E9-99B8-051C7C7B37E6}" destId="{99A7A5E8-F95C-4168-A758-545E9A9A8FC0}" srcOrd="20" destOrd="0" presId="urn:microsoft.com/office/officeart/2005/8/layout/list1"/>
    <dgm:cxn modelId="{F3365F9B-12B8-4D43-BF58-BF388EE0CCF0}" type="presParOf" srcId="{99A7A5E8-F95C-4168-A758-545E9A9A8FC0}" destId="{3C51C4C7-97C1-401B-A5F7-2DC15DBB6621}" srcOrd="0" destOrd="0" presId="urn:microsoft.com/office/officeart/2005/8/layout/list1"/>
    <dgm:cxn modelId="{20903065-7377-4550-8A8D-BE373CB226C3}" type="presParOf" srcId="{99A7A5E8-F95C-4168-A758-545E9A9A8FC0}" destId="{B796642F-2DA4-4232-B4C7-CA22680401CB}" srcOrd="1" destOrd="0" presId="urn:microsoft.com/office/officeart/2005/8/layout/list1"/>
    <dgm:cxn modelId="{4A6B08C2-8F4B-4AB4-9264-903C0985CF36}" type="presParOf" srcId="{00CEA497-3603-44E9-99B8-051C7C7B37E6}" destId="{22F0E99A-C8ED-4569-A4E3-45F91C855677}" srcOrd="21" destOrd="0" presId="urn:microsoft.com/office/officeart/2005/8/layout/list1"/>
    <dgm:cxn modelId="{9D7F8E03-158B-4EFF-88EA-A05100E30D12}" type="presParOf" srcId="{00CEA497-3603-44E9-99B8-051C7C7B37E6}" destId="{96CAABB0-46B7-4F28-AA86-C8CA112E556D}" srcOrd="2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036E04-B2B9-4A8C-A2DF-65107B8CB746}"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ru-RU"/>
        </a:p>
      </dgm:t>
    </dgm:pt>
    <dgm:pt modelId="{B30C58B4-64C5-4BFC-87F6-429CAA928ED0}">
      <dgm:prSet/>
      <dgm:spPr/>
      <dgm:t>
        <a:bodyPr/>
        <a:lstStyle/>
        <a:p>
          <a:r>
            <a:rPr lang="ru-RU" dirty="0" err="1"/>
            <a:t>Qrafik</a:t>
          </a:r>
          <a:r>
            <a:rPr lang="ru-RU" dirty="0"/>
            <a:t> </a:t>
          </a:r>
          <a:r>
            <a:rPr lang="ru-RU" dirty="0" err="1"/>
            <a:t>istifadəçi</a:t>
          </a:r>
          <a:r>
            <a:rPr lang="ru-RU" dirty="0"/>
            <a:t> </a:t>
          </a:r>
          <a:r>
            <a:rPr lang="ru-RU" dirty="0" err="1"/>
            <a:t>interfeysi</a:t>
          </a:r>
          <a:r>
            <a:rPr lang="ru-RU" dirty="0"/>
            <a:t> </a:t>
          </a:r>
          <a:r>
            <a:rPr lang="ru-RU" dirty="0" err="1"/>
            <a:t>aşağıdakı</a:t>
          </a:r>
          <a:r>
            <a:rPr lang="ru-RU" dirty="0"/>
            <a:t> </a:t>
          </a:r>
          <a:r>
            <a:rPr lang="ru-RU" dirty="0" err="1"/>
            <a:t>elementlərdən</a:t>
          </a:r>
          <a:r>
            <a:rPr lang="ru-RU" dirty="0"/>
            <a:t> </a:t>
          </a:r>
          <a:r>
            <a:rPr lang="ru-RU" dirty="0" err="1"/>
            <a:t>ibarətdir</a:t>
          </a:r>
          <a:r>
            <a:rPr lang="ru-RU" dirty="0"/>
            <a:t>:</a:t>
          </a:r>
        </a:p>
      </dgm:t>
    </dgm:pt>
    <dgm:pt modelId="{979D4D65-8BE2-42DC-9AD1-260A2F18357C}" type="parTrans" cxnId="{C51F6FFA-E6CA-4316-A2BA-9471A2D51B83}">
      <dgm:prSet/>
      <dgm:spPr/>
      <dgm:t>
        <a:bodyPr/>
        <a:lstStyle/>
        <a:p>
          <a:endParaRPr lang="ru-RU"/>
        </a:p>
      </dgm:t>
    </dgm:pt>
    <dgm:pt modelId="{0BDD35D2-E1E1-4F9D-BE40-EF09F81A68CE}" type="sibTrans" cxnId="{C51F6FFA-E6CA-4316-A2BA-9471A2D51B83}">
      <dgm:prSet/>
      <dgm:spPr/>
      <dgm:t>
        <a:bodyPr/>
        <a:lstStyle/>
        <a:p>
          <a:endParaRPr lang="ru-RU"/>
        </a:p>
      </dgm:t>
    </dgm:pt>
    <dgm:pt modelId="{AF8B8C74-8073-4B01-8563-F401F68F6140}">
      <dgm:prSet/>
      <dgm:spPr/>
      <dgm:t>
        <a:bodyPr/>
        <a:lstStyle/>
        <a:p>
          <a:r>
            <a:rPr lang="ru-RU"/>
            <a:t>Sosial mediada istifadəçi identifikatorunun daxil edilməsi üçün      “User ID” mətn sahəsi;</a:t>
          </a:r>
        </a:p>
      </dgm:t>
    </dgm:pt>
    <dgm:pt modelId="{6BA55469-F386-49BE-BAFE-7DEDA7069040}" type="parTrans" cxnId="{1493DF51-3CAB-4F78-957C-425483FF7D50}">
      <dgm:prSet/>
      <dgm:spPr/>
      <dgm:t>
        <a:bodyPr/>
        <a:lstStyle/>
        <a:p>
          <a:endParaRPr lang="ru-RU"/>
        </a:p>
      </dgm:t>
    </dgm:pt>
    <dgm:pt modelId="{591C3C39-C49E-46E4-B409-2071DE513DA9}" type="sibTrans" cxnId="{1493DF51-3CAB-4F78-957C-425483FF7D50}">
      <dgm:prSet/>
      <dgm:spPr/>
      <dgm:t>
        <a:bodyPr/>
        <a:lstStyle/>
        <a:p>
          <a:endParaRPr lang="ru-RU"/>
        </a:p>
      </dgm:t>
    </dgm:pt>
    <dgm:pt modelId="{B2BDFE12-F7A9-4DE7-A974-D399A6B3C914}">
      <dgm:prSet/>
      <dgm:spPr/>
      <dgm:t>
        <a:bodyPr/>
        <a:lstStyle/>
        <a:p>
          <a:r>
            <a:rPr lang="ru-RU"/>
            <a:t>Yoxlanılan hesabın statusunun göstərildiyi "Status" etiketi;</a:t>
          </a:r>
        </a:p>
      </dgm:t>
    </dgm:pt>
    <dgm:pt modelId="{0E110FF9-44D0-421F-B274-14D938527B66}" type="parTrans" cxnId="{4A348AC2-1C4C-446F-B071-08C3645DF347}">
      <dgm:prSet/>
      <dgm:spPr/>
      <dgm:t>
        <a:bodyPr/>
        <a:lstStyle/>
        <a:p>
          <a:endParaRPr lang="ru-RU"/>
        </a:p>
      </dgm:t>
    </dgm:pt>
    <dgm:pt modelId="{4B0F5160-D2C8-4134-8231-3AE144968381}" type="sibTrans" cxnId="{4A348AC2-1C4C-446F-B071-08C3645DF347}">
      <dgm:prSet/>
      <dgm:spPr/>
      <dgm:t>
        <a:bodyPr/>
        <a:lstStyle/>
        <a:p>
          <a:endParaRPr lang="ru-RU"/>
        </a:p>
      </dgm:t>
    </dgm:pt>
    <dgm:pt modelId="{A62874E7-A005-408C-8AF4-EDA4A14E10C2}">
      <dgm:prSet/>
      <dgm:spPr/>
      <dgm:t>
        <a:bodyPr/>
        <a:lstStyle/>
        <a:p>
          <a:r>
            <a:rPr lang="ru-RU" dirty="0" err="1"/>
            <a:t>Sosial</a:t>
          </a:r>
          <a:r>
            <a:rPr lang="ru-RU" dirty="0"/>
            <a:t> </a:t>
          </a:r>
          <a:r>
            <a:rPr lang="ru-RU" dirty="0" err="1"/>
            <a:t>medianın</a:t>
          </a:r>
          <a:r>
            <a:rPr lang="ru-RU" dirty="0"/>
            <a:t> </a:t>
          </a:r>
          <a:r>
            <a:rPr lang="ru-RU" dirty="0" err="1"/>
            <a:t>ölçülərinin</a:t>
          </a:r>
          <a:r>
            <a:rPr lang="ru-RU" dirty="0"/>
            <a:t> </a:t>
          </a:r>
          <a:r>
            <a:rPr lang="ru-RU" dirty="0" err="1"/>
            <a:t>və</a:t>
          </a:r>
          <a:r>
            <a:rPr lang="ru-RU" dirty="0"/>
            <a:t> </a:t>
          </a:r>
          <a:r>
            <a:rPr lang="ru-RU" dirty="0" err="1"/>
            <a:t>onların</a:t>
          </a:r>
          <a:r>
            <a:rPr lang="ru-RU" dirty="0"/>
            <a:t> </a:t>
          </a:r>
          <a:r>
            <a:rPr lang="ru-RU" dirty="0" err="1"/>
            <a:t>hesab</a:t>
          </a:r>
          <a:r>
            <a:rPr lang="ru-RU" dirty="0"/>
            <a:t> </a:t>
          </a:r>
          <a:r>
            <a:rPr lang="ru-RU" dirty="0" err="1"/>
            <a:t>statusuna</a:t>
          </a:r>
          <a:r>
            <a:rPr lang="ru-RU" dirty="0"/>
            <a:t> </a:t>
          </a:r>
          <a:r>
            <a:rPr lang="ru-RU" dirty="0" err="1"/>
            <a:t>təsirinin</a:t>
          </a:r>
          <a:r>
            <a:rPr lang="ru-RU" dirty="0"/>
            <a:t> </a:t>
          </a:r>
          <a:r>
            <a:rPr lang="ru-RU" dirty="0" err="1"/>
            <a:t>göstərildiyi</a:t>
          </a:r>
          <a:r>
            <a:rPr lang="ru-RU" dirty="0"/>
            <a:t> </a:t>
          </a:r>
          <a:r>
            <a:rPr lang="ru-RU" dirty="0" err="1"/>
            <a:t>histoqram</a:t>
          </a:r>
          <a:r>
            <a:rPr lang="ru-RU" dirty="0"/>
            <a:t>.</a:t>
          </a:r>
        </a:p>
      </dgm:t>
    </dgm:pt>
    <dgm:pt modelId="{59D56DCF-38D1-410B-BF00-A297DFF5B71E}" type="parTrans" cxnId="{6DE94FA7-69AC-442C-9D04-87B6BAB1D1BB}">
      <dgm:prSet/>
      <dgm:spPr/>
      <dgm:t>
        <a:bodyPr/>
        <a:lstStyle/>
        <a:p>
          <a:endParaRPr lang="ru-RU"/>
        </a:p>
      </dgm:t>
    </dgm:pt>
    <dgm:pt modelId="{B55DA627-D880-453E-BC25-A5E610C2B16C}" type="sibTrans" cxnId="{6DE94FA7-69AC-442C-9D04-87B6BAB1D1BB}">
      <dgm:prSet/>
      <dgm:spPr/>
      <dgm:t>
        <a:bodyPr/>
        <a:lstStyle/>
        <a:p>
          <a:endParaRPr lang="ru-RU"/>
        </a:p>
      </dgm:t>
    </dgm:pt>
    <dgm:pt modelId="{E0BF0A7B-B97C-41D1-87C2-86D785DEBF5F}" type="pres">
      <dgm:prSet presAssocID="{6F036E04-B2B9-4A8C-A2DF-65107B8CB746}" presName="linear" presStyleCnt="0">
        <dgm:presLayoutVars>
          <dgm:animLvl val="lvl"/>
          <dgm:resizeHandles val="exact"/>
        </dgm:presLayoutVars>
      </dgm:prSet>
      <dgm:spPr/>
    </dgm:pt>
    <dgm:pt modelId="{6A67AE46-B742-4E54-99C9-4F5B7975B00D}" type="pres">
      <dgm:prSet presAssocID="{B30C58B4-64C5-4BFC-87F6-429CAA928ED0}" presName="parentText" presStyleLbl="node1" presStyleIdx="0" presStyleCnt="1" custScaleY="259647">
        <dgm:presLayoutVars>
          <dgm:chMax val="0"/>
          <dgm:bulletEnabled val="1"/>
        </dgm:presLayoutVars>
      </dgm:prSet>
      <dgm:spPr/>
    </dgm:pt>
    <dgm:pt modelId="{46B5429B-68AC-43D1-97B9-8CDA2CD19D90}" type="pres">
      <dgm:prSet presAssocID="{B30C58B4-64C5-4BFC-87F6-429CAA928ED0}" presName="childText" presStyleLbl="revTx" presStyleIdx="0" presStyleCnt="1">
        <dgm:presLayoutVars>
          <dgm:bulletEnabled val="1"/>
        </dgm:presLayoutVars>
      </dgm:prSet>
      <dgm:spPr/>
    </dgm:pt>
  </dgm:ptLst>
  <dgm:cxnLst>
    <dgm:cxn modelId="{A385EE07-92DF-4E9B-97AC-0E4373EF20D8}" type="presOf" srcId="{B30C58B4-64C5-4BFC-87F6-429CAA928ED0}" destId="{6A67AE46-B742-4E54-99C9-4F5B7975B00D}" srcOrd="0" destOrd="0" presId="urn:microsoft.com/office/officeart/2005/8/layout/vList2"/>
    <dgm:cxn modelId="{D4130D25-74CA-48ED-B64D-BD76B4CCBD09}" type="presOf" srcId="{6F036E04-B2B9-4A8C-A2DF-65107B8CB746}" destId="{E0BF0A7B-B97C-41D1-87C2-86D785DEBF5F}" srcOrd="0" destOrd="0" presId="urn:microsoft.com/office/officeart/2005/8/layout/vList2"/>
    <dgm:cxn modelId="{CB02153F-3949-485B-B7E9-62C117DFB5F6}" type="presOf" srcId="{A62874E7-A005-408C-8AF4-EDA4A14E10C2}" destId="{46B5429B-68AC-43D1-97B9-8CDA2CD19D90}" srcOrd="0" destOrd="2" presId="urn:microsoft.com/office/officeart/2005/8/layout/vList2"/>
    <dgm:cxn modelId="{1493DF51-3CAB-4F78-957C-425483FF7D50}" srcId="{B30C58B4-64C5-4BFC-87F6-429CAA928ED0}" destId="{AF8B8C74-8073-4B01-8563-F401F68F6140}" srcOrd="0" destOrd="0" parTransId="{6BA55469-F386-49BE-BAFE-7DEDA7069040}" sibTransId="{591C3C39-C49E-46E4-B409-2071DE513DA9}"/>
    <dgm:cxn modelId="{EFFC859D-91D1-4704-9FB2-453B81490CD9}" type="presOf" srcId="{AF8B8C74-8073-4B01-8563-F401F68F6140}" destId="{46B5429B-68AC-43D1-97B9-8CDA2CD19D90}" srcOrd="0" destOrd="0" presId="urn:microsoft.com/office/officeart/2005/8/layout/vList2"/>
    <dgm:cxn modelId="{6DE94FA7-69AC-442C-9D04-87B6BAB1D1BB}" srcId="{B30C58B4-64C5-4BFC-87F6-429CAA928ED0}" destId="{A62874E7-A005-408C-8AF4-EDA4A14E10C2}" srcOrd="2" destOrd="0" parTransId="{59D56DCF-38D1-410B-BF00-A297DFF5B71E}" sibTransId="{B55DA627-D880-453E-BC25-A5E610C2B16C}"/>
    <dgm:cxn modelId="{4A348AC2-1C4C-446F-B071-08C3645DF347}" srcId="{B30C58B4-64C5-4BFC-87F6-429CAA928ED0}" destId="{B2BDFE12-F7A9-4DE7-A974-D399A6B3C914}" srcOrd="1" destOrd="0" parTransId="{0E110FF9-44D0-421F-B274-14D938527B66}" sibTransId="{4B0F5160-D2C8-4134-8231-3AE144968381}"/>
    <dgm:cxn modelId="{F73B6EEE-7A6A-4DD6-AA01-2E7D21F07B4E}" type="presOf" srcId="{B2BDFE12-F7A9-4DE7-A974-D399A6B3C914}" destId="{46B5429B-68AC-43D1-97B9-8CDA2CD19D90}" srcOrd="0" destOrd="1" presId="urn:microsoft.com/office/officeart/2005/8/layout/vList2"/>
    <dgm:cxn modelId="{C51F6FFA-E6CA-4316-A2BA-9471A2D51B83}" srcId="{6F036E04-B2B9-4A8C-A2DF-65107B8CB746}" destId="{B30C58B4-64C5-4BFC-87F6-429CAA928ED0}" srcOrd="0" destOrd="0" parTransId="{979D4D65-8BE2-42DC-9AD1-260A2F18357C}" sibTransId="{0BDD35D2-E1E1-4F9D-BE40-EF09F81A68CE}"/>
    <dgm:cxn modelId="{B2F98B8E-4CEB-47E8-B08D-15EAF93D8943}" type="presParOf" srcId="{E0BF0A7B-B97C-41D1-87C2-86D785DEBF5F}" destId="{6A67AE46-B742-4E54-99C9-4F5B7975B00D}" srcOrd="0" destOrd="0" presId="urn:microsoft.com/office/officeart/2005/8/layout/vList2"/>
    <dgm:cxn modelId="{00B8BED5-0FAA-47BE-9759-2F87431BA70E}" type="presParOf" srcId="{E0BF0A7B-B97C-41D1-87C2-86D785DEBF5F}" destId="{46B5429B-68AC-43D1-97B9-8CDA2CD19D9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22C014-925A-4894-AF1E-AD445866AEB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ru-RU"/>
        </a:p>
      </dgm:t>
    </dgm:pt>
    <dgm:pt modelId="{7D444B1C-CB86-41A3-AA10-C760E8518147}">
      <dgm:prSet/>
      <dgm:spPr/>
      <dgm:t>
        <a:bodyPr/>
        <a:lstStyle/>
        <a:p>
          <a:r>
            <a:rPr lang="en-CA"/>
            <a:t>Facebook istifadəçi profillərindən “CRAWLER” adlı moduldan istifadə edilərək seçilmiş əlamətlərə uyğun məlumatların toplanması; </a:t>
          </a:r>
          <a:endParaRPr lang="ru-RU"/>
        </a:p>
      </dgm:t>
    </dgm:pt>
    <dgm:pt modelId="{F75C20D4-80E6-47DB-813A-B82D89337E33}" type="parTrans" cxnId="{84DEC324-5959-4C62-9CE2-01C637BF86E1}">
      <dgm:prSet/>
      <dgm:spPr/>
      <dgm:t>
        <a:bodyPr/>
        <a:lstStyle/>
        <a:p>
          <a:endParaRPr lang="ru-RU"/>
        </a:p>
      </dgm:t>
    </dgm:pt>
    <dgm:pt modelId="{EB5D3A9A-7E5A-4EC6-876C-1CD2D5EBC1D2}" type="sibTrans" cxnId="{84DEC324-5959-4C62-9CE2-01C637BF86E1}">
      <dgm:prSet/>
      <dgm:spPr/>
      <dgm:t>
        <a:bodyPr/>
        <a:lstStyle/>
        <a:p>
          <a:endParaRPr lang="ru-RU"/>
        </a:p>
      </dgm:t>
    </dgm:pt>
    <dgm:pt modelId="{42CDA5CF-93AC-4572-8FCB-2795883840A7}">
      <dgm:prSet/>
      <dgm:spPr/>
      <dgm:t>
        <a:bodyPr/>
        <a:lstStyle/>
        <a:p>
          <a:r>
            <a:rPr lang="en-CA"/>
            <a:t>k-NN sxemi və filtrləmə operatorunun köməyilə ötürülmüş verilənlər probleminin həll edilməsi; </a:t>
          </a:r>
          <a:endParaRPr lang="ru-RU"/>
        </a:p>
      </dgm:t>
    </dgm:pt>
    <dgm:pt modelId="{5D5D7D71-DAC9-4A1F-B1D4-E31C71A17F79}" type="parTrans" cxnId="{03E1E5A6-B0AC-4A17-A405-AD8F95AC9772}">
      <dgm:prSet/>
      <dgm:spPr/>
      <dgm:t>
        <a:bodyPr/>
        <a:lstStyle/>
        <a:p>
          <a:endParaRPr lang="ru-RU"/>
        </a:p>
      </dgm:t>
    </dgm:pt>
    <dgm:pt modelId="{98A47F55-BCBC-46E3-A050-115C4C0FF508}" type="sibTrans" cxnId="{03E1E5A6-B0AC-4A17-A405-AD8F95AC9772}">
      <dgm:prSet/>
      <dgm:spPr/>
      <dgm:t>
        <a:bodyPr/>
        <a:lstStyle/>
        <a:p>
          <a:endParaRPr lang="ru-RU"/>
        </a:p>
      </dgm:t>
    </dgm:pt>
    <dgm:pt modelId="{788E25AD-D070-419B-AE84-4BFCA561CE8C}">
      <dgm:prSet/>
      <dgm:spPr/>
      <dgm:t>
        <a:bodyPr/>
        <a:lstStyle/>
        <a:p>
          <a:r>
            <a:rPr lang="en-CA" dirty="0" err="1"/>
            <a:t>Supervizorlu</a:t>
          </a:r>
          <a:r>
            <a:rPr lang="en-CA" dirty="0"/>
            <a:t> </a:t>
          </a:r>
          <a:r>
            <a:rPr lang="en-CA" dirty="0" err="1"/>
            <a:t>öyrənmə</a:t>
          </a:r>
          <a:r>
            <a:rPr lang="en-CA" dirty="0"/>
            <a:t> </a:t>
          </a:r>
          <a:r>
            <a:rPr lang="en-CA" dirty="0" err="1"/>
            <a:t>alqoritminin</a:t>
          </a:r>
          <a:r>
            <a:rPr lang="en-CA" dirty="0"/>
            <a:t>: </a:t>
          </a:r>
          <a:r>
            <a:rPr lang="en-CA" dirty="0" err="1"/>
            <a:t>Qərar</a:t>
          </a:r>
          <a:r>
            <a:rPr lang="en-CA" dirty="0"/>
            <a:t> </a:t>
          </a:r>
          <a:r>
            <a:rPr lang="en-CA" dirty="0" err="1"/>
            <a:t>ağacı</a:t>
          </a:r>
          <a:r>
            <a:rPr lang="en-CA" dirty="0"/>
            <a:t> (</a:t>
          </a:r>
          <a:r>
            <a:rPr lang="en-CA" dirty="0" err="1"/>
            <a:t>ing</a:t>
          </a:r>
          <a:r>
            <a:rPr lang="en-CA" dirty="0"/>
            <a:t>. Decision Tree, DT), k-NN, SVM </a:t>
          </a:r>
          <a:r>
            <a:rPr lang="en-CA" dirty="0" err="1"/>
            <a:t>və</a:t>
          </a:r>
          <a:r>
            <a:rPr lang="en-CA" dirty="0"/>
            <a:t> NB </a:t>
          </a:r>
          <a:r>
            <a:rPr lang="en-CA" dirty="0" err="1"/>
            <a:t>təlim</a:t>
          </a:r>
          <a:r>
            <a:rPr lang="en-CA" dirty="0"/>
            <a:t> </a:t>
          </a:r>
          <a:r>
            <a:rPr lang="en-CA" dirty="0" err="1"/>
            <a:t>və</a:t>
          </a:r>
          <a:r>
            <a:rPr lang="en-CA" dirty="0"/>
            <a:t> </a:t>
          </a:r>
          <a:r>
            <a:rPr lang="en-CA" dirty="0" err="1"/>
            <a:t>tətbiqi</a:t>
          </a:r>
          <a:r>
            <a:rPr lang="en-CA" dirty="0"/>
            <a:t>.</a:t>
          </a:r>
          <a:endParaRPr lang="ru-RU" dirty="0"/>
        </a:p>
      </dgm:t>
    </dgm:pt>
    <dgm:pt modelId="{EEE2AFB6-1578-41AE-A23E-3E5B18EAAF59}" type="parTrans" cxnId="{75E2A395-914B-4AA4-B274-906A7D6EE1F5}">
      <dgm:prSet/>
      <dgm:spPr/>
      <dgm:t>
        <a:bodyPr/>
        <a:lstStyle/>
        <a:p>
          <a:endParaRPr lang="ru-RU"/>
        </a:p>
      </dgm:t>
    </dgm:pt>
    <dgm:pt modelId="{681E7D4B-A32F-4131-B2A5-F185C64B48D3}" type="sibTrans" cxnId="{75E2A395-914B-4AA4-B274-906A7D6EE1F5}">
      <dgm:prSet/>
      <dgm:spPr/>
      <dgm:t>
        <a:bodyPr/>
        <a:lstStyle/>
        <a:p>
          <a:endParaRPr lang="ru-RU"/>
        </a:p>
      </dgm:t>
    </dgm:pt>
    <dgm:pt modelId="{E5ECB0E9-0683-4AA5-9FFE-0C39EDB34D2A}" type="pres">
      <dgm:prSet presAssocID="{5D22C014-925A-4894-AF1E-AD445866AEB8}" presName="Name0" presStyleCnt="0">
        <dgm:presLayoutVars>
          <dgm:chMax val="7"/>
          <dgm:dir/>
          <dgm:animLvl val="lvl"/>
          <dgm:resizeHandles val="exact"/>
        </dgm:presLayoutVars>
      </dgm:prSet>
      <dgm:spPr/>
    </dgm:pt>
    <dgm:pt modelId="{A5315AA9-E815-46E5-8477-CA108D81BC1E}" type="pres">
      <dgm:prSet presAssocID="{7D444B1C-CB86-41A3-AA10-C760E8518147}" presName="circle1" presStyleLbl="node1" presStyleIdx="0" presStyleCnt="3"/>
      <dgm:spPr/>
    </dgm:pt>
    <dgm:pt modelId="{F7A644BC-FC19-4A31-81F1-89C4D637346F}" type="pres">
      <dgm:prSet presAssocID="{7D444B1C-CB86-41A3-AA10-C760E8518147}" presName="space" presStyleCnt="0"/>
      <dgm:spPr/>
    </dgm:pt>
    <dgm:pt modelId="{D83E203A-366C-4291-9C60-40A0088ABA79}" type="pres">
      <dgm:prSet presAssocID="{7D444B1C-CB86-41A3-AA10-C760E8518147}" presName="rect1" presStyleLbl="alignAcc1" presStyleIdx="0" presStyleCnt="3"/>
      <dgm:spPr/>
    </dgm:pt>
    <dgm:pt modelId="{86ECC2B3-98A8-4596-88CE-FA9852ADD164}" type="pres">
      <dgm:prSet presAssocID="{42CDA5CF-93AC-4572-8FCB-2795883840A7}" presName="vertSpace2" presStyleLbl="node1" presStyleIdx="0" presStyleCnt="3"/>
      <dgm:spPr/>
    </dgm:pt>
    <dgm:pt modelId="{170196DA-4A1A-4BD7-90A2-952211F59CAE}" type="pres">
      <dgm:prSet presAssocID="{42CDA5CF-93AC-4572-8FCB-2795883840A7}" presName="circle2" presStyleLbl="node1" presStyleIdx="1" presStyleCnt="3"/>
      <dgm:spPr/>
    </dgm:pt>
    <dgm:pt modelId="{56406174-EF3D-47A1-8270-1603DD2A5599}" type="pres">
      <dgm:prSet presAssocID="{42CDA5CF-93AC-4572-8FCB-2795883840A7}" presName="rect2" presStyleLbl="alignAcc1" presStyleIdx="1" presStyleCnt="3"/>
      <dgm:spPr/>
    </dgm:pt>
    <dgm:pt modelId="{DA96DB5B-D404-4B43-A80C-31A6105314DE}" type="pres">
      <dgm:prSet presAssocID="{788E25AD-D070-419B-AE84-4BFCA561CE8C}" presName="vertSpace3" presStyleLbl="node1" presStyleIdx="1" presStyleCnt="3"/>
      <dgm:spPr/>
    </dgm:pt>
    <dgm:pt modelId="{E289A9B1-988E-4A98-95B2-C35E48FD2B03}" type="pres">
      <dgm:prSet presAssocID="{788E25AD-D070-419B-AE84-4BFCA561CE8C}" presName="circle3" presStyleLbl="node1" presStyleIdx="2" presStyleCnt="3"/>
      <dgm:spPr/>
    </dgm:pt>
    <dgm:pt modelId="{C121863C-2A88-46FC-ABCE-9D13EC019F24}" type="pres">
      <dgm:prSet presAssocID="{788E25AD-D070-419B-AE84-4BFCA561CE8C}" presName="rect3" presStyleLbl="alignAcc1" presStyleIdx="2" presStyleCnt="3"/>
      <dgm:spPr/>
    </dgm:pt>
    <dgm:pt modelId="{5D98D99B-A211-49DF-AF90-11BD94A0C008}" type="pres">
      <dgm:prSet presAssocID="{7D444B1C-CB86-41A3-AA10-C760E8518147}" presName="rect1ParTxNoCh" presStyleLbl="alignAcc1" presStyleIdx="2" presStyleCnt="3">
        <dgm:presLayoutVars>
          <dgm:chMax val="1"/>
          <dgm:bulletEnabled val="1"/>
        </dgm:presLayoutVars>
      </dgm:prSet>
      <dgm:spPr/>
    </dgm:pt>
    <dgm:pt modelId="{7E2F7737-7A43-45AF-918D-BEEA1952C247}" type="pres">
      <dgm:prSet presAssocID="{42CDA5CF-93AC-4572-8FCB-2795883840A7}" presName="rect2ParTxNoCh" presStyleLbl="alignAcc1" presStyleIdx="2" presStyleCnt="3">
        <dgm:presLayoutVars>
          <dgm:chMax val="1"/>
          <dgm:bulletEnabled val="1"/>
        </dgm:presLayoutVars>
      </dgm:prSet>
      <dgm:spPr/>
    </dgm:pt>
    <dgm:pt modelId="{417D461F-1368-4163-95F7-E2ADEB4384C3}" type="pres">
      <dgm:prSet presAssocID="{788E25AD-D070-419B-AE84-4BFCA561CE8C}" presName="rect3ParTxNoCh" presStyleLbl="alignAcc1" presStyleIdx="2" presStyleCnt="3">
        <dgm:presLayoutVars>
          <dgm:chMax val="1"/>
          <dgm:bulletEnabled val="1"/>
        </dgm:presLayoutVars>
      </dgm:prSet>
      <dgm:spPr/>
    </dgm:pt>
  </dgm:ptLst>
  <dgm:cxnLst>
    <dgm:cxn modelId="{84DEC324-5959-4C62-9CE2-01C637BF86E1}" srcId="{5D22C014-925A-4894-AF1E-AD445866AEB8}" destId="{7D444B1C-CB86-41A3-AA10-C760E8518147}" srcOrd="0" destOrd="0" parTransId="{F75C20D4-80E6-47DB-813A-B82D89337E33}" sibTransId="{EB5D3A9A-7E5A-4EC6-876C-1CD2D5EBC1D2}"/>
    <dgm:cxn modelId="{2024EB48-3F4F-4CAD-89D9-435A12B9BDD4}" type="presOf" srcId="{7D444B1C-CB86-41A3-AA10-C760E8518147}" destId="{D83E203A-366C-4291-9C60-40A0088ABA79}" srcOrd="0" destOrd="0" presId="urn:microsoft.com/office/officeart/2005/8/layout/target3"/>
    <dgm:cxn modelId="{BF74FC4F-A27A-4861-A7AD-9395B8CB7193}" type="presOf" srcId="{5D22C014-925A-4894-AF1E-AD445866AEB8}" destId="{E5ECB0E9-0683-4AA5-9FFE-0C39EDB34D2A}" srcOrd="0" destOrd="0" presId="urn:microsoft.com/office/officeart/2005/8/layout/target3"/>
    <dgm:cxn modelId="{AE43E757-B44A-452F-A34A-2193D7EDA71D}" type="presOf" srcId="{42CDA5CF-93AC-4572-8FCB-2795883840A7}" destId="{7E2F7737-7A43-45AF-918D-BEEA1952C247}" srcOrd="1" destOrd="0" presId="urn:microsoft.com/office/officeart/2005/8/layout/target3"/>
    <dgm:cxn modelId="{FEE6CE8D-8ADC-42E6-97CA-76D9BCAFE400}" type="presOf" srcId="{788E25AD-D070-419B-AE84-4BFCA561CE8C}" destId="{417D461F-1368-4163-95F7-E2ADEB4384C3}" srcOrd="1" destOrd="0" presId="urn:microsoft.com/office/officeart/2005/8/layout/target3"/>
    <dgm:cxn modelId="{75E2A395-914B-4AA4-B274-906A7D6EE1F5}" srcId="{5D22C014-925A-4894-AF1E-AD445866AEB8}" destId="{788E25AD-D070-419B-AE84-4BFCA561CE8C}" srcOrd="2" destOrd="0" parTransId="{EEE2AFB6-1578-41AE-A23E-3E5B18EAAF59}" sibTransId="{681E7D4B-A32F-4131-B2A5-F185C64B48D3}"/>
    <dgm:cxn modelId="{03E1E5A6-B0AC-4A17-A405-AD8F95AC9772}" srcId="{5D22C014-925A-4894-AF1E-AD445866AEB8}" destId="{42CDA5CF-93AC-4572-8FCB-2795883840A7}" srcOrd="1" destOrd="0" parTransId="{5D5D7D71-DAC9-4A1F-B1D4-E31C71A17F79}" sibTransId="{98A47F55-BCBC-46E3-A050-115C4C0FF508}"/>
    <dgm:cxn modelId="{EFA3CEC9-1499-4F1D-8259-B150D4430CF3}" type="presOf" srcId="{788E25AD-D070-419B-AE84-4BFCA561CE8C}" destId="{C121863C-2A88-46FC-ABCE-9D13EC019F24}" srcOrd="0" destOrd="0" presId="urn:microsoft.com/office/officeart/2005/8/layout/target3"/>
    <dgm:cxn modelId="{9A5F32CC-1BBD-46A4-B90E-A71110EC750F}" type="presOf" srcId="{42CDA5CF-93AC-4572-8FCB-2795883840A7}" destId="{56406174-EF3D-47A1-8270-1603DD2A5599}" srcOrd="0" destOrd="0" presId="urn:microsoft.com/office/officeart/2005/8/layout/target3"/>
    <dgm:cxn modelId="{CD3B2ADB-43E0-4B14-A4CB-D9E5F51223D6}" type="presOf" srcId="{7D444B1C-CB86-41A3-AA10-C760E8518147}" destId="{5D98D99B-A211-49DF-AF90-11BD94A0C008}" srcOrd="1" destOrd="0" presId="urn:microsoft.com/office/officeart/2005/8/layout/target3"/>
    <dgm:cxn modelId="{B1E8F580-9764-42EF-8478-A4E1FF154364}" type="presParOf" srcId="{E5ECB0E9-0683-4AA5-9FFE-0C39EDB34D2A}" destId="{A5315AA9-E815-46E5-8477-CA108D81BC1E}" srcOrd="0" destOrd="0" presId="urn:microsoft.com/office/officeart/2005/8/layout/target3"/>
    <dgm:cxn modelId="{AACCBE00-2C71-4619-8203-6AFD3E6AA260}" type="presParOf" srcId="{E5ECB0E9-0683-4AA5-9FFE-0C39EDB34D2A}" destId="{F7A644BC-FC19-4A31-81F1-89C4D637346F}" srcOrd="1" destOrd="0" presId="urn:microsoft.com/office/officeart/2005/8/layout/target3"/>
    <dgm:cxn modelId="{95C6B348-C0A1-409D-8DE2-F0A9B96F41A0}" type="presParOf" srcId="{E5ECB0E9-0683-4AA5-9FFE-0C39EDB34D2A}" destId="{D83E203A-366C-4291-9C60-40A0088ABA79}" srcOrd="2" destOrd="0" presId="urn:microsoft.com/office/officeart/2005/8/layout/target3"/>
    <dgm:cxn modelId="{C8843A88-D518-4D16-AF50-15C6A94BC9FA}" type="presParOf" srcId="{E5ECB0E9-0683-4AA5-9FFE-0C39EDB34D2A}" destId="{86ECC2B3-98A8-4596-88CE-FA9852ADD164}" srcOrd="3" destOrd="0" presId="urn:microsoft.com/office/officeart/2005/8/layout/target3"/>
    <dgm:cxn modelId="{575B2CAF-ACA4-4242-94FA-E52EB708E487}" type="presParOf" srcId="{E5ECB0E9-0683-4AA5-9FFE-0C39EDB34D2A}" destId="{170196DA-4A1A-4BD7-90A2-952211F59CAE}" srcOrd="4" destOrd="0" presId="urn:microsoft.com/office/officeart/2005/8/layout/target3"/>
    <dgm:cxn modelId="{8E0EB539-A9C5-431F-9E91-680FB5E3446E}" type="presParOf" srcId="{E5ECB0E9-0683-4AA5-9FFE-0C39EDB34D2A}" destId="{56406174-EF3D-47A1-8270-1603DD2A5599}" srcOrd="5" destOrd="0" presId="urn:microsoft.com/office/officeart/2005/8/layout/target3"/>
    <dgm:cxn modelId="{7015B8D0-8E0A-4F7E-85D6-5942CA762A09}" type="presParOf" srcId="{E5ECB0E9-0683-4AA5-9FFE-0C39EDB34D2A}" destId="{DA96DB5B-D404-4B43-A80C-31A6105314DE}" srcOrd="6" destOrd="0" presId="urn:microsoft.com/office/officeart/2005/8/layout/target3"/>
    <dgm:cxn modelId="{F0C52BDF-01B9-438E-A9CC-09811C20B195}" type="presParOf" srcId="{E5ECB0E9-0683-4AA5-9FFE-0C39EDB34D2A}" destId="{E289A9B1-988E-4A98-95B2-C35E48FD2B03}" srcOrd="7" destOrd="0" presId="urn:microsoft.com/office/officeart/2005/8/layout/target3"/>
    <dgm:cxn modelId="{60F8763E-267A-48FD-9E1C-BC517390E64D}" type="presParOf" srcId="{E5ECB0E9-0683-4AA5-9FFE-0C39EDB34D2A}" destId="{C121863C-2A88-46FC-ABCE-9D13EC019F24}" srcOrd="8" destOrd="0" presId="urn:microsoft.com/office/officeart/2005/8/layout/target3"/>
    <dgm:cxn modelId="{F1EC1E10-50DB-47BD-AC5F-72083AF49002}" type="presParOf" srcId="{E5ECB0E9-0683-4AA5-9FFE-0C39EDB34D2A}" destId="{5D98D99B-A211-49DF-AF90-11BD94A0C008}" srcOrd="9" destOrd="0" presId="urn:microsoft.com/office/officeart/2005/8/layout/target3"/>
    <dgm:cxn modelId="{95B0B91E-2AFA-4D3E-AB2E-CA6AB1FCCF69}" type="presParOf" srcId="{E5ECB0E9-0683-4AA5-9FFE-0C39EDB34D2A}" destId="{7E2F7737-7A43-45AF-918D-BEEA1952C247}" srcOrd="10" destOrd="0" presId="urn:microsoft.com/office/officeart/2005/8/layout/target3"/>
    <dgm:cxn modelId="{BD6C0093-1F3D-45BC-923F-DA3C6F8E9E9A}" type="presParOf" srcId="{E5ECB0E9-0683-4AA5-9FFE-0C39EDB34D2A}" destId="{417D461F-1368-4163-95F7-E2ADEB4384C3}" srcOrd="11" destOrd="0" presId="urn:microsoft.com/office/officeart/2005/8/layout/targe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F973AE-E827-4A83-8179-DF7A3E09BE05}">
      <dsp:nvSpPr>
        <dsp:cNvPr id="0" name=""/>
        <dsp:cNvSpPr/>
      </dsp:nvSpPr>
      <dsp:spPr>
        <a:xfrm>
          <a:off x="0" y="336933"/>
          <a:ext cx="944431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3D5BC92-36AB-4A86-9172-F2386663728E}">
      <dsp:nvSpPr>
        <dsp:cNvPr id="0" name=""/>
        <dsp:cNvSpPr/>
      </dsp:nvSpPr>
      <dsp:spPr>
        <a:xfrm>
          <a:off x="472215" y="41733"/>
          <a:ext cx="6611022"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9881" tIns="0" rIns="249881" bIns="0" numCol="1" spcCol="1270" anchor="ctr" anchorCtr="0">
          <a:noAutofit/>
        </a:bodyPr>
        <a:lstStyle/>
        <a:p>
          <a:pPr marL="0" lvl="0" indent="0" algn="l" defTabSz="889000">
            <a:lnSpc>
              <a:spcPct val="90000"/>
            </a:lnSpc>
            <a:spcBef>
              <a:spcPct val="0"/>
            </a:spcBef>
            <a:spcAft>
              <a:spcPct val="35000"/>
            </a:spcAft>
            <a:buNone/>
          </a:pPr>
          <a:r>
            <a:rPr lang="az-Latn-AZ" sz="2000" kern="1200" dirty="0"/>
            <a:t>Ələ Keçirilmiş Profillər</a:t>
          </a:r>
          <a:endParaRPr lang="ru-RU" sz="2000" kern="1200" dirty="0"/>
        </a:p>
      </dsp:txBody>
      <dsp:txXfrm>
        <a:off x="501036" y="70554"/>
        <a:ext cx="6553380" cy="532758"/>
      </dsp:txXfrm>
    </dsp:sp>
    <dsp:sp modelId="{BBF9604B-0319-45C2-BA89-C74A55D79ADE}">
      <dsp:nvSpPr>
        <dsp:cNvPr id="0" name=""/>
        <dsp:cNvSpPr/>
      </dsp:nvSpPr>
      <dsp:spPr>
        <a:xfrm>
          <a:off x="0" y="1244133"/>
          <a:ext cx="944431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FE87E6C-61E0-45A3-9639-44273F18AD1F}">
      <dsp:nvSpPr>
        <dsp:cNvPr id="0" name=""/>
        <dsp:cNvSpPr/>
      </dsp:nvSpPr>
      <dsp:spPr>
        <a:xfrm>
          <a:off x="472215" y="948933"/>
          <a:ext cx="6611022"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9881" tIns="0" rIns="249881" bIns="0" numCol="1" spcCol="1270" anchor="ctr" anchorCtr="0">
          <a:noAutofit/>
        </a:bodyPr>
        <a:lstStyle/>
        <a:p>
          <a:pPr marL="0" lvl="0" indent="0" algn="l" defTabSz="889000">
            <a:lnSpc>
              <a:spcPct val="90000"/>
            </a:lnSpc>
            <a:spcBef>
              <a:spcPct val="0"/>
            </a:spcBef>
            <a:spcAft>
              <a:spcPct val="35000"/>
            </a:spcAft>
            <a:buNone/>
          </a:pPr>
          <a:r>
            <a:rPr lang="az-Latn-AZ" sz="2000" kern="1200" dirty="0"/>
            <a:t>Klonlanmış Profillər</a:t>
          </a:r>
          <a:endParaRPr lang="ru-RU" sz="2000" kern="1200" dirty="0"/>
        </a:p>
      </dsp:txBody>
      <dsp:txXfrm>
        <a:off x="501036" y="977754"/>
        <a:ext cx="6553380" cy="532758"/>
      </dsp:txXfrm>
    </dsp:sp>
    <dsp:sp modelId="{8D1421B6-7532-4DE3-BC2B-3619389753E4}">
      <dsp:nvSpPr>
        <dsp:cNvPr id="0" name=""/>
        <dsp:cNvSpPr/>
      </dsp:nvSpPr>
      <dsp:spPr>
        <a:xfrm>
          <a:off x="0" y="2151333"/>
          <a:ext cx="944431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CBE631-B182-4173-8119-9E4A797BD4D1}">
      <dsp:nvSpPr>
        <dsp:cNvPr id="0" name=""/>
        <dsp:cNvSpPr/>
      </dsp:nvSpPr>
      <dsp:spPr>
        <a:xfrm>
          <a:off x="472215" y="1856133"/>
          <a:ext cx="6611022"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9881" tIns="0" rIns="249881" bIns="0" numCol="1" spcCol="1270" anchor="ctr" anchorCtr="0">
          <a:noAutofit/>
        </a:bodyPr>
        <a:lstStyle/>
        <a:p>
          <a:pPr marL="0" lvl="0" indent="0" algn="l" defTabSz="889000">
            <a:lnSpc>
              <a:spcPct val="90000"/>
            </a:lnSpc>
            <a:spcBef>
              <a:spcPct val="0"/>
            </a:spcBef>
            <a:spcAft>
              <a:spcPct val="35000"/>
            </a:spcAft>
            <a:buNone/>
          </a:pPr>
          <a:r>
            <a:rPr lang="az-Latn-AZ" sz="2000" kern="1200" dirty="0"/>
            <a:t>Kuklalar</a:t>
          </a:r>
          <a:endParaRPr lang="ru-RU" sz="2000" kern="1200" dirty="0"/>
        </a:p>
      </dsp:txBody>
      <dsp:txXfrm>
        <a:off x="501036" y="1884954"/>
        <a:ext cx="6553380" cy="532758"/>
      </dsp:txXfrm>
    </dsp:sp>
    <dsp:sp modelId="{FABEF5B9-6FA3-49D9-BCBF-BB116D08AC98}">
      <dsp:nvSpPr>
        <dsp:cNvPr id="0" name=""/>
        <dsp:cNvSpPr/>
      </dsp:nvSpPr>
      <dsp:spPr>
        <a:xfrm>
          <a:off x="0" y="3058533"/>
          <a:ext cx="944431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A279B0-DA56-4665-8A5B-36938A71789A}">
      <dsp:nvSpPr>
        <dsp:cNvPr id="0" name=""/>
        <dsp:cNvSpPr/>
      </dsp:nvSpPr>
      <dsp:spPr>
        <a:xfrm>
          <a:off x="472215" y="2763333"/>
          <a:ext cx="6611022"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9881" tIns="0" rIns="249881" bIns="0" numCol="1" spcCol="1270" anchor="ctr" anchorCtr="0">
          <a:noAutofit/>
        </a:bodyPr>
        <a:lstStyle/>
        <a:p>
          <a:pPr marL="0" lvl="0" indent="0" algn="l" defTabSz="889000">
            <a:lnSpc>
              <a:spcPct val="90000"/>
            </a:lnSpc>
            <a:spcBef>
              <a:spcPct val="0"/>
            </a:spcBef>
            <a:spcAft>
              <a:spcPct val="35000"/>
            </a:spcAft>
            <a:buNone/>
          </a:pPr>
          <a:r>
            <a:rPr lang="az-Latn-AZ" sz="2000" kern="1200" dirty="0"/>
            <a:t>Sibil Hesablar</a:t>
          </a:r>
          <a:endParaRPr lang="ru-RU" sz="2000" kern="1200" dirty="0"/>
        </a:p>
      </dsp:txBody>
      <dsp:txXfrm>
        <a:off x="501036" y="2792154"/>
        <a:ext cx="6553380" cy="532758"/>
      </dsp:txXfrm>
    </dsp:sp>
    <dsp:sp modelId="{16F3F2FB-06FE-4219-93E7-A0C624427FA5}">
      <dsp:nvSpPr>
        <dsp:cNvPr id="0" name=""/>
        <dsp:cNvSpPr/>
      </dsp:nvSpPr>
      <dsp:spPr>
        <a:xfrm>
          <a:off x="0" y="3965733"/>
          <a:ext cx="944431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73373E-AD0D-4E29-B03E-D82E0373C89A}">
      <dsp:nvSpPr>
        <dsp:cNvPr id="0" name=""/>
        <dsp:cNvSpPr/>
      </dsp:nvSpPr>
      <dsp:spPr>
        <a:xfrm>
          <a:off x="472215" y="3670533"/>
          <a:ext cx="6611022"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9881" tIns="0" rIns="249881" bIns="0" numCol="1" spcCol="1270" anchor="ctr" anchorCtr="0">
          <a:noAutofit/>
        </a:bodyPr>
        <a:lstStyle/>
        <a:p>
          <a:pPr marL="0" lvl="0" indent="0" algn="l" defTabSz="889000">
            <a:lnSpc>
              <a:spcPct val="90000"/>
            </a:lnSpc>
            <a:spcBef>
              <a:spcPct val="0"/>
            </a:spcBef>
            <a:spcAft>
              <a:spcPct val="35000"/>
            </a:spcAft>
            <a:buNone/>
          </a:pPr>
          <a:r>
            <a:rPr lang="az-Latn-AZ" sz="2000" kern="1200" dirty="0"/>
            <a:t>Botlar sxta profil kimi</a:t>
          </a:r>
          <a:endParaRPr lang="ru-RU" sz="2000" kern="1200" dirty="0"/>
        </a:p>
      </dsp:txBody>
      <dsp:txXfrm>
        <a:off x="501036" y="3699354"/>
        <a:ext cx="6553380" cy="532758"/>
      </dsp:txXfrm>
    </dsp:sp>
    <dsp:sp modelId="{0A2B3EAD-2B20-4AA2-A984-672FB9C435B7}">
      <dsp:nvSpPr>
        <dsp:cNvPr id="0" name=""/>
        <dsp:cNvSpPr/>
      </dsp:nvSpPr>
      <dsp:spPr>
        <a:xfrm>
          <a:off x="0" y="4872933"/>
          <a:ext cx="944431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38A4F5-D880-43E0-8E10-07AD89F65FCC}">
      <dsp:nvSpPr>
        <dsp:cNvPr id="0" name=""/>
        <dsp:cNvSpPr/>
      </dsp:nvSpPr>
      <dsp:spPr>
        <a:xfrm>
          <a:off x="472215" y="4577733"/>
          <a:ext cx="6611022"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9881" tIns="0" rIns="249881" bIns="0" numCol="1" spcCol="1270" anchor="ctr" anchorCtr="0">
          <a:noAutofit/>
        </a:bodyPr>
        <a:lstStyle/>
        <a:p>
          <a:pPr marL="0" lvl="0" indent="0" algn="l" defTabSz="889000">
            <a:lnSpc>
              <a:spcPct val="90000"/>
            </a:lnSpc>
            <a:spcBef>
              <a:spcPct val="0"/>
            </a:spcBef>
            <a:spcAft>
              <a:spcPct val="35000"/>
            </a:spcAft>
            <a:buNone/>
          </a:pPr>
          <a:r>
            <a:rPr lang="az-Latn-AZ" sz="2000" kern="1200" dirty="0"/>
            <a:t>Trol profillər</a:t>
          </a:r>
          <a:endParaRPr lang="ru-RU" sz="2000" kern="1200" dirty="0"/>
        </a:p>
      </dsp:txBody>
      <dsp:txXfrm>
        <a:off x="501036" y="4606554"/>
        <a:ext cx="6553380"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48792-EE46-437C-89F2-1CC146A3B88D}">
      <dsp:nvSpPr>
        <dsp:cNvPr id="0" name=""/>
        <dsp:cNvSpPr/>
      </dsp:nvSpPr>
      <dsp:spPr>
        <a:xfrm>
          <a:off x="0" y="336933"/>
          <a:ext cx="9273616" cy="504000"/>
        </a:xfrm>
        <a:prstGeom prst="rect">
          <a:avLst/>
        </a:prstGeom>
        <a:solidFill>
          <a:schemeClr val="lt1">
            <a:alpha val="9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7D1E26-B0FD-49E8-9EC0-A6FB2D4B6EF4}">
      <dsp:nvSpPr>
        <dsp:cNvPr id="0" name=""/>
        <dsp:cNvSpPr/>
      </dsp:nvSpPr>
      <dsp:spPr>
        <a:xfrm>
          <a:off x="463680" y="41733"/>
          <a:ext cx="6491531" cy="590400"/>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5364" tIns="0" rIns="245364" bIns="0" numCol="1" spcCol="1270" anchor="ctr" anchorCtr="0">
          <a:noAutofit/>
        </a:bodyPr>
        <a:lstStyle/>
        <a:p>
          <a:pPr marL="0" lvl="0" indent="0" algn="l" defTabSz="889000">
            <a:lnSpc>
              <a:spcPct val="90000"/>
            </a:lnSpc>
            <a:spcBef>
              <a:spcPct val="0"/>
            </a:spcBef>
            <a:spcAft>
              <a:spcPct val="35000"/>
            </a:spcAft>
            <a:buNone/>
          </a:pPr>
          <a:r>
            <a:rPr lang="ru-RU" sz="2000" kern="1200" dirty="0" err="1"/>
            <a:t>Bayes</a:t>
          </a:r>
          <a:r>
            <a:rPr lang="ru-RU" sz="2000" kern="1200" dirty="0"/>
            <a:t> </a:t>
          </a:r>
          <a:r>
            <a:rPr lang="ru-RU" sz="2000" kern="1200" dirty="0" err="1"/>
            <a:t>klassifikatoru</a:t>
          </a:r>
          <a:r>
            <a:rPr lang="ru-RU" sz="2000" kern="1200" dirty="0"/>
            <a:t> </a:t>
          </a:r>
        </a:p>
      </dsp:txBody>
      <dsp:txXfrm>
        <a:off x="492501" y="70554"/>
        <a:ext cx="6433889" cy="532758"/>
      </dsp:txXfrm>
    </dsp:sp>
    <dsp:sp modelId="{06D131D9-17B9-493C-AC38-F15559981A9E}">
      <dsp:nvSpPr>
        <dsp:cNvPr id="0" name=""/>
        <dsp:cNvSpPr/>
      </dsp:nvSpPr>
      <dsp:spPr>
        <a:xfrm>
          <a:off x="0" y="1244133"/>
          <a:ext cx="9273616" cy="504000"/>
        </a:xfrm>
        <a:prstGeom prst="rect">
          <a:avLst/>
        </a:prstGeom>
        <a:solidFill>
          <a:schemeClr val="lt1">
            <a:alpha val="90000"/>
            <a:hueOff val="0"/>
            <a:satOff val="0"/>
            <a:lumOff val="0"/>
            <a:alphaOff val="0"/>
          </a:schemeClr>
        </a:solidFill>
        <a:ln w="12700" cap="flat" cmpd="sng" algn="ctr">
          <a:solidFill>
            <a:schemeClr val="accent1">
              <a:alpha val="90000"/>
              <a:hueOff val="0"/>
              <a:satOff val="0"/>
              <a:lumOff val="0"/>
              <a:alphaOff val="-8000"/>
            </a:schemeClr>
          </a:solidFill>
          <a:prstDash val="solid"/>
          <a:miter lim="800000"/>
        </a:ln>
        <a:effectLst/>
      </dsp:spPr>
      <dsp:style>
        <a:lnRef idx="2">
          <a:scrgbClr r="0" g="0" b="0"/>
        </a:lnRef>
        <a:fillRef idx="1">
          <a:scrgbClr r="0" g="0" b="0"/>
        </a:fillRef>
        <a:effectRef idx="0">
          <a:scrgbClr r="0" g="0" b="0"/>
        </a:effectRef>
        <a:fontRef idx="minor"/>
      </dsp:style>
    </dsp:sp>
    <dsp:sp modelId="{69F3C756-48B2-4799-B9E4-E2DB0FF10FB4}">
      <dsp:nvSpPr>
        <dsp:cNvPr id="0" name=""/>
        <dsp:cNvSpPr/>
      </dsp:nvSpPr>
      <dsp:spPr>
        <a:xfrm>
          <a:off x="463680" y="948933"/>
          <a:ext cx="6491531" cy="590400"/>
        </a:xfrm>
        <a:prstGeom prst="roundRect">
          <a:avLst/>
        </a:prstGeom>
        <a:solidFill>
          <a:schemeClr val="accent1">
            <a:alpha val="90000"/>
            <a:hueOff val="0"/>
            <a:satOff val="0"/>
            <a:lumOff val="0"/>
            <a:alphaOff val="-8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5364" tIns="0" rIns="245364" bIns="0" numCol="1" spcCol="1270" anchor="ctr" anchorCtr="0">
          <a:noAutofit/>
        </a:bodyPr>
        <a:lstStyle/>
        <a:p>
          <a:pPr marL="0" lvl="0" indent="0" algn="l" defTabSz="889000">
            <a:lnSpc>
              <a:spcPct val="90000"/>
            </a:lnSpc>
            <a:spcBef>
              <a:spcPct val="0"/>
            </a:spcBef>
            <a:spcAft>
              <a:spcPct val="35000"/>
            </a:spcAft>
            <a:buNone/>
          </a:pPr>
          <a:r>
            <a:rPr lang="ru-RU" sz="2000" kern="1200" dirty="0" err="1"/>
            <a:t>Neyron</a:t>
          </a:r>
          <a:r>
            <a:rPr lang="ru-RU" sz="2000" kern="1200" dirty="0"/>
            <a:t> </a:t>
          </a:r>
          <a:r>
            <a:rPr lang="ru-RU" sz="2000" kern="1200" dirty="0" err="1"/>
            <a:t>şəbəkəsi</a:t>
          </a:r>
          <a:r>
            <a:rPr lang="ru-RU" sz="2000" kern="1200" dirty="0"/>
            <a:t> (</a:t>
          </a:r>
          <a:r>
            <a:rPr lang="ru-RU" sz="2000" kern="1200" dirty="0" err="1"/>
            <a:t>perseptron</a:t>
          </a:r>
          <a:r>
            <a:rPr lang="ru-RU" sz="2000" kern="1200" dirty="0"/>
            <a:t>)</a:t>
          </a:r>
        </a:p>
      </dsp:txBody>
      <dsp:txXfrm>
        <a:off x="492501" y="977754"/>
        <a:ext cx="6433889" cy="532758"/>
      </dsp:txXfrm>
    </dsp:sp>
    <dsp:sp modelId="{C41F3304-0EA5-467C-88DB-F340E7A3D906}">
      <dsp:nvSpPr>
        <dsp:cNvPr id="0" name=""/>
        <dsp:cNvSpPr/>
      </dsp:nvSpPr>
      <dsp:spPr>
        <a:xfrm>
          <a:off x="0" y="2151333"/>
          <a:ext cx="9273616" cy="504000"/>
        </a:xfrm>
        <a:prstGeom prst="rect">
          <a:avLst/>
        </a:prstGeom>
        <a:solidFill>
          <a:schemeClr val="lt1">
            <a:alpha val="90000"/>
            <a:hueOff val="0"/>
            <a:satOff val="0"/>
            <a:lumOff val="0"/>
            <a:alphaOff val="0"/>
          </a:schemeClr>
        </a:solidFill>
        <a:ln w="12700" cap="flat" cmpd="sng" algn="ctr">
          <a:solidFill>
            <a:schemeClr val="accent1">
              <a:alpha val="90000"/>
              <a:hueOff val="0"/>
              <a:satOff val="0"/>
              <a:lumOff val="0"/>
              <a:alphaOff val="-16000"/>
            </a:schemeClr>
          </a:solidFill>
          <a:prstDash val="solid"/>
          <a:miter lim="800000"/>
        </a:ln>
        <a:effectLst/>
      </dsp:spPr>
      <dsp:style>
        <a:lnRef idx="2">
          <a:scrgbClr r="0" g="0" b="0"/>
        </a:lnRef>
        <a:fillRef idx="1">
          <a:scrgbClr r="0" g="0" b="0"/>
        </a:fillRef>
        <a:effectRef idx="0">
          <a:scrgbClr r="0" g="0" b="0"/>
        </a:effectRef>
        <a:fontRef idx="minor"/>
      </dsp:style>
    </dsp:sp>
    <dsp:sp modelId="{D5435AF8-A59C-43A0-80BD-7654AA4484C7}">
      <dsp:nvSpPr>
        <dsp:cNvPr id="0" name=""/>
        <dsp:cNvSpPr/>
      </dsp:nvSpPr>
      <dsp:spPr>
        <a:xfrm>
          <a:off x="463680" y="1856133"/>
          <a:ext cx="6491531" cy="590400"/>
        </a:xfrm>
        <a:prstGeom prst="roundRect">
          <a:avLst/>
        </a:prstGeom>
        <a:solidFill>
          <a:schemeClr val="accent1">
            <a:alpha val="90000"/>
            <a:hueOff val="0"/>
            <a:satOff val="0"/>
            <a:lumOff val="0"/>
            <a:alphaOff val="-16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5364" tIns="0" rIns="245364" bIns="0" numCol="1" spcCol="1270" anchor="ctr" anchorCtr="0">
          <a:noAutofit/>
        </a:bodyPr>
        <a:lstStyle/>
        <a:p>
          <a:pPr marL="0" lvl="0" indent="0" algn="l" defTabSz="889000">
            <a:lnSpc>
              <a:spcPct val="90000"/>
            </a:lnSpc>
            <a:spcBef>
              <a:spcPct val="0"/>
            </a:spcBef>
            <a:spcAft>
              <a:spcPct val="35000"/>
            </a:spcAft>
            <a:buNone/>
          </a:pPr>
          <a:r>
            <a:rPr lang="ru-RU" sz="2000" kern="1200" dirty="0" err="1"/>
            <a:t>Xətti</a:t>
          </a:r>
          <a:r>
            <a:rPr lang="ru-RU" sz="2000" kern="1200" dirty="0"/>
            <a:t> </a:t>
          </a:r>
          <a:r>
            <a:rPr lang="ru-RU" sz="2000" kern="1200" dirty="0" err="1"/>
            <a:t>ayırıcı</a:t>
          </a:r>
          <a:r>
            <a:rPr lang="ru-RU" sz="2000" kern="1200" dirty="0"/>
            <a:t> </a:t>
          </a:r>
        </a:p>
      </dsp:txBody>
      <dsp:txXfrm>
        <a:off x="492501" y="1884954"/>
        <a:ext cx="6433889" cy="532758"/>
      </dsp:txXfrm>
    </dsp:sp>
    <dsp:sp modelId="{B9968363-15CD-4C5B-A65F-AA47693D5B87}">
      <dsp:nvSpPr>
        <dsp:cNvPr id="0" name=""/>
        <dsp:cNvSpPr/>
      </dsp:nvSpPr>
      <dsp:spPr>
        <a:xfrm>
          <a:off x="0" y="3058533"/>
          <a:ext cx="9273616" cy="504000"/>
        </a:xfrm>
        <a:prstGeom prst="rect">
          <a:avLst/>
        </a:prstGeom>
        <a:solidFill>
          <a:schemeClr val="lt1">
            <a:alpha val="90000"/>
            <a:hueOff val="0"/>
            <a:satOff val="0"/>
            <a:lumOff val="0"/>
            <a:alphaOff val="0"/>
          </a:schemeClr>
        </a:solidFill>
        <a:ln w="12700" cap="flat" cmpd="sng" algn="ctr">
          <a:solidFill>
            <a:schemeClr val="accent1">
              <a:alpha val="90000"/>
              <a:hueOff val="0"/>
              <a:satOff val="0"/>
              <a:lumOff val="0"/>
              <a:alphaOff val="-24000"/>
            </a:schemeClr>
          </a:solidFill>
          <a:prstDash val="solid"/>
          <a:miter lim="800000"/>
        </a:ln>
        <a:effectLst/>
      </dsp:spPr>
      <dsp:style>
        <a:lnRef idx="2">
          <a:scrgbClr r="0" g="0" b="0"/>
        </a:lnRef>
        <a:fillRef idx="1">
          <a:scrgbClr r="0" g="0" b="0"/>
        </a:fillRef>
        <a:effectRef idx="0">
          <a:scrgbClr r="0" g="0" b="0"/>
        </a:effectRef>
        <a:fontRef idx="minor"/>
      </dsp:style>
    </dsp:sp>
    <dsp:sp modelId="{30248687-F210-4D0F-A1BB-E466291A271A}">
      <dsp:nvSpPr>
        <dsp:cNvPr id="0" name=""/>
        <dsp:cNvSpPr/>
      </dsp:nvSpPr>
      <dsp:spPr>
        <a:xfrm>
          <a:off x="463680" y="2763333"/>
          <a:ext cx="6491531" cy="590400"/>
        </a:xfrm>
        <a:prstGeom prst="roundRect">
          <a:avLst/>
        </a:prstGeom>
        <a:solidFill>
          <a:schemeClr val="accent1">
            <a:alpha val="90000"/>
            <a:hueOff val="0"/>
            <a:satOff val="0"/>
            <a:lumOff val="0"/>
            <a:alphaOff val="-24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5364" tIns="0" rIns="245364" bIns="0" numCol="1" spcCol="1270" anchor="ctr" anchorCtr="0">
          <a:noAutofit/>
        </a:bodyPr>
        <a:lstStyle/>
        <a:p>
          <a:pPr marL="0" lvl="0" indent="0" algn="l" defTabSz="889000">
            <a:lnSpc>
              <a:spcPct val="90000"/>
            </a:lnSpc>
            <a:spcBef>
              <a:spcPct val="0"/>
            </a:spcBef>
            <a:spcAft>
              <a:spcPct val="35000"/>
            </a:spcAft>
            <a:buNone/>
          </a:pPr>
          <a:r>
            <a:rPr lang="ru-RU" sz="2000" kern="1200" dirty="0" err="1"/>
            <a:t>Modelin</a:t>
          </a:r>
          <a:r>
            <a:rPr lang="ru-RU" sz="2000" kern="1200" dirty="0"/>
            <a:t> </a:t>
          </a:r>
          <a:r>
            <a:rPr lang="ru-RU" sz="2000" kern="1200" dirty="0" err="1"/>
            <a:t>seçimi</a:t>
          </a:r>
          <a:r>
            <a:rPr lang="ru-RU" sz="2000" kern="1200" dirty="0"/>
            <a:t> </a:t>
          </a:r>
        </a:p>
      </dsp:txBody>
      <dsp:txXfrm>
        <a:off x="492501" y="2792154"/>
        <a:ext cx="6433889" cy="532758"/>
      </dsp:txXfrm>
    </dsp:sp>
    <dsp:sp modelId="{DDCA2C84-6DD3-4492-8609-E332898AE6C4}">
      <dsp:nvSpPr>
        <dsp:cNvPr id="0" name=""/>
        <dsp:cNvSpPr/>
      </dsp:nvSpPr>
      <dsp:spPr>
        <a:xfrm>
          <a:off x="0" y="3965733"/>
          <a:ext cx="9273616" cy="504000"/>
        </a:xfrm>
        <a:prstGeom prst="rect">
          <a:avLst/>
        </a:prstGeom>
        <a:solidFill>
          <a:schemeClr val="lt1">
            <a:alpha val="90000"/>
            <a:hueOff val="0"/>
            <a:satOff val="0"/>
            <a:lumOff val="0"/>
            <a:alphaOff val="0"/>
          </a:schemeClr>
        </a:solidFill>
        <a:ln w="12700" cap="flat" cmpd="sng" algn="ctr">
          <a:solidFill>
            <a:schemeClr val="accent1">
              <a:alpha val="90000"/>
              <a:hueOff val="0"/>
              <a:satOff val="0"/>
              <a:lumOff val="0"/>
              <a:alphaOff val="-32000"/>
            </a:schemeClr>
          </a:solidFill>
          <a:prstDash val="solid"/>
          <a:miter lim="800000"/>
        </a:ln>
        <a:effectLst/>
      </dsp:spPr>
      <dsp:style>
        <a:lnRef idx="2">
          <a:scrgbClr r="0" g="0" b="0"/>
        </a:lnRef>
        <a:fillRef idx="1">
          <a:scrgbClr r="0" g="0" b="0"/>
        </a:fillRef>
        <a:effectRef idx="0">
          <a:scrgbClr r="0" g="0" b="0"/>
        </a:effectRef>
        <a:fontRef idx="minor"/>
      </dsp:style>
    </dsp:sp>
    <dsp:sp modelId="{67360746-0BC3-43A5-9384-DF42B2D43F6B}">
      <dsp:nvSpPr>
        <dsp:cNvPr id="0" name=""/>
        <dsp:cNvSpPr/>
      </dsp:nvSpPr>
      <dsp:spPr>
        <a:xfrm>
          <a:off x="463680" y="3670533"/>
          <a:ext cx="6491531" cy="590400"/>
        </a:xfrm>
        <a:prstGeom prst="roundRect">
          <a:avLst/>
        </a:prstGeom>
        <a:solidFill>
          <a:schemeClr val="accent1">
            <a:alpha val="90000"/>
            <a:hueOff val="0"/>
            <a:satOff val="0"/>
            <a:lumOff val="0"/>
            <a:alphaOff val="-32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5364" tIns="0" rIns="245364" bIns="0" numCol="1" spcCol="1270" anchor="ctr" anchorCtr="0">
          <a:noAutofit/>
        </a:bodyPr>
        <a:lstStyle/>
        <a:p>
          <a:pPr marL="0" lvl="0" indent="0" algn="l" defTabSz="889000">
            <a:lnSpc>
              <a:spcPct val="90000"/>
            </a:lnSpc>
            <a:spcBef>
              <a:spcPct val="0"/>
            </a:spcBef>
            <a:spcAft>
              <a:spcPct val="35000"/>
            </a:spcAft>
            <a:buNone/>
          </a:pPr>
          <a:r>
            <a:rPr lang="ru-RU" sz="2000" kern="1200"/>
            <a:t>Ölçünün azaldılması </a:t>
          </a:r>
        </a:p>
      </dsp:txBody>
      <dsp:txXfrm>
        <a:off x="492501" y="3699354"/>
        <a:ext cx="6433889" cy="532758"/>
      </dsp:txXfrm>
    </dsp:sp>
    <dsp:sp modelId="{96CAABB0-46B7-4F28-AA86-C8CA112E556D}">
      <dsp:nvSpPr>
        <dsp:cNvPr id="0" name=""/>
        <dsp:cNvSpPr/>
      </dsp:nvSpPr>
      <dsp:spPr>
        <a:xfrm>
          <a:off x="0" y="4872933"/>
          <a:ext cx="9273616" cy="504000"/>
        </a:xfrm>
        <a:prstGeom prst="rect">
          <a:avLst/>
        </a:prstGeom>
        <a:solidFill>
          <a:schemeClr val="lt1">
            <a:alpha val="90000"/>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sp>
    <dsp:sp modelId="{B796642F-2DA4-4232-B4C7-CA22680401CB}">
      <dsp:nvSpPr>
        <dsp:cNvPr id="0" name=""/>
        <dsp:cNvSpPr/>
      </dsp:nvSpPr>
      <dsp:spPr>
        <a:xfrm>
          <a:off x="463680" y="4577733"/>
          <a:ext cx="6491531" cy="590400"/>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5364" tIns="0" rIns="245364" bIns="0" numCol="1" spcCol="1270" anchor="ctr" anchorCtr="0">
          <a:noAutofit/>
        </a:bodyPr>
        <a:lstStyle/>
        <a:p>
          <a:pPr marL="0" lvl="0" indent="0" algn="l" defTabSz="889000">
            <a:lnSpc>
              <a:spcPct val="90000"/>
            </a:lnSpc>
            <a:spcBef>
              <a:spcPct val="0"/>
            </a:spcBef>
            <a:spcAft>
              <a:spcPct val="35000"/>
            </a:spcAft>
            <a:buNone/>
          </a:pPr>
          <a:r>
            <a:rPr lang="ru-RU" sz="2000" kern="1200"/>
            <a:t>İnduksiya</a:t>
          </a:r>
        </a:p>
      </dsp:txBody>
      <dsp:txXfrm>
        <a:off x="492501" y="4606554"/>
        <a:ext cx="6433889"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7AE46-B742-4E54-99C9-4F5B7975B00D}">
      <dsp:nvSpPr>
        <dsp:cNvPr id="0" name=""/>
        <dsp:cNvSpPr/>
      </dsp:nvSpPr>
      <dsp:spPr>
        <a:xfrm>
          <a:off x="0" y="74873"/>
          <a:ext cx="11725275" cy="2241947"/>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ru-RU" sz="3600" kern="1200" dirty="0" err="1"/>
            <a:t>Qrafik</a:t>
          </a:r>
          <a:r>
            <a:rPr lang="ru-RU" sz="3600" kern="1200" dirty="0"/>
            <a:t> </a:t>
          </a:r>
          <a:r>
            <a:rPr lang="ru-RU" sz="3600" kern="1200" dirty="0" err="1"/>
            <a:t>istifadəçi</a:t>
          </a:r>
          <a:r>
            <a:rPr lang="ru-RU" sz="3600" kern="1200" dirty="0"/>
            <a:t> </a:t>
          </a:r>
          <a:r>
            <a:rPr lang="ru-RU" sz="3600" kern="1200" dirty="0" err="1"/>
            <a:t>interfeysi</a:t>
          </a:r>
          <a:r>
            <a:rPr lang="ru-RU" sz="3600" kern="1200" dirty="0"/>
            <a:t> </a:t>
          </a:r>
          <a:r>
            <a:rPr lang="ru-RU" sz="3600" kern="1200" dirty="0" err="1"/>
            <a:t>aşağıdakı</a:t>
          </a:r>
          <a:r>
            <a:rPr lang="ru-RU" sz="3600" kern="1200" dirty="0"/>
            <a:t> </a:t>
          </a:r>
          <a:r>
            <a:rPr lang="ru-RU" sz="3600" kern="1200" dirty="0" err="1"/>
            <a:t>elementlərdən</a:t>
          </a:r>
          <a:r>
            <a:rPr lang="ru-RU" sz="3600" kern="1200" dirty="0"/>
            <a:t> </a:t>
          </a:r>
          <a:r>
            <a:rPr lang="ru-RU" sz="3600" kern="1200" dirty="0" err="1"/>
            <a:t>ibarətdir</a:t>
          </a:r>
          <a:r>
            <a:rPr lang="ru-RU" sz="3600" kern="1200" dirty="0"/>
            <a:t>:</a:t>
          </a:r>
        </a:p>
      </dsp:txBody>
      <dsp:txXfrm>
        <a:off x="109443" y="184316"/>
        <a:ext cx="11506389" cy="2023061"/>
      </dsp:txXfrm>
    </dsp:sp>
    <dsp:sp modelId="{46B5429B-68AC-43D1-97B9-8CDA2CD19D90}">
      <dsp:nvSpPr>
        <dsp:cNvPr id="0" name=""/>
        <dsp:cNvSpPr/>
      </dsp:nvSpPr>
      <dsp:spPr>
        <a:xfrm>
          <a:off x="0" y="2316821"/>
          <a:ext cx="11725275" cy="223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2277" tIns="45720" rIns="256032" bIns="45720" numCol="1" spcCol="1270" anchor="t" anchorCtr="0">
          <a:noAutofit/>
        </a:bodyPr>
        <a:lstStyle/>
        <a:p>
          <a:pPr marL="285750" lvl="1" indent="-285750" algn="l" defTabSz="1244600">
            <a:lnSpc>
              <a:spcPct val="90000"/>
            </a:lnSpc>
            <a:spcBef>
              <a:spcPct val="0"/>
            </a:spcBef>
            <a:spcAft>
              <a:spcPct val="20000"/>
            </a:spcAft>
            <a:buChar char="•"/>
          </a:pPr>
          <a:r>
            <a:rPr lang="ru-RU" sz="2800" kern="1200"/>
            <a:t>Sosial mediada istifadəçi identifikatorunun daxil edilməsi üçün      “User ID” mətn sahəsi;</a:t>
          </a:r>
        </a:p>
        <a:p>
          <a:pPr marL="285750" lvl="1" indent="-285750" algn="l" defTabSz="1244600">
            <a:lnSpc>
              <a:spcPct val="90000"/>
            </a:lnSpc>
            <a:spcBef>
              <a:spcPct val="0"/>
            </a:spcBef>
            <a:spcAft>
              <a:spcPct val="20000"/>
            </a:spcAft>
            <a:buChar char="•"/>
          </a:pPr>
          <a:r>
            <a:rPr lang="ru-RU" sz="2800" kern="1200"/>
            <a:t>Yoxlanılan hesabın statusunun göstərildiyi "Status" etiketi;</a:t>
          </a:r>
        </a:p>
        <a:p>
          <a:pPr marL="285750" lvl="1" indent="-285750" algn="l" defTabSz="1244600">
            <a:lnSpc>
              <a:spcPct val="90000"/>
            </a:lnSpc>
            <a:spcBef>
              <a:spcPct val="0"/>
            </a:spcBef>
            <a:spcAft>
              <a:spcPct val="20000"/>
            </a:spcAft>
            <a:buChar char="•"/>
          </a:pPr>
          <a:r>
            <a:rPr lang="ru-RU" sz="2800" kern="1200" dirty="0" err="1"/>
            <a:t>Sosial</a:t>
          </a:r>
          <a:r>
            <a:rPr lang="ru-RU" sz="2800" kern="1200" dirty="0"/>
            <a:t> </a:t>
          </a:r>
          <a:r>
            <a:rPr lang="ru-RU" sz="2800" kern="1200" dirty="0" err="1"/>
            <a:t>medianın</a:t>
          </a:r>
          <a:r>
            <a:rPr lang="ru-RU" sz="2800" kern="1200" dirty="0"/>
            <a:t> </a:t>
          </a:r>
          <a:r>
            <a:rPr lang="ru-RU" sz="2800" kern="1200" dirty="0" err="1"/>
            <a:t>ölçülərinin</a:t>
          </a:r>
          <a:r>
            <a:rPr lang="ru-RU" sz="2800" kern="1200" dirty="0"/>
            <a:t> </a:t>
          </a:r>
          <a:r>
            <a:rPr lang="ru-RU" sz="2800" kern="1200" dirty="0" err="1"/>
            <a:t>və</a:t>
          </a:r>
          <a:r>
            <a:rPr lang="ru-RU" sz="2800" kern="1200" dirty="0"/>
            <a:t> </a:t>
          </a:r>
          <a:r>
            <a:rPr lang="ru-RU" sz="2800" kern="1200" dirty="0" err="1"/>
            <a:t>onların</a:t>
          </a:r>
          <a:r>
            <a:rPr lang="ru-RU" sz="2800" kern="1200" dirty="0"/>
            <a:t> </a:t>
          </a:r>
          <a:r>
            <a:rPr lang="ru-RU" sz="2800" kern="1200" dirty="0" err="1"/>
            <a:t>hesab</a:t>
          </a:r>
          <a:r>
            <a:rPr lang="ru-RU" sz="2800" kern="1200" dirty="0"/>
            <a:t> </a:t>
          </a:r>
          <a:r>
            <a:rPr lang="ru-RU" sz="2800" kern="1200" dirty="0" err="1"/>
            <a:t>statusuna</a:t>
          </a:r>
          <a:r>
            <a:rPr lang="ru-RU" sz="2800" kern="1200" dirty="0"/>
            <a:t> </a:t>
          </a:r>
          <a:r>
            <a:rPr lang="ru-RU" sz="2800" kern="1200" dirty="0" err="1"/>
            <a:t>təsirinin</a:t>
          </a:r>
          <a:r>
            <a:rPr lang="ru-RU" sz="2800" kern="1200" dirty="0"/>
            <a:t> </a:t>
          </a:r>
          <a:r>
            <a:rPr lang="ru-RU" sz="2800" kern="1200" dirty="0" err="1"/>
            <a:t>göstərildiyi</a:t>
          </a:r>
          <a:r>
            <a:rPr lang="ru-RU" sz="2800" kern="1200" dirty="0"/>
            <a:t> </a:t>
          </a:r>
          <a:r>
            <a:rPr lang="ru-RU" sz="2800" kern="1200" dirty="0" err="1"/>
            <a:t>histoqram</a:t>
          </a:r>
          <a:r>
            <a:rPr lang="ru-RU" sz="2800" kern="1200" dirty="0"/>
            <a:t>.</a:t>
          </a:r>
        </a:p>
      </dsp:txBody>
      <dsp:txXfrm>
        <a:off x="0" y="2316821"/>
        <a:ext cx="11725275" cy="22356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315AA9-E815-46E5-8477-CA108D81BC1E}">
      <dsp:nvSpPr>
        <dsp:cNvPr id="0" name=""/>
        <dsp:cNvSpPr/>
      </dsp:nvSpPr>
      <dsp:spPr>
        <a:xfrm>
          <a:off x="0" y="0"/>
          <a:ext cx="4392692" cy="4392692"/>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3E203A-366C-4291-9C60-40A0088ABA79}">
      <dsp:nvSpPr>
        <dsp:cNvPr id="0" name=""/>
        <dsp:cNvSpPr/>
      </dsp:nvSpPr>
      <dsp:spPr>
        <a:xfrm>
          <a:off x="2196346" y="0"/>
          <a:ext cx="9692745" cy="439269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CA" sz="2600" kern="1200"/>
            <a:t>Facebook istifadəçi profillərindən “CRAWLER” adlı moduldan istifadə edilərək seçilmiş əlamətlərə uyğun məlumatların toplanması; </a:t>
          </a:r>
          <a:endParaRPr lang="ru-RU" sz="2600" kern="1200"/>
        </a:p>
      </dsp:txBody>
      <dsp:txXfrm>
        <a:off x="2196346" y="0"/>
        <a:ext cx="9692745" cy="1317810"/>
      </dsp:txXfrm>
    </dsp:sp>
    <dsp:sp modelId="{170196DA-4A1A-4BD7-90A2-952211F59CAE}">
      <dsp:nvSpPr>
        <dsp:cNvPr id="0" name=""/>
        <dsp:cNvSpPr/>
      </dsp:nvSpPr>
      <dsp:spPr>
        <a:xfrm>
          <a:off x="768722" y="1317810"/>
          <a:ext cx="2855246" cy="2855246"/>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406174-EF3D-47A1-8270-1603DD2A5599}">
      <dsp:nvSpPr>
        <dsp:cNvPr id="0" name=""/>
        <dsp:cNvSpPr/>
      </dsp:nvSpPr>
      <dsp:spPr>
        <a:xfrm>
          <a:off x="2196346" y="1317810"/>
          <a:ext cx="9692745" cy="285524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CA" sz="2600" kern="1200"/>
            <a:t>k-NN sxemi və filtrləmə operatorunun köməyilə ötürülmüş verilənlər probleminin həll edilməsi; </a:t>
          </a:r>
          <a:endParaRPr lang="ru-RU" sz="2600" kern="1200"/>
        </a:p>
      </dsp:txBody>
      <dsp:txXfrm>
        <a:off x="2196346" y="1317810"/>
        <a:ext cx="9692745" cy="1317806"/>
      </dsp:txXfrm>
    </dsp:sp>
    <dsp:sp modelId="{E289A9B1-988E-4A98-95B2-C35E48FD2B03}">
      <dsp:nvSpPr>
        <dsp:cNvPr id="0" name=""/>
        <dsp:cNvSpPr/>
      </dsp:nvSpPr>
      <dsp:spPr>
        <a:xfrm>
          <a:off x="1537442" y="2635616"/>
          <a:ext cx="1317806" cy="1317806"/>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21863C-2A88-46FC-ABCE-9D13EC019F24}">
      <dsp:nvSpPr>
        <dsp:cNvPr id="0" name=""/>
        <dsp:cNvSpPr/>
      </dsp:nvSpPr>
      <dsp:spPr>
        <a:xfrm>
          <a:off x="2196346" y="2635616"/>
          <a:ext cx="9692745" cy="131780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CA" sz="2600" kern="1200" dirty="0" err="1"/>
            <a:t>Supervizorlu</a:t>
          </a:r>
          <a:r>
            <a:rPr lang="en-CA" sz="2600" kern="1200" dirty="0"/>
            <a:t> </a:t>
          </a:r>
          <a:r>
            <a:rPr lang="en-CA" sz="2600" kern="1200" dirty="0" err="1"/>
            <a:t>öyrənmə</a:t>
          </a:r>
          <a:r>
            <a:rPr lang="en-CA" sz="2600" kern="1200" dirty="0"/>
            <a:t> </a:t>
          </a:r>
          <a:r>
            <a:rPr lang="en-CA" sz="2600" kern="1200" dirty="0" err="1"/>
            <a:t>alqoritminin</a:t>
          </a:r>
          <a:r>
            <a:rPr lang="en-CA" sz="2600" kern="1200" dirty="0"/>
            <a:t>: </a:t>
          </a:r>
          <a:r>
            <a:rPr lang="en-CA" sz="2600" kern="1200" dirty="0" err="1"/>
            <a:t>Qərar</a:t>
          </a:r>
          <a:r>
            <a:rPr lang="en-CA" sz="2600" kern="1200" dirty="0"/>
            <a:t> </a:t>
          </a:r>
          <a:r>
            <a:rPr lang="en-CA" sz="2600" kern="1200" dirty="0" err="1"/>
            <a:t>ağacı</a:t>
          </a:r>
          <a:r>
            <a:rPr lang="en-CA" sz="2600" kern="1200" dirty="0"/>
            <a:t> (</a:t>
          </a:r>
          <a:r>
            <a:rPr lang="en-CA" sz="2600" kern="1200" dirty="0" err="1"/>
            <a:t>ing</a:t>
          </a:r>
          <a:r>
            <a:rPr lang="en-CA" sz="2600" kern="1200" dirty="0"/>
            <a:t>. Decision Tree, DT), k-NN, SVM </a:t>
          </a:r>
          <a:r>
            <a:rPr lang="en-CA" sz="2600" kern="1200" dirty="0" err="1"/>
            <a:t>və</a:t>
          </a:r>
          <a:r>
            <a:rPr lang="en-CA" sz="2600" kern="1200" dirty="0"/>
            <a:t> NB </a:t>
          </a:r>
          <a:r>
            <a:rPr lang="en-CA" sz="2600" kern="1200" dirty="0" err="1"/>
            <a:t>təlim</a:t>
          </a:r>
          <a:r>
            <a:rPr lang="en-CA" sz="2600" kern="1200" dirty="0"/>
            <a:t> </a:t>
          </a:r>
          <a:r>
            <a:rPr lang="en-CA" sz="2600" kern="1200" dirty="0" err="1"/>
            <a:t>və</a:t>
          </a:r>
          <a:r>
            <a:rPr lang="en-CA" sz="2600" kern="1200" dirty="0"/>
            <a:t> </a:t>
          </a:r>
          <a:r>
            <a:rPr lang="en-CA" sz="2600" kern="1200" dirty="0" err="1"/>
            <a:t>tətbiqi</a:t>
          </a:r>
          <a:r>
            <a:rPr lang="en-CA" sz="2600" kern="1200" dirty="0"/>
            <a:t>.</a:t>
          </a:r>
          <a:endParaRPr lang="ru-RU" sz="2600" kern="1200" dirty="0"/>
        </a:p>
      </dsp:txBody>
      <dsp:txXfrm>
        <a:off x="2196346" y="2635616"/>
        <a:ext cx="9692745" cy="13178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81E2188A-CD17-4E3E-AB0E-7A5017BF1B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a:extLst>
              <a:ext uri="{FF2B5EF4-FFF2-40B4-BE49-F238E27FC236}">
                <a16:creationId xmlns:a16="http://schemas.microsoft.com/office/drawing/2014/main" id="{C823D623-433B-4523-9829-805747DBC3C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0684C96-679A-4AB0-A94F-49DC26C2C7AA}" type="datetime1">
              <a:rPr lang="ru-RU" smtClean="0"/>
              <a:t>22.06.2023</a:t>
            </a:fld>
            <a:endParaRPr lang="ru-RU"/>
          </a:p>
        </p:txBody>
      </p:sp>
      <p:sp>
        <p:nvSpPr>
          <p:cNvPr id="4" name="Нижний колонтитул 3">
            <a:extLst>
              <a:ext uri="{FF2B5EF4-FFF2-40B4-BE49-F238E27FC236}">
                <a16:creationId xmlns:a16="http://schemas.microsoft.com/office/drawing/2014/main" id="{9F2A1CC4-7C05-4403-B82F-FA1957CDFA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a:extLst>
              <a:ext uri="{FF2B5EF4-FFF2-40B4-BE49-F238E27FC236}">
                <a16:creationId xmlns:a16="http://schemas.microsoft.com/office/drawing/2014/main" id="{3B9769E3-387F-4E51-9B72-40457A518A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7460E3B-D3A0-4EBC-BAC3-B01E8FF895A8}" type="slidenum">
              <a:rPr lang="ru-RU" smtClean="0"/>
              <a:t>‹#›</a:t>
            </a:fld>
            <a:endParaRPr lang="ru-RU"/>
          </a:p>
        </p:txBody>
      </p:sp>
    </p:spTree>
    <p:extLst>
      <p:ext uri="{BB962C8B-B14F-4D97-AF65-F5344CB8AC3E}">
        <p14:creationId xmlns:p14="http://schemas.microsoft.com/office/powerpoint/2010/main" val="20501585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4940C9-53F8-4052-82C3-0DC7379A51AC}" type="datetime1">
              <a:rPr lang="ru-RU" smtClean="0"/>
              <a:pPr/>
              <a:t>22.06.2023</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D0EDF81-139F-488C-872B-4720FBA6BF98}" type="slidenum">
              <a:rPr lang="ru-RU" noProof="0" smtClean="0"/>
              <a:t>‹#›</a:t>
            </a:fld>
            <a:endParaRPr lang="ru-RU" noProof="0"/>
          </a:p>
        </p:txBody>
      </p:sp>
    </p:spTree>
    <p:extLst>
      <p:ext uri="{BB962C8B-B14F-4D97-AF65-F5344CB8AC3E}">
        <p14:creationId xmlns:p14="http://schemas.microsoft.com/office/powerpoint/2010/main" val="346470725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1</a:t>
            </a:fld>
            <a:endParaRPr lang="ru-RU"/>
          </a:p>
        </p:txBody>
      </p:sp>
    </p:spTree>
    <p:extLst>
      <p:ext uri="{BB962C8B-B14F-4D97-AF65-F5344CB8AC3E}">
        <p14:creationId xmlns:p14="http://schemas.microsoft.com/office/powerpoint/2010/main" val="712805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514ea14a1e_1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514ea14a1e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2689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514ea14a1e_1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514ea14a1e_1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9021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2514ea14a1e_1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2514ea14a1e_1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0350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514ea14a1e_1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2514ea14a1e_1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7590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514ea14a1e_1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514ea14a1e_1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9688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24</a:t>
            </a:fld>
            <a:endParaRPr lang="ru-RU"/>
          </a:p>
        </p:txBody>
      </p:sp>
    </p:spTree>
    <p:extLst>
      <p:ext uri="{BB962C8B-B14F-4D97-AF65-F5344CB8AC3E}">
        <p14:creationId xmlns:p14="http://schemas.microsoft.com/office/powerpoint/2010/main" val="3757119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25</a:t>
            </a:fld>
            <a:endParaRPr lang="ru-RU"/>
          </a:p>
        </p:txBody>
      </p:sp>
    </p:spTree>
    <p:extLst>
      <p:ext uri="{BB962C8B-B14F-4D97-AF65-F5344CB8AC3E}">
        <p14:creationId xmlns:p14="http://schemas.microsoft.com/office/powerpoint/2010/main" val="3992116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26</a:t>
            </a:fld>
            <a:endParaRPr lang="ru-RU"/>
          </a:p>
        </p:txBody>
      </p:sp>
    </p:spTree>
    <p:extLst>
      <p:ext uri="{BB962C8B-B14F-4D97-AF65-F5344CB8AC3E}">
        <p14:creationId xmlns:p14="http://schemas.microsoft.com/office/powerpoint/2010/main" val="34537660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27</a:t>
            </a:fld>
            <a:endParaRPr lang="ru-RU"/>
          </a:p>
        </p:txBody>
      </p:sp>
    </p:spTree>
    <p:extLst>
      <p:ext uri="{BB962C8B-B14F-4D97-AF65-F5344CB8AC3E}">
        <p14:creationId xmlns:p14="http://schemas.microsoft.com/office/powerpoint/2010/main" val="697446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28</a:t>
            </a:fld>
            <a:endParaRPr lang="ru-RU"/>
          </a:p>
        </p:txBody>
      </p:sp>
    </p:spTree>
    <p:extLst>
      <p:ext uri="{BB962C8B-B14F-4D97-AF65-F5344CB8AC3E}">
        <p14:creationId xmlns:p14="http://schemas.microsoft.com/office/powerpoint/2010/main" val="258753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a:t>
            </a:fld>
            <a:endParaRPr lang="ru-RU"/>
          </a:p>
        </p:txBody>
      </p:sp>
    </p:spTree>
    <p:extLst>
      <p:ext uri="{BB962C8B-B14F-4D97-AF65-F5344CB8AC3E}">
        <p14:creationId xmlns:p14="http://schemas.microsoft.com/office/powerpoint/2010/main" val="4027281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29</a:t>
            </a:fld>
            <a:endParaRPr lang="ru-RU"/>
          </a:p>
        </p:txBody>
      </p:sp>
    </p:spTree>
    <p:extLst>
      <p:ext uri="{BB962C8B-B14F-4D97-AF65-F5344CB8AC3E}">
        <p14:creationId xmlns:p14="http://schemas.microsoft.com/office/powerpoint/2010/main" val="10675994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31</a:t>
            </a:fld>
            <a:endParaRPr lang="ru-RU"/>
          </a:p>
        </p:txBody>
      </p:sp>
    </p:spTree>
    <p:extLst>
      <p:ext uri="{BB962C8B-B14F-4D97-AF65-F5344CB8AC3E}">
        <p14:creationId xmlns:p14="http://schemas.microsoft.com/office/powerpoint/2010/main" val="24500134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33</a:t>
            </a:fld>
            <a:endParaRPr lang="ru-RU"/>
          </a:p>
        </p:txBody>
      </p:sp>
    </p:spTree>
    <p:extLst>
      <p:ext uri="{BB962C8B-B14F-4D97-AF65-F5344CB8AC3E}">
        <p14:creationId xmlns:p14="http://schemas.microsoft.com/office/powerpoint/2010/main" val="1561876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34</a:t>
            </a:fld>
            <a:endParaRPr lang="ru-RU"/>
          </a:p>
        </p:txBody>
      </p:sp>
    </p:spTree>
    <p:extLst>
      <p:ext uri="{BB962C8B-B14F-4D97-AF65-F5344CB8AC3E}">
        <p14:creationId xmlns:p14="http://schemas.microsoft.com/office/powerpoint/2010/main" val="1198385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35</a:t>
            </a:fld>
            <a:endParaRPr lang="ru-RU"/>
          </a:p>
        </p:txBody>
      </p:sp>
    </p:spTree>
    <p:extLst>
      <p:ext uri="{BB962C8B-B14F-4D97-AF65-F5344CB8AC3E}">
        <p14:creationId xmlns:p14="http://schemas.microsoft.com/office/powerpoint/2010/main" val="2094252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36</a:t>
            </a:fld>
            <a:endParaRPr lang="ru-RU"/>
          </a:p>
        </p:txBody>
      </p:sp>
    </p:spTree>
    <p:extLst>
      <p:ext uri="{BB962C8B-B14F-4D97-AF65-F5344CB8AC3E}">
        <p14:creationId xmlns:p14="http://schemas.microsoft.com/office/powerpoint/2010/main" val="22547860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37</a:t>
            </a:fld>
            <a:endParaRPr lang="ru-RU"/>
          </a:p>
        </p:txBody>
      </p:sp>
    </p:spTree>
    <p:extLst>
      <p:ext uri="{BB962C8B-B14F-4D97-AF65-F5344CB8AC3E}">
        <p14:creationId xmlns:p14="http://schemas.microsoft.com/office/powerpoint/2010/main" val="8377235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38</a:t>
            </a:fld>
            <a:endParaRPr lang="ru-RU"/>
          </a:p>
        </p:txBody>
      </p:sp>
    </p:spTree>
    <p:extLst>
      <p:ext uri="{BB962C8B-B14F-4D97-AF65-F5344CB8AC3E}">
        <p14:creationId xmlns:p14="http://schemas.microsoft.com/office/powerpoint/2010/main" val="118163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39</a:t>
            </a:fld>
            <a:endParaRPr lang="ru-RU"/>
          </a:p>
        </p:txBody>
      </p:sp>
    </p:spTree>
    <p:extLst>
      <p:ext uri="{BB962C8B-B14F-4D97-AF65-F5344CB8AC3E}">
        <p14:creationId xmlns:p14="http://schemas.microsoft.com/office/powerpoint/2010/main" val="18416795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40</a:t>
            </a:fld>
            <a:endParaRPr lang="ru-RU"/>
          </a:p>
        </p:txBody>
      </p:sp>
    </p:spTree>
    <p:extLst>
      <p:ext uri="{BB962C8B-B14F-4D97-AF65-F5344CB8AC3E}">
        <p14:creationId xmlns:p14="http://schemas.microsoft.com/office/powerpoint/2010/main" val="981539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31FE7C-709C-49AC-AD42-C13F1D54C917}" type="slidenum">
              <a:rPr lang="en-US" smtClean="0"/>
              <a:t>5</a:t>
            </a:fld>
            <a:endParaRPr lang="en-US"/>
          </a:p>
        </p:txBody>
      </p:sp>
    </p:spTree>
    <p:extLst>
      <p:ext uri="{BB962C8B-B14F-4D97-AF65-F5344CB8AC3E}">
        <p14:creationId xmlns:p14="http://schemas.microsoft.com/office/powerpoint/2010/main" val="21371094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41</a:t>
            </a:fld>
            <a:endParaRPr lang="ru-RU"/>
          </a:p>
        </p:txBody>
      </p:sp>
    </p:spTree>
    <p:extLst>
      <p:ext uri="{BB962C8B-B14F-4D97-AF65-F5344CB8AC3E}">
        <p14:creationId xmlns:p14="http://schemas.microsoft.com/office/powerpoint/2010/main" val="3755392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42</a:t>
            </a:fld>
            <a:endParaRPr lang="ru-RU"/>
          </a:p>
        </p:txBody>
      </p:sp>
    </p:spTree>
    <p:extLst>
      <p:ext uri="{BB962C8B-B14F-4D97-AF65-F5344CB8AC3E}">
        <p14:creationId xmlns:p14="http://schemas.microsoft.com/office/powerpoint/2010/main" val="42020952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43</a:t>
            </a:fld>
            <a:endParaRPr lang="ru-RU"/>
          </a:p>
        </p:txBody>
      </p:sp>
    </p:spTree>
    <p:extLst>
      <p:ext uri="{BB962C8B-B14F-4D97-AF65-F5344CB8AC3E}">
        <p14:creationId xmlns:p14="http://schemas.microsoft.com/office/powerpoint/2010/main" val="26573039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44</a:t>
            </a:fld>
            <a:endParaRPr lang="ru-RU"/>
          </a:p>
        </p:txBody>
      </p:sp>
    </p:spTree>
    <p:extLst>
      <p:ext uri="{BB962C8B-B14F-4D97-AF65-F5344CB8AC3E}">
        <p14:creationId xmlns:p14="http://schemas.microsoft.com/office/powerpoint/2010/main" val="8113273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45</a:t>
            </a:fld>
            <a:endParaRPr lang="ru-RU"/>
          </a:p>
        </p:txBody>
      </p:sp>
    </p:spTree>
    <p:extLst>
      <p:ext uri="{BB962C8B-B14F-4D97-AF65-F5344CB8AC3E}">
        <p14:creationId xmlns:p14="http://schemas.microsoft.com/office/powerpoint/2010/main" val="9528016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46</a:t>
            </a:fld>
            <a:endParaRPr lang="ru-RU"/>
          </a:p>
        </p:txBody>
      </p:sp>
    </p:spTree>
    <p:extLst>
      <p:ext uri="{BB962C8B-B14F-4D97-AF65-F5344CB8AC3E}">
        <p14:creationId xmlns:p14="http://schemas.microsoft.com/office/powerpoint/2010/main" val="2889713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47</a:t>
            </a:fld>
            <a:endParaRPr lang="ru-RU"/>
          </a:p>
        </p:txBody>
      </p:sp>
    </p:spTree>
    <p:extLst>
      <p:ext uri="{BB962C8B-B14F-4D97-AF65-F5344CB8AC3E}">
        <p14:creationId xmlns:p14="http://schemas.microsoft.com/office/powerpoint/2010/main" val="34827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48</a:t>
            </a:fld>
            <a:endParaRPr lang="ru-RU"/>
          </a:p>
        </p:txBody>
      </p:sp>
    </p:spTree>
    <p:extLst>
      <p:ext uri="{BB962C8B-B14F-4D97-AF65-F5344CB8AC3E}">
        <p14:creationId xmlns:p14="http://schemas.microsoft.com/office/powerpoint/2010/main" val="27524288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49</a:t>
            </a:fld>
            <a:endParaRPr lang="ru-RU"/>
          </a:p>
        </p:txBody>
      </p:sp>
    </p:spTree>
    <p:extLst>
      <p:ext uri="{BB962C8B-B14F-4D97-AF65-F5344CB8AC3E}">
        <p14:creationId xmlns:p14="http://schemas.microsoft.com/office/powerpoint/2010/main" val="17042057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50</a:t>
            </a:fld>
            <a:endParaRPr lang="ru-RU"/>
          </a:p>
        </p:txBody>
      </p:sp>
    </p:spTree>
    <p:extLst>
      <p:ext uri="{BB962C8B-B14F-4D97-AF65-F5344CB8AC3E}">
        <p14:creationId xmlns:p14="http://schemas.microsoft.com/office/powerpoint/2010/main" val="1145919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0D0EDF81-139F-488C-872B-4720FBA6BF98}" type="slidenum">
              <a:rPr lang="ru-RU" smtClean="0"/>
              <a:t>13</a:t>
            </a:fld>
            <a:endParaRPr lang="ru-RU"/>
          </a:p>
        </p:txBody>
      </p:sp>
    </p:spTree>
    <p:extLst>
      <p:ext uri="{BB962C8B-B14F-4D97-AF65-F5344CB8AC3E}">
        <p14:creationId xmlns:p14="http://schemas.microsoft.com/office/powerpoint/2010/main" val="14605522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0D0EDF81-139F-488C-872B-4720FBA6BF98}" type="slidenum">
              <a:rPr lang="ru-RU" smtClean="0"/>
              <a:t>53</a:t>
            </a:fld>
            <a:endParaRPr lang="ru-RU"/>
          </a:p>
        </p:txBody>
      </p:sp>
    </p:spTree>
    <p:extLst>
      <p:ext uri="{BB962C8B-B14F-4D97-AF65-F5344CB8AC3E}">
        <p14:creationId xmlns:p14="http://schemas.microsoft.com/office/powerpoint/2010/main" val="30962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457068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5074353c3d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5074353c3d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836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514ea14a1e_1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514ea14a1e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7524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514ea14a1e_1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514ea14a1e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7544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514ea14a1e_1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514ea14a1e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01274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лилиния: Фигура 8" descr="Tag=AccentColor&#10;Flavor=Light&#10;Target=Fill">
            <a:extLst>
              <a:ext uri="{FF2B5EF4-FFF2-40B4-BE49-F238E27FC236}">
                <a16:creationId xmlns:a16="http://schemas.microsoft.com/office/drawing/2014/main" id="{715158DF-2C56-472E-AC48-47E20552FA19}"/>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noProof="0"/>
          </a:p>
        </p:txBody>
      </p:sp>
      <p:sp>
        <p:nvSpPr>
          <p:cNvPr id="2" name="Заголовок 1">
            <a:extLst>
              <a:ext uri="{FF2B5EF4-FFF2-40B4-BE49-F238E27FC236}">
                <a16:creationId xmlns:a16="http://schemas.microsoft.com/office/drawing/2014/main" id="{807094A5-EB6F-441D-88F8-CD7A30C84707}"/>
              </a:ext>
            </a:extLst>
          </p:cNvPr>
          <p:cNvSpPr>
            <a:spLocks noGrp="1"/>
          </p:cNvSpPr>
          <p:nvPr>
            <p:ph type="ctrTitle"/>
          </p:nvPr>
        </p:nvSpPr>
        <p:spPr>
          <a:xfrm>
            <a:off x="932688" y="1673352"/>
            <a:ext cx="5596128" cy="3511296"/>
          </a:xfrm>
        </p:spPr>
        <p:txBody>
          <a:bodyPr rtlCol="0" anchor="ctr">
            <a:normAutofit/>
          </a:bodyPr>
          <a:lstStyle>
            <a:lvl1pPr algn="l">
              <a:lnSpc>
                <a:spcPct val="100000"/>
              </a:lnSpc>
              <a:defRPr sz="4800">
                <a:solidFill>
                  <a:schemeClr val="bg1"/>
                </a:solidFill>
              </a:defRPr>
            </a:lvl1pPr>
          </a:lstStyle>
          <a:p>
            <a:pPr rtl="0"/>
            <a:r>
              <a:rPr lang="en-US" noProof="0"/>
              <a:t>Click to edit Master title style</a:t>
            </a:r>
            <a:endParaRPr lang="ru-RU" noProof="0"/>
          </a:p>
        </p:txBody>
      </p:sp>
      <p:sp>
        <p:nvSpPr>
          <p:cNvPr id="3" name="Подзаголовок 2">
            <a:extLst>
              <a:ext uri="{FF2B5EF4-FFF2-40B4-BE49-F238E27FC236}">
                <a16:creationId xmlns:a16="http://schemas.microsoft.com/office/drawing/2014/main" id="{1C7CE1E3-3929-42A6-81B7-056BD88EF353}"/>
              </a:ext>
            </a:extLst>
          </p:cNvPr>
          <p:cNvSpPr>
            <a:spLocks noGrp="1"/>
          </p:cNvSpPr>
          <p:nvPr>
            <p:ph type="subTitle" idx="1"/>
          </p:nvPr>
        </p:nvSpPr>
        <p:spPr>
          <a:xfrm>
            <a:off x="8110728" y="1674546"/>
            <a:ext cx="3401568" cy="3508908"/>
          </a:xfrm>
        </p:spPr>
        <p:txBody>
          <a:bodyPr rtlCol="0" anchor="ctr"/>
          <a:lstStyle>
            <a:lvl1pPr marL="0" indent="0" algn="l">
              <a:buNone/>
              <a:defRPr sz="28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ru-RU" noProof="0"/>
          </a:p>
        </p:txBody>
      </p:sp>
    </p:spTree>
    <p:extLst>
      <p:ext uri="{BB962C8B-B14F-4D97-AF65-F5344CB8AC3E}">
        <p14:creationId xmlns:p14="http://schemas.microsoft.com/office/powerpoint/2010/main" val="88015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Сравнение 3 столбцов">
    <p:spTree>
      <p:nvGrpSpPr>
        <p:cNvPr id="1" name=""/>
        <p:cNvGrpSpPr/>
        <p:nvPr/>
      </p:nvGrpSpPr>
      <p:grpSpPr>
        <a:xfrm>
          <a:off x="0" y="0"/>
          <a:ext cx="0" cy="0"/>
          <a:chOff x="0" y="0"/>
          <a:chExt cx="0" cy="0"/>
        </a:xfrm>
      </p:grpSpPr>
      <p:sp>
        <p:nvSpPr>
          <p:cNvPr id="10" name="Полилиния: Фигура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pPr rtl="0"/>
            <a:endParaRPr lang="ru-RU" noProof="0"/>
          </a:p>
        </p:txBody>
      </p:sp>
      <p:sp>
        <p:nvSpPr>
          <p:cNvPr id="2" name="Заголовок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rtlCol="0">
            <a:normAutofit/>
          </a:bodyPr>
          <a:lstStyle>
            <a:lvl1pPr>
              <a:defRPr sz="4000"/>
            </a:lvl1pPr>
          </a:lstStyle>
          <a:p>
            <a:pPr rtl="0"/>
            <a:r>
              <a:rPr lang="en-US" noProof="0"/>
              <a:t>Click to edit Master title style</a:t>
            </a:r>
            <a:endParaRPr lang="ru-RU" noProof="0"/>
          </a:p>
        </p:txBody>
      </p:sp>
      <p:sp>
        <p:nvSpPr>
          <p:cNvPr id="3" name="Текст 2">
            <a:extLst>
              <a:ext uri="{FF2B5EF4-FFF2-40B4-BE49-F238E27FC236}">
                <a16:creationId xmlns:a16="http://schemas.microsoft.com/office/drawing/2014/main" id="{8D65C47E-B85E-4B3E-A669-DEEC7F5DF2FB}"/>
              </a:ext>
            </a:extLst>
          </p:cNvPr>
          <p:cNvSpPr>
            <a:spLocks noGrp="1"/>
          </p:cNvSpPr>
          <p:nvPr>
            <p:ph type="body" idx="1" hasCustomPrompt="1"/>
          </p:nvPr>
        </p:nvSpPr>
        <p:spPr>
          <a:xfrm>
            <a:off x="839788" y="2011680"/>
            <a:ext cx="3108960" cy="950976"/>
          </a:xfrm>
        </p:spPr>
        <p:txBody>
          <a:bodyPr rtlCol="0"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a:extLst>
              <a:ext uri="{FF2B5EF4-FFF2-40B4-BE49-F238E27FC236}">
                <a16:creationId xmlns:a16="http://schemas.microsoft.com/office/drawing/2014/main" id="{E324517F-FE8C-49AD-9A52-0F4301052699}"/>
              </a:ext>
            </a:extLst>
          </p:cNvPr>
          <p:cNvSpPr>
            <a:spLocks noGrp="1"/>
          </p:cNvSpPr>
          <p:nvPr>
            <p:ph sz="half" idx="2" hasCustomPrompt="1"/>
          </p:nvPr>
        </p:nvSpPr>
        <p:spPr>
          <a:xfrm>
            <a:off x="839788" y="3127248"/>
            <a:ext cx="3108960" cy="3063240"/>
          </a:xfrm>
        </p:spPr>
        <p:txBody>
          <a:bodyPr rtlCol="0">
            <a:normAutofit/>
          </a:bodyPr>
          <a:lstStyle>
            <a:lvl1pPr>
              <a:defRPr sz="1800"/>
            </a:lvl1pPr>
            <a:lvl2pPr>
              <a:defRPr sz="1800"/>
            </a:lvl2pPr>
            <a:lvl3pPr>
              <a:defRPr sz="1800"/>
            </a:lvl3pPr>
            <a:lvl4pPr>
              <a:defRPr sz="1800"/>
            </a:lvl4pPr>
            <a:lvl5pPr>
              <a:defRPr sz="18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Текст 4">
            <a:extLst>
              <a:ext uri="{FF2B5EF4-FFF2-40B4-BE49-F238E27FC236}">
                <a16:creationId xmlns:a16="http://schemas.microsoft.com/office/drawing/2014/main" id="{C80C73EC-7117-4DC2-9075-14102F2E282B}"/>
              </a:ext>
            </a:extLst>
          </p:cNvPr>
          <p:cNvSpPr>
            <a:spLocks noGrp="1"/>
          </p:cNvSpPr>
          <p:nvPr>
            <p:ph type="body" sz="quarter" idx="3" hasCustomPrompt="1"/>
          </p:nvPr>
        </p:nvSpPr>
        <p:spPr>
          <a:xfrm>
            <a:off x="4541520" y="2011680"/>
            <a:ext cx="3108960" cy="950976"/>
          </a:xfrm>
        </p:spPr>
        <p:txBody>
          <a:bodyPr rtlCol="0"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6" name="Объект 5">
            <a:extLst>
              <a:ext uri="{FF2B5EF4-FFF2-40B4-BE49-F238E27FC236}">
                <a16:creationId xmlns:a16="http://schemas.microsoft.com/office/drawing/2014/main" id="{7DD9A323-865B-4177-8F98-9BA304E022E0}"/>
              </a:ext>
            </a:extLst>
          </p:cNvPr>
          <p:cNvSpPr>
            <a:spLocks noGrp="1"/>
          </p:cNvSpPr>
          <p:nvPr>
            <p:ph sz="quarter" idx="4" hasCustomPrompt="1"/>
          </p:nvPr>
        </p:nvSpPr>
        <p:spPr>
          <a:xfrm>
            <a:off x="4541520" y="3127248"/>
            <a:ext cx="3108960" cy="3063240"/>
          </a:xfrm>
        </p:spPr>
        <p:txBody>
          <a:bodyPr rtlCol="0">
            <a:normAutofit/>
          </a:bodyPr>
          <a:lstStyle>
            <a:lvl1pPr>
              <a:defRPr sz="1800"/>
            </a:lvl1pPr>
            <a:lvl2pPr>
              <a:defRPr sz="1800"/>
            </a:lvl2pPr>
            <a:lvl3pPr>
              <a:defRPr sz="1800"/>
            </a:lvl3pPr>
            <a:lvl4pPr>
              <a:defRPr sz="1800"/>
            </a:lvl4pPr>
            <a:lvl5pPr>
              <a:defRPr sz="18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a:extLst>
              <a:ext uri="{FF2B5EF4-FFF2-40B4-BE49-F238E27FC236}">
                <a16:creationId xmlns:a16="http://schemas.microsoft.com/office/drawing/2014/main" id="{2AA4E5D6-7075-4584-BD43-D966F0B58E6D}"/>
              </a:ext>
            </a:extLst>
          </p:cNvPr>
          <p:cNvSpPr>
            <a:spLocks noGrp="1"/>
          </p:cNvSpPr>
          <p:nvPr>
            <p:ph type="dt" sz="half" idx="10"/>
          </p:nvPr>
        </p:nvSpPr>
        <p:spPr/>
        <p:txBody>
          <a:bodyPr rtlCol="0"/>
          <a:lstStyle/>
          <a:p>
            <a:pPr rtl="0"/>
            <a:r>
              <a:rPr lang="ru-RU" noProof="0"/>
              <a:t>03.09.20ГГ</a:t>
            </a:r>
          </a:p>
        </p:txBody>
      </p:sp>
      <p:sp>
        <p:nvSpPr>
          <p:cNvPr id="8" name="Нижний колонтитул 7">
            <a:extLst>
              <a:ext uri="{FF2B5EF4-FFF2-40B4-BE49-F238E27FC236}">
                <a16:creationId xmlns:a16="http://schemas.microsoft.com/office/drawing/2014/main" id="{8C38B83D-8A05-4F3C-A409-1602C9630750}"/>
              </a:ext>
            </a:extLst>
          </p:cNvPr>
          <p:cNvSpPr>
            <a:spLocks noGrp="1"/>
          </p:cNvSpPr>
          <p:nvPr>
            <p:ph type="ftr" sz="quarter" idx="11"/>
          </p:nvPr>
        </p:nvSpPr>
        <p:spPr/>
        <p:txBody>
          <a:bodyPr rtlCol="0"/>
          <a:lstStyle/>
          <a:p>
            <a:pPr rtl="0"/>
            <a:r>
              <a:rPr lang="ru-RU" noProof="0"/>
              <a:t>Название презентации</a:t>
            </a:r>
          </a:p>
        </p:txBody>
      </p:sp>
      <p:sp>
        <p:nvSpPr>
          <p:cNvPr id="9" name="Номер слайда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
        <p:nvSpPr>
          <p:cNvPr id="11" name="Текст 4">
            <a:extLst>
              <a:ext uri="{FF2B5EF4-FFF2-40B4-BE49-F238E27FC236}">
                <a16:creationId xmlns:a16="http://schemas.microsoft.com/office/drawing/2014/main" id="{B4B72819-870F-4CC8-9DEF-58C3AB4CD685}"/>
              </a:ext>
            </a:extLst>
          </p:cNvPr>
          <p:cNvSpPr>
            <a:spLocks noGrp="1"/>
          </p:cNvSpPr>
          <p:nvPr>
            <p:ph type="body" sz="quarter" idx="13" hasCustomPrompt="1"/>
          </p:nvPr>
        </p:nvSpPr>
        <p:spPr>
          <a:xfrm>
            <a:off x="8243252" y="2011680"/>
            <a:ext cx="3108960" cy="950976"/>
          </a:xfrm>
        </p:spPr>
        <p:txBody>
          <a:bodyPr rtlCol="0"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12" name="Объект 5">
            <a:extLst>
              <a:ext uri="{FF2B5EF4-FFF2-40B4-BE49-F238E27FC236}">
                <a16:creationId xmlns:a16="http://schemas.microsoft.com/office/drawing/2014/main" id="{D7812E9D-BE2A-41F4-AA15-DC0B8C56AE77}"/>
              </a:ext>
            </a:extLst>
          </p:cNvPr>
          <p:cNvSpPr>
            <a:spLocks noGrp="1"/>
          </p:cNvSpPr>
          <p:nvPr>
            <p:ph sz="quarter" idx="14" hasCustomPrompt="1"/>
          </p:nvPr>
        </p:nvSpPr>
        <p:spPr>
          <a:xfrm>
            <a:off x="8243252" y="3127248"/>
            <a:ext cx="3108960" cy="3063240"/>
          </a:xfrm>
        </p:spPr>
        <p:txBody>
          <a:bodyPr rtlCol="0">
            <a:normAutofit/>
          </a:bodyPr>
          <a:lstStyle>
            <a:lvl1pPr>
              <a:defRPr sz="1800"/>
            </a:lvl1pPr>
            <a:lvl2pPr>
              <a:defRPr sz="1800"/>
            </a:lvl2pPr>
            <a:lvl3pPr>
              <a:defRPr sz="1800"/>
            </a:lvl3pPr>
            <a:lvl4pPr>
              <a:defRPr sz="1800"/>
            </a:lvl4pPr>
            <a:lvl5pPr>
              <a:defRPr sz="18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23761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с 2 рисунками">
    <p:spTree>
      <p:nvGrpSpPr>
        <p:cNvPr id="1" name=""/>
        <p:cNvGrpSpPr/>
        <p:nvPr/>
      </p:nvGrpSpPr>
      <p:grpSpPr>
        <a:xfrm>
          <a:off x="0" y="0"/>
          <a:ext cx="0" cy="0"/>
          <a:chOff x="0" y="0"/>
          <a:chExt cx="0" cy="0"/>
        </a:xfrm>
      </p:grpSpPr>
      <p:sp>
        <p:nvSpPr>
          <p:cNvPr id="17" name="Рисунок 16">
            <a:extLst>
              <a:ext uri="{FF2B5EF4-FFF2-40B4-BE49-F238E27FC236}">
                <a16:creationId xmlns:a16="http://schemas.microsoft.com/office/drawing/2014/main" id="{2E6D765B-CB67-4A95-A679-026ECF057447}"/>
              </a:ext>
            </a:extLst>
          </p:cNvPr>
          <p:cNvSpPr>
            <a:spLocks noGrp="1"/>
          </p:cNvSpPr>
          <p:nvPr>
            <p:ph type="pic" sz="quarter" idx="13"/>
          </p:nvPr>
        </p:nvSpPr>
        <p:spPr>
          <a:xfrm>
            <a:off x="0" y="0"/>
            <a:ext cx="6105136" cy="4191000"/>
          </a:xfrm>
          <a:custGeom>
            <a:avLst/>
            <a:gdLst>
              <a:gd name="connsiteX0" fmla="*/ 0 w 6105136"/>
              <a:gd name="connsiteY0" fmla="*/ 0 h 4191000"/>
              <a:gd name="connsiteX1" fmla="*/ 5607799 w 6105136"/>
              <a:gd name="connsiteY1" fmla="*/ 0 h 4191000"/>
              <a:gd name="connsiteX2" fmla="*/ 5571513 w 6105136"/>
              <a:gd name="connsiteY2" fmla="*/ 27327 h 4191000"/>
              <a:gd name="connsiteX3" fmla="*/ 5456712 w 6105136"/>
              <a:gd name="connsiteY3" fmla="*/ 261788 h 4191000"/>
              <a:gd name="connsiteX4" fmla="*/ 5651844 w 6105136"/>
              <a:gd name="connsiteY4" fmla="*/ 341674 h 4191000"/>
              <a:gd name="connsiteX5" fmla="*/ 5663501 w 6105136"/>
              <a:gd name="connsiteY5" fmla="*/ 477009 h 4191000"/>
              <a:gd name="connsiteX6" fmla="*/ 5762794 w 6105136"/>
              <a:gd name="connsiteY6" fmla="*/ 628324 h 4191000"/>
              <a:gd name="connsiteX7" fmla="*/ 5981237 w 6105136"/>
              <a:gd name="connsiteY7" fmla="*/ 841197 h 4191000"/>
              <a:gd name="connsiteX8" fmla="*/ 6105136 w 6105136"/>
              <a:gd name="connsiteY8" fmla="*/ 984052 h 4191000"/>
              <a:gd name="connsiteX9" fmla="*/ 5891443 w 6105136"/>
              <a:gd name="connsiteY9" fmla="*/ 1022115 h 4191000"/>
              <a:gd name="connsiteX10" fmla="*/ 5858202 w 6105136"/>
              <a:gd name="connsiteY10" fmla="*/ 1044202 h 4191000"/>
              <a:gd name="connsiteX11" fmla="*/ 5883673 w 6105136"/>
              <a:gd name="connsiteY11" fmla="*/ 1119387 h 4191000"/>
              <a:gd name="connsiteX12" fmla="*/ 5917778 w 6105136"/>
              <a:gd name="connsiteY12" fmla="*/ 1194108 h 4191000"/>
              <a:gd name="connsiteX13" fmla="*/ 5894034 w 6105136"/>
              <a:gd name="connsiteY13" fmla="*/ 1252846 h 4191000"/>
              <a:gd name="connsiteX14" fmla="*/ 5727393 w 6105136"/>
              <a:gd name="connsiteY14" fmla="*/ 1507074 h 4191000"/>
              <a:gd name="connsiteX15" fmla="*/ 5590543 w 6105136"/>
              <a:gd name="connsiteY15" fmla="*/ 1608104 h 4191000"/>
              <a:gd name="connsiteX16" fmla="*/ 5278850 w 6105136"/>
              <a:gd name="connsiteY16" fmla="*/ 2067214 h 4191000"/>
              <a:gd name="connsiteX17" fmla="*/ 5180851 w 6105136"/>
              <a:gd name="connsiteY17" fmla="*/ 2216179 h 4191000"/>
              <a:gd name="connsiteX18" fmla="*/ 5253380 w 6105136"/>
              <a:gd name="connsiteY18" fmla="*/ 2268808 h 4191000"/>
              <a:gd name="connsiteX19" fmla="*/ 5114368 w 6105136"/>
              <a:gd name="connsiteY19" fmla="*/ 2424825 h 4191000"/>
              <a:gd name="connsiteX20" fmla="*/ 4950749 w 6105136"/>
              <a:gd name="connsiteY20" fmla="*/ 2598221 h 4191000"/>
              <a:gd name="connsiteX21" fmla="*/ 4908013 w 6105136"/>
              <a:gd name="connsiteY21" fmla="*/ 2644276 h 4191000"/>
              <a:gd name="connsiteX22" fmla="*/ 1716450 w 6105136"/>
              <a:gd name="connsiteY22" fmla="*/ 4190409 h 4191000"/>
              <a:gd name="connsiteX23" fmla="*/ 1666111 w 6105136"/>
              <a:gd name="connsiteY23" fmla="*/ 4191000 h 4191000"/>
              <a:gd name="connsiteX24" fmla="*/ 1557777 w 6105136"/>
              <a:gd name="connsiteY24" fmla="*/ 4191000 h 4191000"/>
              <a:gd name="connsiteX25" fmla="*/ 1535079 w 6105136"/>
              <a:gd name="connsiteY25" fmla="*/ 4190306 h 4191000"/>
              <a:gd name="connsiteX26" fmla="*/ 645760 w 6105136"/>
              <a:gd name="connsiteY26" fmla="*/ 3962397 h 4191000"/>
              <a:gd name="connsiteX27" fmla="*/ 293915 w 6105136"/>
              <a:gd name="connsiteY27" fmla="*/ 3785239 h 4191000"/>
              <a:gd name="connsiteX28" fmla="*/ 68403 w 6105136"/>
              <a:gd name="connsiteY28" fmla="*/ 3637448 h 4191000"/>
              <a:gd name="connsiteX29" fmla="*/ 0 w 6105136"/>
              <a:gd name="connsiteY29" fmla="*/ 3589272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105136" h="4191000">
                <a:moveTo>
                  <a:pt x="0" y="0"/>
                </a:moveTo>
                <a:lnTo>
                  <a:pt x="5607799" y="0"/>
                </a:lnTo>
                <a:lnTo>
                  <a:pt x="5571513" y="27327"/>
                </a:lnTo>
                <a:cubicBezTo>
                  <a:pt x="5516855" y="89886"/>
                  <a:pt x="5497833" y="180727"/>
                  <a:pt x="5456712" y="261788"/>
                </a:cubicBezTo>
                <a:cubicBezTo>
                  <a:pt x="5516289" y="304550"/>
                  <a:pt x="5587520" y="313948"/>
                  <a:pt x="5651844" y="341674"/>
                </a:cubicBezTo>
                <a:cubicBezTo>
                  <a:pt x="5718760" y="370809"/>
                  <a:pt x="5718760" y="392425"/>
                  <a:pt x="5663501" y="477009"/>
                </a:cubicBezTo>
                <a:cubicBezTo>
                  <a:pt x="5807259" y="495339"/>
                  <a:pt x="5807259" y="495339"/>
                  <a:pt x="5762794" y="628324"/>
                </a:cubicBezTo>
                <a:cubicBezTo>
                  <a:pt x="5883243" y="640542"/>
                  <a:pt x="5962676" y="703511"/>
                  <a:pt x="5981237" y="841197"/>
                </a:cubicBezTo>
                <a:cubicBezTo>
                  <a:pt x="5990305" y="907926"/>
                  <a:pt x="6044700" y="939409"/>
                  <a:pt x="6105136" y="984052"/>
                </a:cubicBezTo>
                <a:cubicBezTo>
                  <a:pt x="6030022" y="1027286"/>
                  <a:pt x="5979081" y="1117509"/>
                  <a:pt x="5891443" y="1022115"/>
                </a:cubicBezTo>
                <a:cubicBezTo>
                  <a:pt x="5859498" y="987342"/>
                  <a:pt x="5862517" y="1031513"/>
                  <a:pt x="5858202" y="1044202"/>
                </a:cubicBezTo>
                <a:cubicBezTo>
                  <a:pt x="5847842" y="1075215"/>
                  <a:pt x="5869424" y="1095893"/>
                  <a:pt x="5883673" y="1119387"/>
                </a:cubicBezTo>
                <a:cubicBezTo>
                  <a:pt x="5897486" y="1142885"/>
                  <a:pt x="5913893" y="1167789"/>
                  <a:pt x="5917778" y="1194108"/>
                </a:cubicBezTo>
                <a:cubicBezTo>
                  <a:pt x="5920365" y="1212434"/>
                  <a:pt x="5907848" y="1239216"/>
                  <a:pt x="5894034" y="1252846"/>
                </a:cubicBezTo>
                <a:cubicBezTo>
                  <a:pt x="5821506" y="1324743"/>
                  <a:pt x="5864677" y="1486396"/>
                  <a:pt x="5727393" y="1507074"/>
                </a:cubicBezTo>
                <a:cubicBezTo>
                  <a:pt x="5665659" y="1516469"/>
                  <a:pt x="5635872" y="1575680"/>
                  <a:pt x="5590543" y="1608104"/>
                </a:cubicBezTo>
                <a:cubicBezTo>
                  <a:pt x="5432970" y="1721355"/>
                  <a:pt x="5327632" y="1867030"/>
                  <a:pt x="5278850" y="2067214"/>
                </a:cubicBezTo>
                <a:cubicBezTo>
                  <a:pt x="5265468" y="2122664"/>
                  <a:pt x="5214092" y="2167309"/>
                  <a:pt x="5180851" y="2216179"/>
                </a:cubicBezTo>
                <a:cubicBezTo>
                  <a:pt x="5196826" y="2251892"/>
                  <a:pt x="5284029" y="2174826"/>
                  <a:pt x="5253380" y="2268808"/>
                </a:cubicBezTo>
                <a:cubicBezTo>
                  <a:pt x="5230067" y="2339298"/>
                  <a:pt x="5170490" y="2383001"/>
                  <a:pt x="5114368" y="2424825"/>
                </a:cubicBezTo>
                <a:cubicBezTo>
                  <a:pt x="5050475" y="2472284"/>
                  <a:pt x="4979676" y="2510347"/>
                  <a:pt x="4950749" y="2598221"/>
                </a:cubicBezTo>
                <a:cubicBezTo>
                  <a:pt x="4944706" y="2617020"/>
                  <a:pt x="4925279" y="2636755"/>
                  <a:pt x="4908013" y="2644276"/>
                </a:cubicBezTo>
                <a:cubicBezTo>
                  <a:pt x="4120036" y="3997466"/>
                  <a:pt x="2324286" y="4174529"/>
                  <a:pt x="1716450" y="4190409"/>
                </a:cubicBezTo>
                <a:lnTo>
                  <a:pt x="1666111" y="4191000"/>
                </a:lnTo>
                <a:lnTo>
                  <a:pt x="1557777" y="4191000"/>
                </a:lnTo>
                <a:lnTo>
                  <a:pt x="1535079" y="4190306"/>
                </a:lnTo>
                <a:cubicBezTo>
                  <a:pt x="1225543" y="4176680"/>
                  <a:pt x="932844" y="4081285"/>
                  <a:pt x="645760" y="3962397"/>
                </a:cubicBezTo>
                <a:cubicBezTo>
                  <a:pt x="524448" y="3912117"/>
                  <a:pt x="411775" y="3840689"/>
                  <a:pt x="293915" y="3785239"/>
                </a:cubicBezTo>
                <a:cubicBezTo>
                  <a:pt x="212539" y="3746940"/>
                  <a:pt x="140444" y="3691254"/>
                  <a:pt x="68403" y="3637448"/>
                </a:cubicBezTo>
                <a:lnTo>
                  <a:pt x="0" y="3589272"/>
                </a:ln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16" name="Рисунок 15">
            <a:extLst>
              <a:ext uri="{FF2B5EF4-FFF2-40B4-BE49-F238E27FC236}">
                <a16:creationId xmlns:a16="http://schemas.microsoft.com/office/drawing/2014/main" id="{79B39A93-8401-44BA-A9B6-459C297B6D26}"/>
              </a:ext>
            </a:extLst>
          </p:cNvPr>
          <p:cNvSpPr>
            <a:spLocks noGrp="1"/>
          </p:cNvSpPr>
          <p:nvPr>
            <p:ph type="pic" sz="quarter" idx="14"/>
          </p:nvPr>
        </p:nvSpPr>
        <p:spPr>
          <a:xfrm>
            <a:off x="462420" y="4304418"/>
            <a:ext cx="5414116" cy="2553582"/>
          </a:xfrm>
          <a:custGeom>
            <a:avLst/>
            <a:gdLst>
              <a:gd name="connsiteX0" fmla="*/ 158526 w 5414116"/>
              <a:gd name="connsiteY0" fmla="*/ 1316979 h 2553582"/>
              <a:gd name="connsiteX1" fmla="*/ 156754 w 5414116"/>
              <a:gd name="connsiteY1" fmla="*/ 1330318 h 2553582"/>
              <a:gd name="connsiteX2" fmla="*/ 150357 w 5414116"/>
              <a:gd name="connsiteY2" fmla="*/ 1343402 h 2553582"/>
              <a:gd name="connsiteX3" fmla="*/ 148224 w 5414116"/>
              <a:gd name="connsiteY3" fmla="*/ 1345403 h 2553582"/>
              <a:gd name="connsiteX4" fmla="*/ 152759 w 5414116"/>
              <a:gd name="connsiteY4" fmla="*/ 1332109 h 2553582"/>
              <a:gd name="connsiteX5" fmla="*/ 183999 w 5414116"/>
              <a:gd name="connsiteY5" fmla="*/ 1247985 h 2553582"/>
              <a:gd name="connsiteX6" fmla="*/ 185425 w 5414116"/>
              <a:gd name="connsiteY6" fmla="*/ 1249095 h 2553582"/>
              <a:gd name="connsiteX7" fmla="*/ 177909 w 5414116"/>
              <a:gd name="connsiteY7" fmla="*/ 1267545 h 2553582"/>
              <a:gd name="connsiteX8" fmla="*/ 163267 w 5414116"/>
              <a:gd name="connsiteY8" fmla="*/ 1304542 h 2553582"/>
              <a:gd name="connsiteX9" fmla="*/ 158526 w 5414116"/>
              <a:gd name="connsiteY9" fmla="*/ 1316979 h 2553582"/>
              <a:gd name="connsiteX10" fmla="*/ 160096 w 5414116"/>
              <a:gd name="connsiteY10" fmla="*/ 1305161 h 2553582"/>
              <a:gd name="connsiteX11" fmla="*/ 183999 w 5414116"/>
              <a:gd name="connsiteY11" fmla="*/ 1247985 h 2553582"/>
              <a:gd name="connsiteX12" fmla="*/ 2747400 w 5414116"/>
              <a:gd name="connsiteY12" fmla="*/ 406 h 2553582"/>
              <a:gd name="connsiteX13" fmla="*/ 3649095 w 5414116"/>
              <a:gd name="connsiteY13" fmla="*/ 133697 h 2553582"/>
              <a:gd name="connsiteX14" fmla="*/ 4698157 w 5414116"/>
              <a:gd name="connsiteY14" fmla="*/ 641897 h 2553582"/>
              <a:gd name="connsiteX15" fmla="*/ 4969229 w 5414116"/>
              <a:gd name="connsiteY15" fmla="*/ 864848 h 2553582"/>
              <a:gd name="connsiteX16" fmla="*/ 5031717 w 5414116"/>
              <a:gd name="connsiteY16" fmla="*/ 1024948 h 2553582"/>
              <a:gd name="connsiteX17" fmla="*/ 5057014 w 5414116"/>
              <a:gd name="connsiteY17" fmla="*/ 1071682 h 2553582"/>
              <a:gd name="connsiteX18" fmla="*/ 5135838 w 5414116"/>
              <a:gd name="connsiteY18" fmla="*/ 1143392 h 2553582"/>
              <a:gd name="connsiteX19" fmla="*/ 5266156 w 5414116"/>
              <a:gd name="connsiteY19" fmla="*/ 1289064 h 2553582"/>
              <a:gd name="connsiteX20" fmla="*/ 5195858 w 5414116"/>
              <a:gd name="connsiteY20" fmla="*/ 1298567 h 2553582"/>
              <a:gd name="connsiteX21" fmla="*/ 5041179 w 5414116"/>
              <a:gd name="connsiteY21" fmla="*/ 1192607 h 2553582"/>
              <a:gd name="connsiteX22" fmla="*/ 4918135 w 5414116"/>
              <a:gd name="connsiteY22" fmla="*/ 1145234 h 2553582"/>
              <a:gd name="connsiteX23" fmla="*/ 5060171 w 5414116"/>
              <a:gd name="connsiteY23" fmla="*/ 1300349 h 2553582"/>
              <a:gd name="connsiteX24" fmla="*/ 5184421 w 5414116"/>
              <a:gd name="connsiteY24" fmla="*/ 1487704 h 2553582"/>
              <a:gd name="connsiteX25" fmla="*/ 5058648 w 5414116"/>
              <a:gd name="connsiteY25" fmla="*/ 1427657 h 2553582"/>
              <a:gd name="connsiteX26" fmla="*/ 5045794 w 5414116"/>
              <a:gd name="connsiteY26" fmla="*/ 1446015 h 2553582"/>
              <a:gd name="connsiteX27" fmla="*/ 5101767 w 5414116"/>
              <a:gd name="connsiteY27" fmla="*/ 1647359 h 2553582"/>
              <a:gd name="connsiteX28" fmla="*/ 5135030 w 5414116"/>
              <a:gd name="connsiteY28" fmla="*/ 1731061 h 2553582"/>
              <a:gd name="connsiteX29" fmla="*/ 5321944 w 5414116"/>
              <a:gd name="connsiteY29" fmla="*/ 2003361 h 2553582"/>
              <a:gd name="connsiteX30" fmla="*/ 5107240 w 5414116"/>
              <a:gd name="connsiteY30" fmla="*/ 1850840 h 2553582"/>
              <a:gd name="connsiteX31" fmla="*/ 5290952 w 5414116"/>
              <a:gd name="connsiteY31" fmla="*/ 2116036 h 2553582"/>
              <a:gd name="connsiteX32" fmla="*/ 5388446 w 5414116"/>
              <a:gd name="connsiteY32" fmla="*/ 2220887 h 2553582"/>
              <a:gd name="connsiteX33" fmla="*/ 5403992 w 5414116"/>
              <a:gd name="connsiteY33" fmla="*/ 2273010 h 2553582"/>
              <a:gd name="connsiteX34" fmla="*/ 5345240 w 5414116"/>
              <a:gd name="connsiteY34" fmla="*/ 2269525 h 2553582"/>
              <a:gd name="connsiteX35" fmla="*/ 5181971 w 5414116"/>
              <a:gd name="connsiteY35" fmla="*/ 2212341 h 2553582"/>
              <a:gd name="connsiteX36" fmla="*/ 5342451 w 5414116"/>
              <a:gd name="connsiteY36" fmla="*/ 2399541 h 2553582"/>
              <a:gd name="connsiteX37" fmla="*/ 5193127 w 5414116"/>
              <a:gd name="connsiteY37" fmla="*/ 2341296 h 2553582"/>
              <a:gd name="connsiteX38" fmla="*/ 5128778 w 5414116"/>
              <a:gd name="connsiteY38" fmla="*/ 2384953 h 2553582"/>
              <a:gd name="connsiteX39" fmla="*/ 5024779 w 5414116"/>
              <a:gd name="connsiteY39" fmla="*/ 2455361 h 2553582"/>
              <a:gd name="connsiteX40" fmla="*/ 4957119 w 5414116"/>
              <a:gd name="connsiteY40" fmla="*/ 2492221 h 2553582"/>
              <a:gd name="connsiteX41" fmla="*/ 4951208 w 5414116"/>
              <a:gd name="connsiteY41" fmla="*/ 2536243 h 2553582"/>
              <a:gd name="connsiteX42" fmla="*/ 4942986 w 5414116"/>
              <a:gd name="connsiteY42" fmla="*/ 2553582 h 2553582"/>
              <a:gd name="connsiteX43" fmla="*/ 0 w 5414116"/>
              <a:gd name="connsiteY43" fmla="*/ 2553582 h 2553582"/>
              <a:gd name="connsiteX44" fmla="*/ 10415 w 5414116"/>
              <a:gd name="connsiteY44" fmla="*/ 2540282 h 2553582"/>
              <a:gd name="connsiteX45" fmla="*/ 50390 w 5414116"/>
              <a:gd name="connsiteY45" fmla="*/ 2514109 h 2553582"/>
              <a:gd name="connsiteX46" fmla="*/ 78593 w 5414116"/>
              <a:gd name="connsiteY46" fmla="*/ 2498362 h 2553582"/>
              <a:gd name="connsiteX47" fmla="*/ 68604 w 5414116"/>
              <a:gd name="connsiteY47" fmla="*/ 2478966 h 2553582"/>
              <a:gd name="connsiteX48" fmla="*/ 51592 w 5414116"/>
              <a:gd name="connsiteY48" fmla="*/ 2367344 h 2553582"/>
              <a:gd name="connsiteX49" fmla="*/ 167239 w 5414116"/>
              <a:gd name="connsiteY49" fmla="*/ 2281968 h 2553582"/>
              <a:gd name="connsiteX50" fmla="*/ 218700 w 5414116"/>
              <a:gd name="connsiteY50" fmla="*/ 2261009 h 2553582"/>
              <a:gd name="connsiteX51" fmla="*/ 144260 w 5414116"/>
              <a:gd name="connsiteY51" fmla="*/ 2232104 h 2553582"/>
              <a:gd name="connsiteX52" fmla="*/ 132450 w 5414116"/>
              <a:gd name="connsiteY52" fmla="*/ 2182200 h 2553582"/>
              <a:gd name="connsiteX53" fmla="*/ 128269 w 5414116"/>
              <a:gd name="connsiteY53" fmla="*/ 2157485 h 2553582"/>
              <a:gd name="connsiteX54" fmla="*/ 102768 w 5414116"/>
              <a:gd name="connsiteY54" fmla="*/ 2004430 h 2553582"/>
              <a:gd name="connsiteX55" fmla="*/ 128485 w 5414116"/>
              <a:gd name="connsiteY55" fmla="*/ 1969383 h 2553582"/>
              <a:gd name="connsiteX56" fmla="*/ 316632 w 5414116"/>
              <a:gd name="connsiteY56" fmla="*/ 1814867 h 2553582"/>
              <a:gd name="connsiteX57" fmla="*/ 204084 w 5414116"/>
              <a:gd name="connsiteY57" fmla="*/ 1732869 h 2553582"/>
              <a:gd name="connsiteX58" fmla="*/ 227085 w 5414116"/>
              <a:gd name="connsiteY58" fmla="*/ 1644378 h 2553582"/>
              <a:gd name="connsiteX59" fmla="*/ 194840 w 5414116"/>
              <a:gd name="connsiteY59" fmla="*/ 1531510 h 2553582"/>
              <a:gd name="connsiteX60" fmla="*/ 153201 w 5414116"/>
              <a:gd name="connsiteY60" fmla="*/ 1357062 h 2553582"/>
              <a:gd name="connsiteX61" fmla="*/ 156754 w 5414116"/>
              <a:gd name="connsiteY61" fmla="*/ 1330318 h 2553582"/>
              <a:gd name="connsiteX62" fmla="*/ 158203 w 5414116"/>
              <a:gd name="connsiteY62" fmla="*/ 1327353 h 2553582"/>
              <a:gd name="connsiteX63" fmla="*/ 183908 w 5414116"/>
              <a:gd name="connsiteY63" fmla="*/ 1271808 h 2553582"/>
              <a:gd name="connsiteX64" fmla="*/ 192178 w 5414116"/>
              <a:gd name="connsiteY64" fmla="*/ 1254359 h 2553582"/>
              <a:gd name="connsiteX65" fmla="*/ 197963 w 5414116"/>
              <a:gd name="connsiteY65" fmla="*/ 1258870 h 2553582"/>
              <a:gd name="connsiteX66" fmla="*/ 207082 w 5414116"/>
              <a:gd name="connsiteY66" fmla="*/ 1270177 h 2553582"/>
              <a:gd name="connsiteX67" fmla="*/ 225258 w 5414116"/>
              <a:gd name="connsiteY67" fmla="*/ 1249926 h 2553582"/>
              <a:gd name="connsiteX68" fmla="*/ 225383 w 5414116"/>
              <a:gd name="connsiteY68" fmla="*/ 1197822 h 2553582"/>
              <a:gd name="connsiteX69" fmla="*/ 198195 w 5414116"/>
              <a:gd name="connsiteY69" fmla="*/ 1241661 h 2553582"/>
              <a:gd name="connsiteX70" fmla="*/ 192178 w 5414116"/>
              <a:gd name="connsiteY70" fmla="*/ 1254359 h 2553582"/>
              <a:gd name="connsiteX71" fmla="*/ 185425 w 5414116"/>
              <a:gd name="connsiteY71" fmla="*/ 1249095 h 2553582"/>
              <a:gd name="connsiteX72" fmla="*/ 194847 w 5414116"/>
              <a:gd name="connsiteY72" fmla="*/ 1225969 h 2553582"/>
              <a:gd name="connsiteX73" fmla="*/ 248781 w 5414116"/>
              <a:gd name="connsiteY73" fmla="*/ 1110761 h 2553582"/>
              <a:gd name="connsiteX74" fmla="*/ 418181 w 5414116"/>
              <a:gd name="connsiteY74" fmla="*/ 974220 h 2553582"/>
              <a:gd name="connsiteX75" fmla="*/ 532987 w 5414116"/>
              <a:gd name="connsiteY75" fmla="*/ 931088 h 2553582"/>
              <a:gd name="connsiteX76" fmla="*/ 846702 w 5414116"/>
              <a:gd name="connsiteY76" fmla="*/ 686183 h 2553582"/>
              <a:gd name="connsiteX77" fmla="*/ 946487 w 5414116"/>
              <a:gd name="connsiteY77" fmla="*/ 606427 h 2553582"/>
              <a:gd name="connsiteX78" fmla="*/ 909859 w 5414116"/>
              <a:gd name="connsiteY78" fmla="*/ 561037 h 2553582"/>
              <a:gd name="connsiteX79" fmla="*/ 1038549 w 5414116"/>
              <a:gd name="connsiteY79" fmla="*/ 483076 h 2553582"/>
              <a:gd name="connsiteX80" fmla="*/ 1187871 w 5414116"/>
              <a:gd name="connsiteY80" fmla="*/ 397948 h 2553582"/>
              <a:gd name="connsiteX81" fmla="*/ 2747400 w 5414116"/>
              <a:gd name="connsiteY81" fmla="*/ 406 h 255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414116" h="2553582">
                <a:moveTo>
                  <a:pt x="158526" y="1316979"/>
                </a:moveTo>
                <a:lnTo>
                  <a:pt x="156754" y="1330318"/>
                </a:lnTo>
                <a:lnTo>
                  <a:pt x="150357" y="1343402"/>
                </a:lnTo>
                <a:cubicBezTo>
                  <a:pt x="148595" y="1346671"/>
                  <a:pt x="147784" y="1347597"/>
                  <a:pt x="148224" y="1345403"/>
                </a:cubicBezTo>
                <a:cubicBezTo>
                  <a:pt x="148536" y="1343890"/>
                  <a:pt x="150150" y="1339188"/>
                  <a:pt x="152759" y="1332109"/>
                </a:cubicBezTo>
                <a:close/>
                <a:moveTo>
                  <a:pt x="183999" y="1247985"/>
                </a:moveTo>
                <a:lnTo>
                  <a:pt x="185425" y="1249095"/>
                </a:lnTo>
                <a:lnTo>
                  <a:pt x="177909" y="1267545"/>
                </a:lnTo>
                <a:cubicBezTo>
                  <a:pt x="172543" y="1280910"/>
                  <a:pt x="167559" y="1293511"/>
                  <a:pt x="163267" y="1304542"/>
                </a:cubicBezTo>
                <a:lnTo>
                  <a:pt x="158526" y="1316979"/>
                </a:lnTo>
                <a:lnTo>
                  <a:pt x="160096" y="1305161"/>
                </a:lnTo>
                <a:cubicBezTo>
                  <a:pt x="166154" y="1273946"/>
                  <a:pt x="174799" y="1251295"/>
                  <a:pt x="183999" y="1247985"/>
                </a:cubicBezTo>
                <a:close/>
                <a:moveTo>
                  <a:pt x="2747400" y="406"/>
                </a:moveTo>
                <a:cubicBezTo>
                  <a:pt x="3035071" y="-4281"/>
                  <a:pt x="3341945" y="31161"/>
                  <a:pt x="3649095" y="133697"/>
                </a:cubicBezTo>
                <a:cubicBezTo>
                  <a:pt x="3849864" y="200721"/>
                  <a:pt x="4603144" y="576730"/>
                  <a:pt x="4698157" y="641897"/>
                </a:cubicBezTo>
                <a:cubicBezTo>
                  <a:pt x="4795794" y="709015"/>
                  <a:pt x="4865356" y="805949"/>
                  <a:pt x="4969229" y="864848"/>
                </a:cubicBezTo>
                <a:cubicBezTo>
                  <a:pt x="5024230" y="895855"/>
                  <a:pt x="5072076" y="940214"/>
                  <a:pt x="5031717" y="1024948"/>
                </a:cubicBezTo>
                <a:cubicBezTo>
                  <a:pt x="5020170" y="1048963"/>
                  <a:pt x="5029183" y="1072811"/>
                  <a:pt x="5057014" y="1071682"/>
                </a:cubicBezTo>
                <a:cubicBezTo>
                  <a:pt x="5109680" y="1069387"/>
                  <a:pt x="5118666" y="1110271"/>
                  <a:pt x="5135838" y="1143392"/>
                </a:cubicBezTo>
                <a:cubicBezTo>
                  <a:pt x="5166252" y="1202027"/>
                  <a:pt x="5193622" y="1263285"/>
                  <a:pt x="5266156" y="1289064"/>
                </a:cubicBezTo>
                <a:cubicBezTo>
                  <a:pt x="5238324" y="1323279"/>
                  <a:pt x="5215649" y="1311585"/>
                  <a:pt x="5195858" y="1298567"/>
                </a:cubicBezTo>
                <a:cubicBezTo>
                  <a:pt x="5143669" y="1263879"/>
                  <a:pt x="5093474" y="1226987"/>
                  <a:pt x="5041179" y="1192607"/>
                </a:cubicBezTo>
                <a:cubicBezTo>
                  <a:pt x="5007224" y="1170236"/>
                  <a:pt x="4975133" y="1142623"/>
                  <a:pt x="4918135" y="1145234"/>
                </a:cubicBezTo>
                <a:cubicBezTo>
                  <a:pt x="4935797" y="1231274"/>
                  <a:pt x="5007025" y="1262427"/>
                  <a:pt x="5060171" y="1300349"/>
                </a:cubicBezTo>
                <a:cubicBezTo>
                  <a:pt x="5126536" y="1347737"/>
                  <a:pt x="5152263" y="1413621"/>
                  <a:pt x="5184421" y="1487704"/>
                </a:cubicBezTo>
                <a:cubicBezTo>
                  <a:pt x="5122415" y="1489134"/>
                  <a:pt x="5103753" y="1435610"/>
                  <a:pt x="5058648" y="1427657"/>
                </a:cubicBezTo>
                <a:cubicBezTo>
                  <a:pt x="5053296" y="1435084"/>
                  <a:pt x="5045346" y="1445577"/>
                  <a:pt x="5045794" y="1446015"/>
                </a:cubicBezTo>
                <a:cubicBezTo>
                  <a:pt x="5106451" y="1496737"/>
                  <a:pt x="5117537" y="1568193"/>
                  <a:pt x="5101767" y="1647359"/>
                </a:cubicBezTo>
                <a:cubicBezTo>
                  <a:pt x="5093584" y="1688209"/>
                  <a:pt x="5115626" y="1706770"/>
                  <a:pt x="5135030" y="1731061"/>
                </a:cubicBezTo>
                <a:cubicBezTo>
                  <a:pt x="5203090" y="1816944"/>
                  <a:pt x="5278566" y="1897224"/>
                  <a:pt x="5321944" y="2003361"/>
                </a:cubicBezTo>
                <a:cubicBezTo>
                  <a:pt x="5239878" y="1971324"/>
                  <a:pt x="5191106" y="1897335"/>
                  <a:pt x="5107240" y="1850840"/>
                </a:cubicBezTo>
                <a:cubicBezTo>
                  <a:pt x="5146549" y="1965041"/>
                  <a:pt x="5224816" y="2036621"/>
                  <a:pt x="5290952" y="2116036"/>
                </a:cubicBezTo>
                <a:cubicBezTo>
                  <a:pt x="5321198" y="2152238"/>
                  <a:pt x="5345753" y="2195120"/>
                  <a:pt x="5388446" y="2220887"/>
                </a:cubicBezTo>
                <a:cubicBezTo>
                  <a:pt x="5403552" y="2230128"/>
                  <a:pt x="5428090" y="2247608"/>
                  <a:pt x="5403992" y="2273010"/>
                </a:cubicBezTo>
                <a:cubicBezTo>
                  <a:pt x="5383871" y="2294002"/>
                  <a:pt x="5363583" y="2281535"/>
                  <a:pt x="5345240" y="2269525"/>
                </a:cubicBezTo>
                <a:cubicBezTo>
                  <a:pt x="5301305" y="2240459"/>
                  <a:pt x="5249677" y="2227961"/>
                  <a:pt x="5181971" y="2212341"/>
                </a:cubicBezTo>
                <a:cubicBezTo>
                  <a:pt x="5210776" y="2304349"/>
                  <a:pt x="5323140" y="2305426"/>
                  <a:pt x="5342451" y="2399541"/>
                </a:cubicBezTo>
                <a:cubicBezTo>
                  <a:pt x="5276493" y="2399374"/>
                  <a:pt x="5240279" y="2358756"/>
                  <a:pt x="5193127" y="2341296"/>
                </a:cubicBezTo>
                <a:cubicBezTo>
                  <a:pt x="5150483" y="2325566"/>
                  <a:pt x="5134316" y="2337131"/>
                  <a:pt x="5128778" y="2384953"/>
                </a:cubicBezTo>
                <a:cubicBezTo>
                  <a:pt x="5120098" y="2459440"/>
                  <a:pt x="5082689" y="2490060"/>
                  <a:pt x="5024779" y="2455361"/>
                </a:cubicBezTo>
                <a:cubicBezTo>
                  <a:pt x="4971160" y="2423009"/>
                  <a:pt x="4955618" y="2448088"/>
                  <a:pt x="4957119" y="2492221"/>
                </a:cubicBezTo>
                <a:cubicBezTo>
                  <a:pt x="4957659" y="2508307"/>
                  <a:pt x="4955422" y="2522819"/>
                  <a:pt x="4951208" y="2536243"/>
                </a:cubicBezTo>
                <a:lnTo>
                  <a:pt x="4942986" y="2553582"/>
                </a:lnTo>
                <a:lnTo>
                  <a:pt x="0" y="2553582"/>
                </a:lnTo>
                <a:lnTo>
                  <a:pt x="10415" y="2540282"/>
                </a:lnTo>
                <a:cubicBezTo>
                  <a:pt x="21321" y="2529317"/>
                  <a:pt x="34083" y="2520126"/>
                  <a:pt x="50390" y="2514109"/>
                </a:cubicBezTo>
                <a:cubicBezTo>
                  <a:pt x="60150" y="2510393"/>
                  <a:pt x="69288" y="2504190"/>
                  <a:pt x="78593" y="2498362"/>
                </a:cubicBezTo>
                <a:cubicBezTo>
                  <a:pt x="79663" y="2490260"/>
                  <a:pt x="77016" y="2483287"/>
                  <a:pt x="68604" y="2478966"/>
                </a:cubicBezTo>
                <a:cubicBezTo>
                  <a:pt x="15119" y="2451323"/>
                  <a:pt x="33815" y="2412284"/>
                  <a:pt x="51592" y="2367344"/>
                </a:cubicBezTo>
                <a:cubicBezTo>
                  <a:pt x="73482" y="2311677"/>
                  <a:pt x="117178" y="2293901"/>
                  <a:pt x="167239" y="2281968"/>
                </a:cubicBezTo>
                <a:cubicBezTo>
                  <a:pt x="184333" y="2277976"/>
                  <a:pt x="204809" y="2283134"/>
                  <a:pt x="218700" y="2261009"/>
                </a:cubicBezTo>
                <a:cubicBezTo>
                  <a:pt x="202945" y="2233233"/>
                  <a:pt x="167661" y="2244301"/>
                  <a:pt x="144260" y="2232104"/>
                </a:cubicBezTo>
                <a:cubicBezTo>
                  <a:pt x="124982" y="2221882"/>
                  <a:pt x="89225" y="2216464"/>
                  <a:pt x="132450" y="2182200"/>
                </a:cubicBezTo>
                <a:cubicBezTo>
                  <a:pt x="145069" y="2172139"/>
                  <a:pt x="138401" y="2161211"/>
                  <a:pt x="128269" y="2157485"/>
                </a:cubicBezTo>
                <a:cubicBezTo>
                  <a:pt x="45771" y="2128357"/>
                  <a:pt x="114856" y="2054401"/>
                  <a:pt x="102768" y="2004430"/>
                </a:cubicBezTo>
                <a:cubicBezTo>
                  <a:pt x="99143" y="1990876"/>
                  <a:pt x="114661" y="1971808"/>
                  <a:pt x="128485" y="1969383"/>
                </a:cubicBezTo>
                <a:cubicBezTo>
                  <a:pt x="216478" y="1953355"/>
                  <a:pt x="255260" y="1875600"/>
                  <a:pt x="316632" y="1814867"/>
                </a:cubicBezTo>
                <a:cubicBezTo>
                  <a:pt x="286607" y="1778049"/>
                  <a:pt x="240843" y="1760915"/>
                  <a:pt x="204084" y="1732869"/>
                </a:cubicBezTo>
                <a:cubicBezTo>
                  <a:pt x="165873" y="1703815"/>
                  <a:pt x="170805" y="1689937"/>
                  <a:pt x="227085" y="1644378"/>
                </a:cubicBezTo>
                <a:cubicBezTo>
                  <a:pt x="135002" y="1609983"/>
                  <a:pt x="135002" y="1609983"/>
                  <a:pt x="194840" y="1531510"/>
                </a:cubicBezTo>
                <a:cubicBezTo>
                  <a:pt x="155738" y="1518118"/>
                  <a:pt x="147268" y="1431235"/>
                  <a:pt x="153201" y="1357062"/>
                </a:cubicBezTo>
                <a:lnTo>
                  <a:pt x="156754" y="1330318"/>
                </a:lnTo>
                <a:lnTo>
                  <a:pt x="158203" y="1327353"/>
                </a:lnTo>
                <a:cubicBezTo>
                  <a:pt x="164944" y="1313010"/>
                  <a:pt x="174305" y="1292418"/>
                  <a:pt x="183908" y="1271808"/>
                </a:cubicBezTo>
                <a:lnTo>
                  <a:pt x="192178" y="1254359"/>
                </a:lnTo>
                <a:lnTo>
                  <a:pt x="197963" y="1258870"/>
                </a:lnTo>
                <a:cubicBezTo>
                  <a:pt x="201319" y="1265759"/>
                  <a:pt x="204343" y="1269123"/>
                  <a:pt x="207082" y="1270177"/>
                </a:cubicBezTo>
                <a:cubicBezTo>
                  <a:pt x="215301" y="1273335"/>
                  <a:pt x="220953" y="1255680"/>
                  <a:pt x="225258" y="1249926"/>
                </a:cubicBezTo>
                <a:cubicBezTo>
                  <a:pt x="239225" y="1231830"/>
                  <a:pt x="229470" y="1215162"/>
                  <a:pt x="225383" y="1197822"/>
                </a:cubicBezTo>
                <a:cubicBezTo>
                  <a:pt x="223809" y="1191435"/>
                  <a:pt x="212069" y="1213060"/>
                  <a:pt x="198195" y="1241661"/>
                </a:cubicBezTo>
                <a:lnTo>
                  <a:pt x="192178" y="1254359"/>
                </a:lnTo>
                <a:lnTo>
                  <a:pt x="185425" y="1249095"/>
                </a:lnTo>
                <a:lnTo>
                  <a:pt x="194847" y="1225969"/>
                </a:lnTo>
                <a:cubicBezTo>
                  <a:pt x="218144" y="1169629"/>
                  <a:pt x="242658" y="1113997"/>
                  <a:pt x="248781" y="1110761"/>
                </a:cubicBezTo>
                <a:cubicBezTo>
                  <a:pt x="313786" y="1076283"/>
                  <a:pt x="321395" y="965784"/>
                  <a:pt x="418181" y="974220"/>
                </a:cubicBezTo>
                <a:cubicBezTo>
                  <a:pt x="461819" y="977818"/>
                  <a:pt x="495215" y="944914"/>
                  <a:pt x="532987" y="931088"/>
                </a:cubicBezTo>
                <a:cubicBezTo>
                  <a:pt x="664440" y="883526"/>
                  <a:pt x="768295" y="806734"/>
                  <a:pt x="846702" y="686183"/>
                </a:cubicBezTo>
                <a:cubicBezTo>
                  <a:pt x="868484" y="652881"/>
                  <a:pt x="913166" y="632329"/>
                  <a:pt x="946487" y="606427"/>
                </a:cubicBezTo>
                <a:cubicBezTo>
                  <a:pt x="943857" y="580742"/>
                  <a:pt x="867909" y="616319"/>
                  <a:pt x="909859" y="561037"/>
                </a:cubicBezTo>
                <a:cubicBezTo>
                  <a:pt x="941546" y="519374"/>
                  <a:pt x="991572" y="500749"/>
                  <a:pt x="1038549" y="483076"/>
                </a:cubicBezTo>
                <a:cubicBezTo>
                  <a:pt x="1092404" y="463016"/>
                  <a:pt x="1148626" y="449861"/>
                  <a:pt x="1187871" y="397948"/>
                </a:cubicBezTo>
                <a:cubicBezTo>
                  <a:pt x="1194206" y="389666"/>
                  <a:pt x="1884389" y="14461"/>
                  <a:pt x="2747400" y="406"/>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 name="Заголовок 1">
            <a:extLst>
              <a:ext uri="{FF2B5EF4-FFF2-40B4-BE49-F238E27FC236}">
                <a16:creationId xmlns:a16="http://schemas.microsoft.com/office/drawing/2014/main" id="{26030E26-A86A-417A-AA64-699AA8DD3DA5}"/>
              </a:ext>
            </a:extLst>
          </p:cNvPr>
          <p:cNvSpPr>
            <a:spLocks noGrp="1"/>
          </p:cNvSpPr>
          <p:nvPr>
            <p:ph type="title"/>
          </p:nvPr>
        </p:nvSpPr>
        <p:spPr>
          <a:xfrm>
            <a:off x="6739128" y="365760"/>
            <a:ext cx="4617720" cy="2578608"/>
          </a:xfrm>
        </p:spPr>
        <p:txBody>
          <a:bodyPr rtlCol="0" anchor="b">
            <a:normAutofit/>
          </a:bodyPr>
          <a:lstStyle>
            <a:lvl1pPr>
              <a:defRPr sz="4000"/>
            </a:lvl1pPr>
          </a:lstStyle>
          <a:p>
            <a:pPr rtl="0"/>
            <a:r>
              <a:rPr lang="en-US" noProof="0"/>
              <a:t>Click to edit Master title style</a:t>
            </a:r>
            <a:endParaRPr lang="ru-RU" noProof="0"/>
          </a:p>
        </p:txBody>
      </p:sp>
      <p:sp>
        <p:nvSpPr>
          <p:cNvPr id="3" name="Объект 2">
            <a:extLst>
              <a:ext uri="{FF2B5EF4-FFF2-40B4-BE49-F238E27FC236}">
                <a16:creationId xmlns:a16="http://schemas.microsoft.com/office/drawing/2014/main" id="{D19CF97E-0E6E-41E9-B75B-0371E744D1E8}"/>
              </a:ext>
            </a:extLst>
          </p:cNvPr>
          <p:cNvSpPr>
            <a:spLocks noGrp="1"/>
          </p:cNvSpPr>
          <p:nvPr>
            <p:ph idx="1" hasCustomPrompt="1"/>
          </p:nvPr>
        </p:nvSpPr>
        <p:spPr>
          <a:xfrm>
            <a:off x="6739128" y="3127248"/>
            <a:ext cx="4617720" cy="3054096"/>
          </a:xfrm>
        </p:spPr>
        <p:txBody>
          <a:bodyPr rtlCol="0"/>
          <a:lstStyle>
            <a:lvl1pPr marL="0" indent="0">
              <a:buNone/>
              <a:defRPr sz="1800"/>
            </a:lvl1pPr>
            <a:lvl2pPr marL="228600">
              <a:defRPr sz="1800"/>
            </a:lvl2pPr>
            <a:lvl3pPr marL="457200">
              <a:defRPr sz="1800"/>
            </a:lvl3pPr>
            <a:lvl4pPr marL="685800">
              <a:defRPr sz="1800"/>
            </a:lvl4pPr>
            <a:lvl5pPr>
              <a:defRPr sz="18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p:txBody>
      </p:sp>
      <p:sp>
        <p:nvSpPr>
          <p:cNvPr id="5" name="Нижний колонтитул 4">
            <a:extLst>
              <a:ext uri="{FF2B5EF4-FFF2-40B4-BE49-F238E27FC236}">
                <a16:creationId xmlns:a16="http://schemas.microsoft.com/office/drawing/2014/main" id="{36E618F2-3B8E-4449-91E7-F8AA4960938F}"/>
              </a:ext>
            </a:extLst>
          </p:cNvPr>
          <p:cNvSpPr>
            <a:spLocks noGrp="1"/>
          </p:cNvSpPr>
          <p:nvPr>
            <p:ph type="ftr" sz="quarter" idx="11"/>
          </p:nvPr>
        </p:nvSpPr>
        <p:spPr>
          <a:xfrm>
            <a:off x="6739128" y="6356350"/>
            <a:ext cx="4114800" cy="365125"/>
          </a:xfrm>
        </p:spPr>
        <p:txBody>
          <a:bodyPr rtlCol="0"/>
          <a:lstStyle>
            <a:lvl1pPr algn="l">
              <a:defRPr/>
            </a:lvl1pPr>
          </a:lstStyle>
          <a:p>
            <a:pPr algn="l" rtl="0"/>
            <a:r>
              <a:rPr lang="ru-RU" noProof="0"/>
              <a:t>Заголовок презентации</a:t>
            </a:r>
          </a:p>
        </p:txBody>
      </p:sp>
      <p:sp>
        <p:nvSpPr>
          <p:cNvPr id="6" name="Номер слайда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1554462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Заключение">
    <p:spTree>
      <p:nvGrpSpPr>
        <p:cNvPr id="1" name=""/>
        <p:cNvGrpSpPr/>
        <p:nvPr/>
      </p:nvGrpSpPr>
      <p:grpSpPr>
        <a:xfrm>
          <a:off x="0" y="0"/>
          <a:ext cx="0" cy="0"/>
          <a:chOff x="0" y="0"/>
          <a:chExt cx="0" cy="0"/>
        </a:xfrm>
      </p:grpSpPr>
      <p:sp>
        <p:nvSpPr>
          <p:cNvPr id="17" name="Рисунок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18" name="Рисунок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5" name="Заголовок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rtlCol="0" anchor="b"/>
          <a:lstStyle>
            <a:lvl1pPr>
              <a:defRPr sz="4000"/>
            </a:lvl1pPr>
          </a:lstStyle>
          <a:p>
            <a:pPr rtl="0"/>
            <a:r>
              <a:rPr lang="en-US" noProof="0"/>
              <a:t>Click to edit Master title style</a:t>
            </a:r>
            <a:endParaRPr lang="ru-RU" noProof="0"/>
          </a:p>
        </p:txBody>
      </p:sp>
      <p:sp>
        <p:nvSpPr>
          <p:cNvPr id="7" name="Текст 6">
            <a:extLst>
              <a:ext uri="{FF2B5EF4-FFF2-40B4-BE49-F238E27FC236}">
                <a16:creationId xmlns:a16="http://schemas.microsoft.com/office/drawing/2014/main" id="{AE97A506-D3A6-4ED8-8315-385575046882}"/>
              </a:ext>
            </a:extLst>
          </p:cNvPr>
          <p:cNvSpPr>
            <a:spLocks noGrp="1"/>
          </p:cNvSpPr>
          <p:nvPr>
            <p:ph type="body" sz="quarter" idx="13" hasCustomPrompt="1"/>
          </p:nvPr>
        </p:nvSpPr>
        <p:spPr>
          <a:xfrm>
            <a:off x="838199" y="2898648"/>
            <a:ext cx="4443984" cy="594360"/>
          </a:xfrm>
        </p:spPr>
        <p:txBody>
          <a:bodyPr rtlCol="0"/>
          <a:lstStyle>
            <a:lvl1pPr marL="0" indent="0">
              <a:buNone/>
              <a:defRPr sz="2000"/>
            </a:lvl1pPr>
          </a:lstStyle>
          <a:p>
            <a:pPr lvl="0" rtl="0"/>
            <a:r>
              <a:rPr lang="ru-RU" noProof="0"/>
              <a:t>Щелкните, чтобы изменить стили текста образца слайда</a:t>
            </a:r>
          </a:p>
        </p:txBody>
      </p:sp>
      <p:sp>
        <p:nvSpPr>
          <p:cNvPr id="8" name="Текст 6">
            <a:extLst>
              <a:ext uri="{FF2B5EF4-FFF2-40B4-BE49-F238E27FC236}">
                <a16:creationId xmlns:a16="http://schemas.microsoft.com/office/drawing/2014/main" id="{D85D9E25-B25F-4DB6-B381-E134A525C7A1}"/>
              </a:ext>
            </a:extLst>
          </p:cNvPr>
          <p:cNvSpPr>
            <a:spLocks noGrp="1"/>
          </p:cNvSpPr>
          <p:nvPr>
            <p:ph type="body" sz="quarter" idx="14" hasCustomPrompt="1"/>
          </p:nvPr>
        </p:nvSpPr>
        <p:spPr>
          <a:xfrm>
            <a:off x="838199" y="3639312"/>
            <a:ext cx="4443984" cy="594360"/>
          </a:xfrm>
        </p:spPr>
        <p:txBody>
          <a:bodyPr rtlCol="0"/>
          <a:lstStyle>
            <a:lvl1pPr marL="0" indent="0">
              <a:buNone/>
              <a:defRPr sz="2000"/>
            </a:lvl1pPr>
          </a:lstStyle>
          <a:p>
            <a:pPr lvl="0" rtl="0"/>
            <a:r>
              <a:rPr lang="ru-RU" noProof="0"/>
              <a:t>Щелкните, чтобы изменить стили текста образца слайда</a:t>
            </a:r>
          </a:p>
        </p:txBody>
      </p:sp>
      <p:sp>
        <p:nvSpPr>
          <p:cNvPr id="9" name="Текст 6">
            <a:extLst>
              <a:ext uri="{FF2B5EF4-FFF2-40B4-BE49-F238E27FC236}">
                <a16:creationId xmlns:a16="http://schemas.microsoft.com/office/drawing/2014/main" id="{6CE2F152-3B4C-4389-9A9C-82E3C8649A90}"/>
              </a:ext>
            </a:extLst>
          </p:cNvPr>
          <p:cNvSpPr>
            <a:spLocks noGrp="1"/>
          </p:cNvSpPr>
          <p:nvPr>
            <p:ph type="body" sz="quarter" idx="15" hasCustomPrompt="1"/>
          </p:nvPr>
        </p:nvSpPr>
        <p:spPr>
          <a:xfrm>
            <a:off x="838199" y="4389120"/>
            <a:ext cx="4443984" cy="594360"/>
          </a:xfrm>
        </p:spPr>
        <p:txBody>
          <a:bodyPr rtlCol="0"/>
          <a:lstStyle>
            <a:lvl1pPr marL="0" indent="0">
              <a:buNone/>
              <a:defRPr sz="2000"/>
            </a:lvl1pPr>
          </a:lstStyle>
          <a:p>
            <a:pPr lvl="0" rtl="0"/>
            <a:r>
              <a:rPr lang="ru-RU" noProof="0"/>
              <a:t>Щелкните, чтобы изменить стили текста образца слайда</a:t>
            </a:r>
          </a:p>
        </p:txBody>
      </p:sp>
    </p:spTree>
    <p:extLst>
      <p:ext uri="{BB962C8B-B14F-4D97-AF65-F5344CB8AC3E}">
        <p14:creationId xmlns:p14="http://schemas.microsoft.com/office/powerpoint/2010/main" val="4058976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Графический объект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pPr rtl="0"/>
            <a:endParaRPr lang="ru-RU" noProof="0"/>
          </a:p>
        </p:txBody>
      </p:sp>
      <p:sp>
        <p:nvSpPr>
          <p:cNvPr id="2" name="Заголовок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rtlCol="0" anchor="b">
            <a:normAutofit/>
          </a:bodyPr>
          <a:lstStyle>
            <a:lvl1pPr>
              <a:defRPr sz="4800"/>
            </a:lvl1pPr>
          </a:lstStyle>
          <a:p>
            <a:pPr rtl="0"/>
            <a:r>
              <a:rPr lang="en-US" noProof="0"/>
              <a:t>Click to edit Master title style</a:t>
            </a:r>
            <a:endParaRPr lang="ru-RU" noProof="0"/>
          </a:p>
        </p:txBody>
      </p:sp>
      <p:sp>
        <p:nvSpPr>
          <p:cNvPr id="3" name="Текст 2">
            <a:extLst>
              <a:ext uri="{FF2B5EF4-FFF2-40B4-BE49-F238E27FC236}">
                <a16:creationId xmlns:a16="http://schemas.microsoft.com/office/drawing/2014/main" id="{BE8BBAC4-9088-44CF-BA2D-B8DD24FB5274}"/>
              </a:ext>
            </a:extLst>
          </p:cNvPr>
          <p:cNvSpPr>
            <a:spLocks noGrp="1"/>
          </p:cNvSpPr>
          <p:nvPr>
            <p:ph type="body" idx="1" hasCustomPrompt="1"/>
          </p:nvPr>
        </p:nvSpPr>
        <p:spPr>
          <a:xfrm>
            <a:off x="831850" y="4279392"/>
            <a:ext cx="5266944" cy="1500187"/>
          </a:xfrm>
        </p:spPr>
        <p:txBody>
          <a:bodyPr rtlCol="0"/>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4" name="Дата 3">
            <a:extLst>
              <a:ext uri="{FF2B5EF4-FFF2-40B4-BE49-F238E27FC236}">
                <a16:creationId xmlns:a16="http://schemas.microsoft.com/office/drawing/2014/main" id="{3793FB3F-D2A6-4919-B57B-C08861D46303}"/>
              </a:ext>
            </a:extLst>
          </p:cNvPr>
          <p:cNvSpPr>
            <a:spLocks noGrp="1"/>
          </p:cNvSpPr>
          <p:nvPr>
            <p:ph type="dt" sz="half" idx="10"/>
          </p:nvPr>
        </p:nvSpPr>
        <p:spPr/>
        <p:txBody>
          <a:bodyPr rtlCol="0"/>
          <a:lstStyle/>
          <a:p>
            <a:pPr rtl="0"/>
            <a:r>
              <a:rPr lang="ru-RU" noProof="0"/>
              <a:t>03.09.20ГГ</a:t>
            </a:r>
          </a:p>
        </p:txBody>
      </p:sp>
      <p:sp>
        <p:nvSpPr>
          <p:cNvPr id="5" name="Нижний колонтитул 4">
            <a:extLst>
              <a:ext uri="{FF2B5EF4-FFF2-40B4-BE49-F238E27FC236}">
                <a16:creationId xmlns:a16="http://schemas.microsoft.com/office/drawing/2014/main" id="{989049E0-6BE5-43FA-A4D4-ACAFC871A79F}"/>
              </a:ext>
            </a:extLst>
          </p:cNvPr>
          <p:cNvSpPr>
            <a:spLocks noGrp="1"/>
          </p:cNvSpPr>
          <p:nvPr>
            <p:ph type="ftr" sz="quarter" idx="11"/>
          </p:nvPr>
        </p:nvSpPr>
        <p:spPr/>
        <p:txBody>
          <a:bodyPr rtlCol="0"/>
          <a:lstStyle/>
          <a:p>
            <a:pPr rtl="0"/>
            <a:r>
              <a:rPr lang="ru-RU" noProof="0"/>
              <a:t>Название презентации</a:t>
            </a:r>
          </a:p>
        </p:txBody>
      </p:sp>
      <p:sp>
        <p:nvSpPr>
          <p:cNvPr id="6" name="Номер слайда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862530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1C9756B-145D-4BA8-AA43-904C1E7CB86D}"/>
              </a:ext>
            </a:extLst>
          </p:cNvPr>
          <p:cNvSpPr>
            <a:spLocks noGrp="1"/>
          </p:cNvSpPr>
          <p:nvPr>
            <p:ph type="dt" sz="half" idx="10"/>
          </p:nvPr>
        </p:nvSpPr>
        <p:spPr/>
        <p:txBody>
          <a:bodyPr rtlCol="0"/>
          <a:lstStyle/>
          <a:p>
            <a:pPr rtl="0"/>
            <a:r>
              <a:rPr lang="ru-RU" noProof="0"/>
              <a:t>03.09.20ГГ</a:t>
            </a:r>
          </a:p>
        </p:txBody>
      </p:sp>
      <p:sp>
        <p:nvSpPr>
          <p:cNvPr id="3" name="Нижний колонтитул 2">
            <a:extLst>
              <a:ext uri="{FF2B5EF4-FFF2-40B4-BE49-F238E27FC236}">
                <a16:creationId xmlns:a16="http://schemas.microsoft.com/office/drawing/2014/main" id="{B21DB60F-139E-4C44-89AF-3F8F5EC241FB}"/>
              </a:ext>
            </a:extLst>
          </p:cNvPr>
          <p:cNvSpPr>
            <a:spLocks noGrp="1"/>
          </p:cNvSpPr>
          <p:nvPr>
            <p:ph type="ftr" sz="quarter" idx="11"/>
          </p:nvPr>
        </p:nvSpPr>
        <p:spPr/>
        <p:txBody>
          <a:bodyPr rtlCol="0"/>
          <a:lstStyle/>
          <a:p>
            <a:pPr rtl="0"/>
            <a:r>
              <a:rPr lang="ru-RU" noProof="0"/>
              <a:t>Название презентации</a:t>
            </a:r>
          </a:p>
        </p:txBody>
      </p:sp>
      <p:sp>
        <p:nvSpPr>
          <p:cNvPr id="4" name="Номер слайда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4292733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олилиния: Фигура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pPr rtl="0"/>
            <a:endParaRPr lang="ru-RU" noProof="0">
              <a:solidFill>
                <a:schemeClr val="tx1"/>
              </a:solidFill>
            </a:endParaRPr>
          </a:p>
        </p:txBody>
      </p:sp>
      <p:sp>
        <p:nvSpPr>
          <p:cNvPr id="2" name="Заголовок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rtlCol="0" anchor="b"/>
          <a:lstStyle>
            <a:lvl1pPr>
              <a:defRPr sz="3200"/>
            </a:lvl1pPr>
          </a:lstStyle>
          <a:p>
            <a:pPr rtl="0"/>
            <a:r>
              <a:rPr lang="en-US" noProof="0"/>
              <a:t>Click to edit Master title style</a:t>
            </a:r>
            <a:endParaRPr lang="ru-RU" noProof="0"/>
          </a:p>
        </p:txBody>
      </p:sp>
      <p:sp>
        <p:nvSpPr>
          <p:cNvPr id="3" name="Объект 2">
            <a:extLst>
              <a:ext uri="{FF2B5EF4-FFF2-40B4-BE49-F238E27FC236}">
                <a16:creationId xmlns:a16="http://schemas.microsoft.com/office/drawing/2014/main" id="{BF2FFC98-62A0-445A-BEDA-785BE925A1D8}"/>
              </a:ext>
            </a:extLst>
          </p:cNvPr>
          <p:cNvSpPr>
            <a:spLocks noGrp="1"/>
          </p:cNvSpPr>
          <p:nvPr>
            <p:ph idx="1" hasCustomPrompt="1"/>
          </p:nvPr>
        </p:nvSpPr>
        <p:spPr>
          <a:xfrm>
            <a:off x="7059168" y="640080"/>
            <a:ext cx="4489704" cy="5596128"/>
          </a:xfrm>
        </p:spPr>
        <p:txBody>
          <a:bodyPr rtlCol="0" anchor="ct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a:extLst>
              <a:ext uri="{FF2B5EF4-FFF2-40B4-BE49-F238E27FC236}">
                <a16:creationId xmlns:a16="http://schemas.microsoft.com/office/drawing/2014/main" id="{DB4D7827-8489-4EE4-88EE-16685FE6DE8A}"/>
              </a:ext>
            </a:extLst>
          </p:cNvPr>
          <p:cNvSpPr>
            <a:spLocks noGrp="1"/>
          </p:cNvSpPr>
          <p:nvPr>
            <p:ph type="body" sz="half" idx="2" hasCustomPrompt="1"/>
          </p:nvPr>
        </p:nvSpPr>
        <p:spPr>
          <a:xfrm>
            <a:off x="839788" y="3776472"/>
            <a:ext cx="3886200" cy="246888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5" name="Дата 4">
            <a:extLst>
              <a:ext uri="{FF2B5EF4-FFF2-40B4-BE49-F238E27FC236}">
                <a16:creationId xmlns:a16="http://schemas.microsoft.com/office/drawing/2014/main" id="{8C33534F-EA91-4A50-B0F6-10D689E458EF}"/>
              </a:ext>
            </a:extLst>
          </p:cNvPr>
          <p:cNvSpPr>
            <a:spLocks noGrp="1"/>
          </p:cNvSpPr>
          <p:nvPr>
            <p:ph type="dt" sz="half" idx="10"/>
          </p:nvPr>
        </p:nvSpPr>
        <p:spPr/>
        <p:txBody>
          <a:bodyPr rtlCol="0"/>
          <a:lstStyle/>
          <a:p>
            <a:pPr rtl="0"/>
            <a:r>
              <a:rPr lang="ru-RU" noProof="0"/>
              <a:t>03.09.20ГГ</a:t>
            </a:r>
          </a:p>
        </p:txBody>
      </p:sp>
      <p:sp>
        <p:nvSpPr>
          <p:cNvPr id="6" name="Нижний колонтитул 5">
            <a:extLst>
              <a:ext uri="{FF2B5EF4-FFF2-40B4-BE49-F238E27FC236}">
                <a16:creationId xmlns:a16="http://schemas.microsoft.com/office/drawing/2014/main" id="{6C20F3F7-8B4B-4015-AA9C-109D05B2F146}"/>
              </a:ext>
            </a:extLst>
          </p:cNvPr>
          <p:cNvSpPr>
            <a:spLocks noGrp="1"/>
          </p:cNvSpPr>
          <p:nvPr>
            <p:ph type="ftr" sz="quarter" idx="11"/>
          </p:nvPr>
        </p:nvSpPr>
        <p:spPr/>
        <p:txBody>
          <a:bodyPr rtlCol="0"/>
          <a:lstStyle>
            <a:lvl1pPr algn="l">
              <a:defRPr/>
            </a:lvl1pPr>
          </a:lstStyle>
          <a:p>
            <a:pPr rtl="0"/>
            <a:r>
              <a:rPr lang="ru-RU" noProof="0"/>
              <a:t>Название презентации</a:t>
            </a:r>
          </a:p>
        </p:txBody>
      </p:sp>
      <p:sp>
        <p:nvSpPr>
          <p:cNvPr id="7" name="Номер слайда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2907610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Графический объект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pPr rtl="0"/>
            <a:endParaRPr lang="ru-RU" noProof="0"/>
          </a:p>
        </p:txBody>
      </p:sp>
      <p:sp>
        <p:nvSpPr>
          <p:cNvPr id="2" name="Заголовок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rtlCol="0" anchor="b"/>
          <a:lstStyle>
            <a:lvl1pPr algn="ctr">
              <a:defRPr sz="3200">
                <a:solidFill>
                  <a:schemeClr val="bg1"/>
                </a:solidFill>
              </a:defRPr>
            </a:lvl1pPr>
          </a:lstStyle>
          <a:p>
            <a:pPr rtl="0"/>
            <a:r>
              <a:rPr lang="en-US" noProof="0"/>
              <a:t>Click to edit Master title style</a:t>
            </a:r>
            <a:endParaRPr lang="ru-RU" noProof="0" dirty="0"/>
          </a:p>
        </p:txBody>
      </p:sp>
      <p:sp>
        <p:nvSpPr>
          <p:cNvPr id="3" name="Рисунок 2">
            <a:extLst>
              <a:ext uri="{FF2B5EF4-FFF2-40B4-BE49-F238E27FC236}">
                <a16:creationId xmlns:a16="http://schemas.microsoft.com/office/drawing/2014/main" id="{9CD9D1F5-05CC-48F3-A314-315EF1703043}"/>
              </a:ext>
            </a:extLst>
          </p:cNvPr>
          <p:cNvSpPr>
            <a:spLocks noGrp="1"/>
          </p:cNvSpPr>
          <p:nvPr>
            <p:ph type="pic" idx="1" hasCustomPrompt="1"/>
          </p:nvPr>
        </p:nvSpPr>
        <p:spPr>
          <a:xfrm>
            <a:off x="6711696" y="640079"/>
            <a:ext cx="4837176" cy="5568696"/>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a:extLst>
              <a:ext uri="{FF2B5EF4-FFF2-40B4-BE49-F238E27FC236}">
                <a16:creationId xmlns:a16="http://schemas.microsoft.com/office/drawing/2014/main" id="{211807DE-1178-4BBB-89D8-9046239C2DE9}"/>
              </a:ext>
            </a:extLst>
          </p:cNvPr>
          <p:cNvSpPr>
            <a:spLocks noGrp="1"/>
          </p:cNvSpPr>
          <p:nvPr>
            <p:ph type="body" sz="half" idx="2" hasCustomPrompt="1"/>
          </p:nvPr>
        </p:nvSpPr>
        <p:spPr>
          <a:xfrm>
            <a:off x="1655064" y="4087368"/>
            <a:ext cx="3319272" cy="649224"/>
          </a:xfrm>
        </p:spPr>
        <p:txBody>
          <a:bodyPr rtlCol="0">
            <a:noAutofit/>
          </a:bodyPr>
          <a:lstStyle>
            <a:lvl1pPr marL="0" indent="0" algn="ctr">
              <a:buNone/>
              <a:defRPr sz="2000" cap="all" baseline="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5" name="Дата 4">
            <a:extLst>
              <a:ext uri="{FF2B5EF4-FFF2-40B4-BE49-F238E27FC236}">
                <a16:creationId xmlns:a16="http://schemas.microsoft.com/office/drawing/2014/main" id="{3D48EA59-A1BC-48B7-9495-6D5C6035B14B}"/>
              </a:ext>
            </a:extLst>
          </p:cNvPr>
          <p:cNvSpPr>
            <a:spLocks noGrp="1"/>
          </p:cNvSpPr>
          <p:nvPr>
            <p:ph type="dt" sz="half" idx="10"/>
          </p:nvPr>
        </p:nvSpPr>
        <p:spPr/>
        <p:txBody>
          <a:bodyPr rtlCol="0"/>
          <a:lstStyle/>
          <a:p>
            <a:pPr rtl="0"/>
            <a:r>
              <a:rPr lang="ru-RU" noProof="0"/>
              <a:t>03.09.20ГГ</a:t>
            </a:r>
          </a:p>
        </p:txBody>
      </p:sp>
      <p:sp>
        <p:nvSpPr>
          <p:cNvPr id="6" name="Нижний колонтитул 5">
            <a:extLst>
              <a:ext uri="{FF2B5EF4-FFF2-40B4-BE49-F238E27FC236}">
                <a16:creationId xmlns:a16="http://schemas.microsoft.com/office/drawing/2014/main" id="{49F85A72-B50F-440E-AAD3-53C099F6D9B6}"/>
              </a:ext>
            </a:extLst>
          </p:cNvPr>
          <p:cNvSpPr>
            <a:spLocks noGrp="1"/>
          </p:cNvSpPr>
          <p:nvPr>
            <p:ph type="ftr" sz="quarter" idx="11"/>
          </p:nvPr>
        </p:nvSpPr>
        <p:spPr/>
        <p:txBody>
          <a:bodyPr rtlCol="0"/>
          <a:lstStyle/>
          <a:p>
            <a:pPr rtl="0"/>
            <a:r>
              <a:rPr lang="ru-RU" noProof="0"/>
              <a:t>Название презентации</a:t>
            </a:r>
          </a:p>
        </p:txBody>
      </p:sp>
      <p:sp>
        <p:nvSpPr>
          <p:cNvPr id="7" name="Номер слайда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2406699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EE4C6-88E6-C649-125A-AAF6D4FC08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a:extLst>
              <a:ext uri="{FF2B5EF4-FFF2-40B4-BE49-F238E27FC236}">
                <a16:creationId xmlns:a16="http://schemas.microsoft.com/office/drawing/2014/main" id="{87098447-38A8-3B8A-7E5B-60FD919F7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a:extLst>
              <a:ext uri="{FF2B5EF4-FFF2-40B4-BE49-F238E27FC236}">
                <a16:creationId xmlns:a16="http://schemas.microsoft.com/office/drawing/2014/main" id="{63973109-F574-DBF3-D2D9-F95270BAA369}"/>
              </a:ext>
            </a:extLst>
          </p:cNvPr>
          <p:cNvSpPr>
            <a:spLocks noGrp="1"/>
          </p:cNvSpPr>
          <p:nvPr>
            <p:ph type="dt" sz="half" idx="10"/>
          </p:nvPr>
        </p:nvSpPr>
        <p:spPr/>
        <p:txBody>
          <a:bodyPr/>
          <a:lstStyle/>
          <a:p>
            <a:pPr rtl="0"/>
            <a:r>
              <a:rPr lang="ru-RU" noProof="0"/>
              <a:t>03.09.20ГГ</a:t>
            </a:r>
          </a:p>
        </p:txBody>
      </p:sp>
      <p:sp>
        <p:nvSpPr>
          <p:cNvPr id="5" name="Footer Placeholder 4">
            <a:extLst>
              <a:ext uri="{FF2B5EF4-FFF2-40B4-BE49-F238E27FC236}">
                <a16:creationId xmlns:a16="http://schemas.microsoft.com/office/drawing/2014/main" id="{9AA4E57E-4D8A-E5BC-146C-EEE8390A64E1}"/>
              </a:ext>
            </a:extLst>
          </p:cNvPr>
          <p:cNvSpPr>
            <a:spLocks noGrp="1"/>
          </p:cNvSpPr>
          <p:nvPr>
            <p:ph type="ftr" sz="quarter" idx="11"/>
          </p:nvPr>
        </p:nvSpPr>
        <p:spPr/>
        <p:txBody>
          <a:body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4243B8CE-D249-AEAE-C671-D284537436E2}"/>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1520505218"/>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8143B-3630-EEFB-5FEC-9415127773F1}"/>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01727EB7-27D7-96AF-CE4F-41A11EB95A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F6B8EE46-A680-0688-BCD6-F25C149C0374}"/>
              </a:ext>
            </a:extLst>
          </p:cNvPr>
          <p:cNvSpPr>
            <a:spLocks noGrp="1"/>
          </p:cNvSpPr>
          <p:nvPr>
            <p:ph type="dt" sz="half" idx="10"/>
          </p:nvPr>
        </p:nvSpPr>
        <p:spPr/>
        <p:txBody>
          <a:bodyPr/>
          <a:lstStyle/>
          <a:p>
            <a:pPr rtl="0"/>
            <a:r>
              <a:rPr lang="ru-RU" noProof="0"/>
              <a:t>03.09.20ГГ</a:t>
            </a:r>
          </a:p>
        </p:txBody>
      </p:sp>
      <p:sp>
        <p:nvSpPr>
          <p:cNvPr id="5" name="Footer Placeholder 4">
            <a:extLst>
              <a:ext uri="{FF2B5EF4-FFF2-40B4-BE49-F238E27FC236}">
                <a16:creationId xmlns:a16="http://schemas.microsoft.com/office/drawing/2014/main" id="{EF1833E8-996E-EA0F-4AB7-FE27232A28CF}"/>
              </a:ext>
            </a:extLst>
          </p:cNvPr>
          <p:cNvSpPr>
            <a:spLocks noGrp="1"/>
          </p:cNvSpPr>
          <p:nvPr>
            <p:ph type="ftr" sz="quarter" idx="11"/>
          </p:nvPr>
        </p:nvSpPr>
        <p:spPr/>
        <p:txBody>
          <a:body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C142B4A9-3D1C-FD78-5489-F172306FF9EA}"/>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1376857674"/>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FA94C-9118-F0E4-AB92-E272F82303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a:extLst>
              <a:ext uri="{FF2B5EF4-FFF2-40B4-BE49-F238E27FC236}">
                <a16:creationId xmlns:a16="http://schemas.microsoft.com/office/drawing/2014/main" id="{15F52AE1-E39E-68AF-0033-3F7BA65D49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55E4D2-041F-2B2A-551C-899B6E6FF2FD}"/>
              </a:ext>
            </a:extLst>
          </p:cNvPr>
          <p:cNvSpPr>
            <a:spLocks noGrp="1"/>
          </p:cNvSpPr>
          <p:nvPr>
            <p:ph type="dt" sz="half" idx="10"/>
          </p:nvPr>
        </p:nvSpPr>
        <p:spPr/>
        <p:txBody>
          <a:bodyPr/>
          <a:lstStyle/>
          <a:p>
            <a:pPr rtl="0"/>
            <a:r>
              <a:rPr lang="ru-RU" noProof="0"/>
              <a:t>03.09.20ГГ</a:t>
            </a:r>
          </a:p>
        </p:txBody>
      </p:sp>
      <p:sp>
        <p:nvSpPr>
          <p:cNvPr id="5" name="Footer Placeholder 4">
            <a:extLst>
              <a:ext uri="{FF2B5EF4-FFF2-40B4-BE49-F238E27FC236}">
                <a16:creationId xmlns:a16="http://schemas.microsoft.com/office/drawing/2014/main" id="{EF1B7379-D465-D228-24BD-3B35DCB98407}"/>
              </a:ext>
            </a:extLst>
          </p:cNvPr>
          <p:cNvSpPr>
            <a:spLocks noGrp="1"/>
          </p:cNvSpPr>
          <p:nvPr>
            <p:ph type="ftr" sz="quarter" idx="11"/>
          </p:nvPr>
        </p:nvSpPr>
        <p:spPr/>
        <p:txBody>
          <a:body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E2B400CB-DC74-8F71-D751-FA58C0B5F23B}"/>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132824841"/>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с 4 рисунками">
    <p:spTree>
      <p:nvGrpSpPr>
        <p:cNvPr id="1" name=""/>
        <p:cNvGrpSpPr/>
        <p:nvPr/>
      </p:nvGrpSpPr>
      <p:grpSpPr>
        <a:xfrm>
          <a:off x="0" y="0"/>
          <a:ext cx="0" cy="0"/>
          <a:chOff x="0" y="0"/>
          <a:chExt cx="0" cy="0"/>
        </a:xfrm>
      </p:grpSpPr>
      <p:sp>
        <p:nvSpPr>
          <p:cNvPr id="24" name="Рисунок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3" name="Рисунок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 name="Заголовок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rtlCol="0">
            <a:normAutofit/>
          </a:bodyPr>
          <a:lstStyle>
            <a:lvl1pPr>
              <a:defRPr sz="4000"/>
            </a:lvl1pPr>
          </a:lstStyle>
          <a:p>
            <a:pPr rtl="0"/>
            <a:r>
              <a:rPr lang="en-US" noProof="0"/>
              <a:t>Click to edit Master title style</a:t>
            </a:r>
            <a:endParaRPr lang="ru-RU" noProof="0"/>
          </a:p>
        </p:txBody>
      </p:sp>
      <p:sp>
        <p:nvSpPr>
          <p:cNvPr id="3" name="Объект 2">
            <a:extLst>
              <a:ext uri="{FF2B5EF4-FFF2-40B4-BE49-F238E27FC236}">
                <a16:creationId xmlns:a16="http://schemas.microsoft.com/office/drawing/2014/main" id="{D19CF97E-0E6E-41E9-B75B-0371E744D1E8}"/>
              </a:ext>
            </a:extLst>
          </p:cNvPr>
          <p:cNvSpPr>
            <a:spLocks noGrp="1"/>
          </p:cNvSpPr>
          <p:nvPr>
            <p:ph idx="1" hasCustomPrompt="1"/>
          </p:nvPr>
        </p:nvSpPr>
        <p:spPr>
          <a:xfrm>
            <a:off x="838200" y="2643186"/>
            <a:ext cx="3816096" cy="3529014"/>
          </a:xfrm>
        </p:spPr>
        <p:txBody>
          <a:bodyPr rtlCol="0"/>
          <a:lstStyle>
            <a:lvl1pPr marL="0" indent="0">
              <a:buNone/>
              <a:defRPr sz="2000"/>
            </a:lvl1pPr>
            <a:lvl2pPr marL="228600">
              <a:defRPr/>
            </a:lvl2pPr>
            <a:lvl3pPr marL="457200">
              <a:defRPr/>
            </a:lvl3pPr>
            <a:lvl4pPr marL="685800">
              <a:defRPr/>
            </a:lvl4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p:txBody>
      </p:sp>
      <p:sp>
        <p:nvSpPr>
          <p:cNvPr id="5" name="Нижний колонтитул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rtlCol="0"/>
          <a:lstStyle>
            <a:lvl1pPr algn="l">
              <a:defRPr/>
            </a:lvl1pPr>
          </a:lstStyle>
          <a:p>
            <a:pPr algn="l" rtl="0"/>
            <a:r>
              <a:rPr lang="ru-RU" noProof="0"/>
              <a:t>Заголовок презентации</a:t>
            </a:r>
          </a:p>
        </p:txBody>
      </p:sp>
      <p:sp>
        <p:nvSpPr>
          <p:cNvPr id="19" name="Рисунок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rtlCol="0" anchor="ctr"/>
          <a:lstStyle>
            <a:lvl1pPr algn="ctr">
              <a:buNone/>
              <a:defRPr/>
            </a:lvl1pPr>
          </a:lstStyle>
          <a:p>
            <a:pPr rtl="0"/>
            <a:r>
              <a:rPr lang="en-US" noProof="0"/>
              <a:t>Click icon to add picture</a:t>
            </a:r>
            <a:endParaRPr lang="ru-RU" noProof="0"/>
          </a:p>
        </p:txBody>
      </p:sp>
      <p:sp>
        <p:nvSpPr>
          <p:cNvPr id="20" name="Рисунок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rtlCol="0" anchor="ctr"/>
          <a:lstStyle>
            <a:lvl1pPr algn="ctr">
              <a:buNone/>
              <a:defRPr/>
            </a:lvl1pPr>
          </a:lstStyle>
          <a:p>
            <a:pPr rtl="0"/>
            <a:r>
              <a:rPr lang="en-US" noProof="0"/>
              <a:t>Click icon to add picture</a:t>
            </a:r>
            <a:endParaRPr lang="ru-RU" noProof="0"/>
          </a:p>
        </p:txBody>
      </p:sp>
    </p:spTree>
    <p:extLst>
      <p:ext uri="{BB962C8B-B14F-4D97-AF65-F5344CB8AC3E}">
        <p14:creationId xmlns:p14="http://schemas.microsoft.com/office/powerpoint/2010/main" val="3796646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8FFD4-B07C-7837-DF14-0B51080286DA}"/>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E0535904-0FCC-65C3-CD82-2DE9E383B72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a:extLst>
              <a:ext uri="{FF2B5EF4-FFF2-40B4-BE49-F238E27FC236}">
                <a16:creationId xmlns:a16="http://schemas.microsoft.com/office/drawing/2014/main" id="{B75C3E99-9642-B30D-3E4D-A3F34505D7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a:extLst>
              <a:ext uri="{FF2B5EF4-FFF2-40B4-BE49-F238E27FC236}">
                <a16:creationId xmlns:a16="http://schemas.microsoft.com/office/drawing/2014/main" id="{96E74411-D664-6DE5-FFC7-55C21A35BC41}"/>
              </a:ext>
            </a:extLst>
          </p:cNvPr>
          <p:cNvSpPr>
            <a:spLocks noGrp="1"/>
          </p:cNvSpPr>
          <p:nvPr>
            <p:ph type="dt" sz="half" idx="10"/>
          </p:nvPr>
        </p:nvSpPr>
        <p:spPr/>
        <p:txBody>
          <a:bodyPr/>
          <a:lstStyle/>
          <a:p>
            <a:pPr rtl="0"/>
            <a:r>
              <a:rPr lang="ru-RU" noProof="0"/>
              <a:t>03.09.20ГГ</a:t>
            </a:r>
          </a:p>
        </p:txBody>
      </p:sp>
      <p:sp>
        <p:nvSpPr>
          <p:cNvPr id="6" name="Footer Placeholder 5">
            <a:extLst>
              <a:ext uri="{FF2B5EF4-FFF2-40B4-BE49-F238E27FC236}">
                <a16:creationId xmlns:a16="http://schemas.microsoft.com/office/drawing/2014/main" id="{9295CCF1-7ABE-1C1A-528F-AD48B5C7B5D5}"/>
              </a:ext>
            </a:extLst>
          </p:cNvPr>
          <p:cNvSpPr>
            <a:spLocks noGrp="1"/>
          </p:cNvSpPr>
          <p:nvPr>
            <p:ph type="ftr" sz="quarter" idx="11"/>
          </p:nvPr>
        </p:nvSpPr>
        <p:spPr/>
        <p:txBody>
          <a:bodyPr/>
          <a:lstStyle/>
          <a:p>
            <a:pPr rtl="0"/>
            <a:r>
              <a:rPr lang="ru-RU" noProof="0"/>
              <a:t>Название презентации</a:t>
            </a:r>
          </a:p>
        </p:txBody>
      </p:sp>
      <p:sp>
        <p:nvSpPr>
          <p:cNvPr id="7" name="Slide Number Placeholder 6">
            <a:extLst>
              <a:ext uri="{FF2B5EF4-FFF2-40B4-BE49-F238E27FC236}">
                <a16:creationId xmlns:a16="http://schemas.microsoft.com/office/drawing/2014/main" id="{7EBE21C5-2324-C461-E642-7364102490AC}"/>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79593722"/>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A6F6C-DBEC-FD0C-5B94-038CA34B2151}"/>
              </a:ext>
            </a:extLst>
          </p:cNvPr>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a:extLst>
              <a:ext uri="{FF2B5EF4-FFF2-40B4-BE49-F238E27FC236}">
                <a16:creationId xmlns:a16="http://schemas.microsoft.com/office/drawing/2014/main" id="{57274D86-466E-D820-43FF-F3EB03B7F9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7451EE-5676-25F2-2001-209B6A5350D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a:extLst>
              <a:ext uri="{FF2B5EF4-FFF2-40B4-BE49-F238E27FC236}">
                <a16:creationId xmlns:a16="http://schemas.microsoft.com/office/drawing/2014/main" id="{DC2355F6-03DD-A660-E19C-125E7A0045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52C7D8-9AD0-2A7A-684A-B1EA62A67C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a:extLst>
              <a:ext uri="{FF2B5EF4-FFF2-40B4-BE49-F238E27FC236}">
                <a16:creationId xmlns:a16="http://schemas.microsoft.com/office/drawing/2014/main" id="{2C2A8C70-4517-E025-D8D7-82AE26CC527B}"/>
              </a:ext>
            </a:extLst>
          </p:cNvPr>
          <p:cNvSpPr>
            <a:spLocks noGrp="1"/>
          </p:cNvSpPr>
          <p:nvPr>
            <p:ph type="dt" sz="half" idx="10"/>
          </p:nvPr>
        </p:nvSpPr>
        <p:spPr/>
        <p:txBody>
          <a:bodyPr/>
          <a:lstStyle/>
          <a:p>
            <a:pPr rtl="0"/>
            <a:r>
              <a:rPr lang="ru-RU" noProof="0"/>
              <a:t>03.09.20ГГ</a:t>
            </a:r>
          </a:p>
        </p:txBody>
      </p:sp>
      <p:sp>
        <p:nvSpPr>
          <p:cNvPr id="8" name="Footer Placeholder 7">
            <a:extLst>
              <a:ext uri="{FF2B5EF4-FFF2-40B4-BE49-F238E27FC236}">
                <a16:creationId xmlns:a16="http://schemas.microsoft.com/office/drawing/2014/main" id="{FED251D8-319C-9179-89A7-B7A8ACBA9E5E}"/>
              </a:ext>
            </a:extLst>
          </p:cNvPr>
          <p:cNvSpPr>
            <a:spLocks noGrp="1"/>
          </p:cNvSpPr>
          <p:nvPr>
            <p:ph type="ftr" sz="quarter" idx="11"/>
          </p:nvPr>
        </p:nvSpPr>
        <p:spPr/>
        <p:txBody>
          <a:bodyPr/>
          <a:lstStyle/>
          <a:p>
            <a:pPr rtl="0"/>
            <a:r>
              <a:rPr lang="ru-RU" noProof="0"/>
              <a:t>Название презентации</a:t>
            </a:r>
          </a:p>
        </p:txBody>
      </p:sp>
      <p:sp>
        <p:nvSpPr>
          <p:cNvPr id="9" name="Slide Number Placeholder 8">
            <a:extLst>
              <a:ext uri="{FF2B5EF4-FFF2-40B4-BE49-F238E27FC236}">
                <a16:creationId xmlns:a16="http://schemas.microsoft.com/office/drawing/2014/main" id="{581BC0B6-9F9E-EB21-B94E-D375AD75B245}"/>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966331914"/>
      </p:ext>
    </p:extLst>
  </p:cSld>
  <p:clrMapOvr>
    <a:masterClrMapping/>
  </p:clrMapOvr>
  <p:hf hdr="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A1918-CF71-5DCC-4DC2-D3928C427F00}"/>
              </a:ext>
            </a:extLst>
          </p:cNvPr>
          <p:cNvSpPr>
            <a:spLocks noGrp="1"/>
          </p:cNvSpPr>
          <p:nvPr>
            <p:ph type="title"/>
          </p:nvPr>
        </p:nvSpPr>
        <p:spPr/>
        <p:txBody>
          <a:bodyPr/>
          <a:lstStyle/>
          <a:p>
            <a:r>
              <a:rPr lang="en-US"/>
              <a:t>Click to edit Master title style</a:t>
            </a:r>
            <a:endParaRPr lang="ru-RU"/>
          </a:p>
        </p:txBody>
      </p:sp>
      <p:sp>
        <p:nvSpPr>
          <p:cNvPr id="3" name="Date Placeholder 2">
            <a:extLst>
              <a:ext uri="{FF2B5EF4-FFF2-40B4-BE49-F238E27FC236}">
                <a16:creationId xmlns:a16="http://schemas.microsoft.com/office/drawing/2014/main" id="{FB3A7214-E6B0-47F4-A72D-2E351A167441}"/>
              </a:ext>
            </a:extLst>
          </p:cNvPr>
          <p:cNvSpPr>
            <a:spLocks noGrp="1"/>
          </p:cNvSpPr>
          <p:nvPr>
            <p:ph type="dt" sz="half" idx="10"/>
          </p:nvPr>
        </p:nvSpPr>
        <p:spPr/>
        <p:txBody>
          <a:bodyPr/>
          <a:lstStyle/>
          <a:p>
            <a:pPr rtl="0"/>
            <a:r>
              <a:rPr lang="ru-RU" noProof="0"/>
              <a:t>03.09.20ГГ</a:t>
            </a:r>
          </a:p>
        </p:txBody>
      </p:sp>
      <p:sp>
        <p:nvSpPr>
          <p:cNvPr id="4" name="Footer Placeholder 3">
            <a:extLst>
              <a:ext uri="{FF2B5EF4-FFF2-40B4-BE49-F238E27FC236}">
                <a16:creationId xmlns:a16="http://schemas.microsoft.com/office/drawing/2014/main" id="{605B7E05-4AC2-94FC-A63A-A3D9BF0AAA18}"/>
              </a:ext>
            </a:extLst>
          </p:cNvPr>
          <p:cNvSpPr>
            <a:spLocks noGrp="1"/>
          </p:cNvSpPr>
          <p:nvPr>
            <p:ph type="ftr" sz="quarter" idx="11"/>
          </p:nvPr>
        </p:nvSpPr>
        <p:spPr/>
        <p:txBody>
          <a:bodyPr/>
          <a:lstStyle/>
          <a:p>
            <a:pPr rtl="0"/>
            <a:r>
              <a:rPr lang="ru-RU" noProof="0"/>
              <a:t>Название презентации</a:t>
            </a:r>
          </a:p>
        </p:txBody>
      </p:sp>
      <p:sp>
        <p:nvSpPr>
          <p:cNvPr id="5" name="Slide Number Placeholder 4">
            <a:extLst>
              <a:ext uri="{FF2B5EF4-FFF2-40B4-BE49-F238E27FC236}">
                <a16:creationId xmlns:a16="http://schemas.microsoft.com/office/drawing/2014/main" id="{EA08FFBE-68E2-4444-5915-4DDF0139A23B}"/>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310834854"/>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49E572-693F-87A7-FAE6-D92E0BB62217}"/>
              </a:ext>
            </a:extLst>
          </p:cNvPr>
          <p:cNvSpPr>
            <a:spLocks noGrp="1"/>
          </p:cNvSpPr>
          <p:nvPr>
            <p:ph type="dt" sz="half" idx="10"/>
          </p:nvPr>
        </p:nvSpPr>
        <p:spPr/>
        <p:txBody>
          <a:bodyPr/>
          <a:lstStyle/>
          <a:p>
            <a:pPr rtl="0"/>
            <a:r>
              <a:rPr lang="ru-RU" noProof="0"/>
              <a:t>03.09.20ГГ</a:t>
            </a:r>
          </a:p>
        </p:txBody>
      </p:sp>
      <p:sp>
        <p:nvSpPr>
          <p:cNvPr id="3" name="Footer Placeholder 2">
            <a:extLst>
              <a:ext uri="{FF2B5EF4-FFF2-40B4-BE49-F238E27FC236}">
                <a16:creationId xmlns:a16="http://schemas.microsoft.com/office/drawing/2014/main" id="{780D4342-0C25-6ACE-E627-B1E4713C8203}"/>
              </a:ext>
            </a:extLst>
          </p:cNvPr>
          <p:cNvSpPr>
            <a:spLocks noGrp="1"/>
          </p:cNvSpPr>
          <p:nvPr>
            <p:ph type="ftr" sz="quarter" idx="11"/>
          </p:nvPr>
        </p:nvSpPr>
        <p:spPr/>
        <p:txBody>
          <a:bodyPr/>
          <a:lstStyle/>
          <a:p>
            <a:pPr rtl="0"/>
            <a:r>
              <a:rPr lang="ru-RU" noProof="0"/>
              <a:t>Название презентации</a:t>
            </a:r>
          </a:p>
        </p:txBody>
      </p:sp>
      <p:sp>
        <p:nvSpPr>
          <p:cNvPr id="4" name="Slide Number Placeholder 3">
            <a:extLst>
              <a:ext uri="{FF2B5EF4-FFF2-40B4-BE49-F238E27FC236}">
                <a16:creationId xmlns:a16="http://schemas.microsoft.com/office/drawing/2014/main" id="{FF0AA5AC-0404-32D5-DE3F-E37E96AFBB74}"/>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405548182"/>
      </p:ext>
    </p:extLst>
  </p:cSld>
  <p:clrMapOvr>
    <a:masterClrMapping/>
  </p:clrMapOvr>
  <p:hf hdr="0"/>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02DE1-4406-64CA-5E35-CD9CF58708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a:extLst>
              <a:ext uri="{FF2B5EF4-FFF2-40B4-BE49-F238E27FC236}">
                <a16:creationId xmlns:a16="http://schemas.microsoft.com/office/drawing/2014/main" id="{CBD894D3-1A10-A984-03DA-E26BB8057B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a:extLst>
              <a:ext uri="{FF2B5EF4-FFF2-40B4-BE49-F238E27FC236}">
                <a16:creationId xmlns:a16="http://schemas.microsoft.com/office/drawing/2014/main" id="{7486DB58-52D0-C53F-2F43-B85E813A2C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7E8B6E-2F95-B416-6BE1-BF4736A26D47}"/>
              </a:ext>
            </a:extLst>
          </p:cNvPr>
          <p:cNvSpPr>
            <a:spLocks noGrp="1"/>
          </p:cNvSpPr>
          <p:nvPr>
            <p:ph type="dt" sz="half" idx="10"/>
          </p:nvPr>
        </p:nvSpPr>
        <p:spPr/>
        <p:txBody>
          <a:bodyPr/>
          <a:lstStyle/>
          <a:p>
            <a:pPr rtl="0"/>
            <a:r>
              <a:rPr lang="ru-RU" noProof="0"/>
              <a:t>03.09.20ГГ</a:t>
            </a:r>
          </a:p>
        </p:txBody>
      </p:sp>
      <p:sp>
        <p:nvSpPr>
          <p:cNvPr id="6" name="Footer Placeholder 5">
            <a:extLst>
              <a:ext uri="{FF2B5EF4-FFF2-40B4-BE49-F238E27FC236}">
                <a16:creationId xmlns:a16="http://schemas.microsoft.com/office/drawing/2014/main" id="{F7C66147-C982-269E-78B3-025411B660BF}"/>
              </a:ext>
            </a:extLst>
          </p:cNvPr>
          <p:cNvSpPr>
            <a:spLocks noGrp="1"/>
          </p:cNvSpPr>
          <p:nvPr>
            <p:ph type="ftr" sz="quarter" idx="11"/>
          </p:nvPr>
        </p:nvSpPr>
        <p:spPr/>
        <p:txBody>
          <a:bodyPr/>
          <a:lstStyle/>
          <a:p>
            <a:pPr rtl="0"/>
            <a:r>
              <a:rPr lang="ru-RU" noProof="0"/>
              <a:t>Название презентации</a:t>
            </a:r>
          </a:p>
        </p:txBody>
      </p:sp>
      <p:sp>
        <p:nvSpPr>
          <p:cNvPr id="7" name="Slide Number Placeholder 6">
            <a:extLst>
              <a:ext uri="{FF2B5EF4-FFF2-40B4-BE49-F238E27FC236}">
                <a16:creationId xmlns:a16="http://schemas.microsoft.com/office/drawing/2014/main" id="{6E1A945E-F60E-29A5-D74B-B4D6E75EFA0E}"/>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571471358"/>
      </p:ext>
    </p:extLst>
  </p:cSld>
  <p:clrMapOvr>
    <a:masterClrMapping/>
  </p:clrMapOvr>
  <p:hf hdr="0"/>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7B9C3-F4D9-FA76-1E1D-05AA8BA8E6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a:extLst>
              <a:ext uri="{FF2B5EF4-FFF2-40B4-BE49-F238E27FC236}">
                <a16:creationId xmlns:a16="http://schemas.microsoft.com/office/drawing/2014/main" id="{1015F4D8-742B-18F2-A27A-3BEE7F7240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a:extLst>
              <a:ext uri="{FF2B5EF4-FFF2-40B4-BE49-F238E27FC236}">
                <a16:creationId xmlns:a16="http://schemas.microsoft.com/office/drawing/2014/main" id="{78A0C9BC-A14B-7BAB-1775-F508E87563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E409CB-2D6F-E16B-238E-23E7EEEA4D5D}"/>
              </a:ext>
            </a:extLst>
          </p:cNvPr>
          <p:cNvSpPr>
            <a:spLocks noGrp="1"/>
          </p:cNvSpPr>
          <p:nvPr>
            <p:ph type="dt" sz="half" idx="10"/>
          </p:nvPr>
        </p:nvSpPr>
        <p:spPr/>
        <p:txBody>
          <a:bodyPr/>
          <a:lstStyle/>
          <a:p>
            <a:pPr rtl="0"/>
            <a:r>
              <a:rPr lang="ru-RU" noProof="0"/>
              <a:t>03.09.20ГГ</a:t>
            </a:r>
          </a:p>
        </p:txBody>
      </p:sp>
      <p:sp>
        <p:nvSpPr>
          <p:cNvPr id="6" name="Footer Placeholder 5">
            <a:extLst>
              <a:ext uri="{FF2B5EF4-FFF2-40B4-BE49-F238E27FC236}">
                <a16:creationId xmlns:a16="http://schemas.microsoft.com/office/drawing/2014/main" id="{1C627A61-C76D-F5E5-C09A-4C7A552C3BD4}"/>
              </a:ext>
            </a:extLst>
          </p:cNvPr>
          <p:cNvSpPr>
            <a:spLocks noGrp="1"/>
          </p:cNvSpPr>
          <p:nvPr>
            <p:ph type="ftr" sz="quarter" idx="11"/>
          </p:nvPr>
        </p:nvSpPr>
        <p:spPr/>
        <p:txBody>
          <a:bodyPr/>
          <a:lstStyle/>
          <a:p>
            <a:pPr rtl="0"/>
            <a:r>
              <a:rPr lang="ru-RU" noProof="0"/>
              <a:t>Название презентации</a:t>
            </a:r>
          </a:p>
        </p:txBody>
      </p:sp>
      <p:sp>
        <p:nvSpPr>
          <p:cNvPr id="7" name="Slide Number Placeholder 6">
            <a:extLst>
              <a:ext uri="{FF2B5EF4-FFF2-40B4-BE49-F238E27FC236}">
                <a16:creationId xmlns:a16="http://schemas.microsoft.com/office/drawing/2014/main" id="{36E1C13C-2B97-8D20-25C9-58F374F83732}"/>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336685438"/>
      </p:ext>
    </p:extLst>
  </p:cSld>
  <p:clrMapOvr>
    <a:masterClrMapping/>
  </p:clrMapOvr>
  <p:hf hdr="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DDE80-0BC4-4EF0-46DD-D7B0DC9713FB}"/>
              </a:ext>
            </a:extLst>
          </p:cNvPr>
          <p:cNvSpPr>
            <a:spLocks noGrp="1"/>
          </p:cNvSpPr>
          <p:nvPr>
            <p:ph type="title"/>
          </p:nvPr>
        </p:nvSpPr>
        <p:spPr/>
        <p:txBody>
          <a:bodyPr/>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8DB5A0CB-97FE-D864-07E8-3CE008F0FB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2EBEC7B7-E054-578D-24AC-9D34F406797C}"/>
              </a:ext>
            </a:extLst>
          </p:cNvPr>
          <p:cNvSpPr>
            <a:spLocks noGrp="1"/>
          </p:cNvSpPr>
          <p:nvPr>
            <p:ph type="dt" sz="half" idx="10"/>
          </p:nvPr>
        </p:nvSpPr>
        <p:spPr/>
        <p:txBody>
          <a:bodyPr/>
          <a:lstStyle/>
          <a:p>
            <a:pPr rtl="0"/>
            <a:r>
              <a:rPr lang="ru-RU" noProof="0"/>
              <a:t>03.09.20ГГ</a:t>
            </a:r>
          </a:p>
        </p:txBody>
      </p:sp>
      <p:sp>
        <p:nvSpPr>
          <p:cNvPr id="5" name="Footer Placeholder 4">
            <a:extLst>
              <a:ext uri="{FF2B5EF4-FFF2-40B4-BE49-F238E27FC236}">
                <a16:creationId xmlns:a16="http://schemas.microsoft.com/office/drawing/2014/main" id="{B96BC4B2-6F47-3423-93AC-368EDD8E7059}"/>
              </a:ext>
            </a:extLst>
          </p:cNvPr>
          <p:cNvSpPr>
            <a:spLocks noGrp="1"/>
          </p:cNvSpPr>
          <p:nvPr>
            <p:ph type="ftr" sz="quarter" idx="11"/>
          </p:nvPr>
        </p:nvSpPr>
        <p:spPr/>
        <p:txBody>
          <a:body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AFD2F5B4-DD12-948C-B1B0-610AEC7A9FB5}"/>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4066658167"/>
      </p:ext>
    </p:extLst>
  </p:cSld>
  <p:clrMapOvr>
    <a:masterClrMapping/>
  </p:clrMapOvr>
  <p:hf hdr="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96512-F136-FFE1-77AB-CDAA5FD8C48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38BFDCB6-8F62-1B6E-54DC-32ADB58786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86A55EF5-0538-DDBD-BEA9-7B562F153DB5}"/>
              </a:ext>
            </a:extLst>
          </p:cNvPr>
          <p:cNvSpPr>
            <a:spLocks noGrp="1"/>
          </p:cNvSpPr>
          <p:nvPr>
            <p:ph type="dt" sz="half" idx="10"/>
          </p:nvPr>
        </p:nvSpPr>
        <p:spPr/>
        <p:txBody>
          <a:bodyPr/>
          <a:lstStyle/>
          <a:p>
            <a:pPr rtl="0"/>
            <a:r>
              <a:rPr lang="ru-RU" noProof="0"/>
              <a:t>03.09.20ГГ</a:t>
            </a:r>
          </a:p>
        </p:txBody>
      </p:sp>
      <p:sp>
        <p:nvSpPr>
          <p:cNvPr id="5" name="Footer Placeholder 4">
            <a:extLst>
              <a:ext uri="{FF2B5EF4-FFF2-40B4-BE49-F238E27FC236}">
                <a16:creationId xmlns:a16="http://schemas.microsoft.com/office/drawing/2014/main" id="{74F13128-59CA-4126-908E-F276AC5736A6}"/>
              </a:ext>
            </a:extLst>
          </p:cNvPr>
          <p:cNvSpPr>
            <a:spLocks noGrp="1"/>
          </p:cNvSpPr>
          <p:nvPr>
            <p:ph type="ftr" sz="quarter" idx="11"/>
          </p:nvPr>
        </p:nvSpPr>
        <p:spPr/>
        <p:txBody>
          <a:body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1FCFAABA-D5EE-0188-382F-BD05F8482A62}"/>
              </a:ext>
            </a:extLst>
          </p:cNvPr>
          <p:cNvSpPr>
            <a:spLocks noGrp="1"/>
          </p:cNvSpPr>
          <p:nvPr>
            <p:ph type="sldNum" sz="quarter" idx="12"/>
          </p:nvPr>
        </p:nvSpPr>
        <p:spPr/>
        <p:txBody>
          <a:body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2307572657"/>
      </p:ext>
    </p:extLst>
  </p:cSld>
  <p:clrMapOvr>
    <a:masterClrMapping/>
  </p:clrMapOvr>
  <p:hf hdr="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Заголовок и объект с 4 рисунками">
    <p:spTree>
      <p:nvGrpSpPr>
        <p:cNvPr id="1" name=""/>
        <p:cNvGrpSpPr/>
        <p:nvPr/>
      </p:nvGrpSpPr>
      <p:grpSpPr>
        <a:xfrm>
          <a:off x="0" y="0"/>
          <a:ext cx="0" cy="0"/>
          <a:chOff x="0" y="0"/>
          <a:chExt cx="0" cy="0"/>
        </a:xfrm>
      </p:grpSpPr>
      <p:sp>
        <p:nvSpPr>
          <p:cNvPr id="24" name="Рисунок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3" name="Рисунок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 name="Заголовок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rtlCol="0">
            <a:normAutofit/>
          </a:bodyPr>
          <a:lstStyle>
            <a:lvl1pPr>
              <a:defRPr sz="4000"/>
            </a:lvl1pPr>
          </a:lstStyle>
          <a:p>
            <a:pPr rtl="0"/>
            <a:r>
              <a:rPr lang="en-US" noProof="0"/>
              <a:t>Click to edit Master title style</a:t>
            </a:r>
            <a:endParaRPr lang="ru-RU" noProof="0"/>
          </a:p>
        </p:txBody>
      </p:sp>
      <p:sp>
        <p:nvSpPr>
          <p:cNvPr id="3" name="Объект 2">
            <a:extLst>
              <a:ext uri="{FF2B5EF4-FFF2-40B4-BE49-F238E27FC236}">
                <a16:creationId xmlns:a16="http://schemas.microsoft.com/office/drawing/2014/main" id="{D19CF97E-0E6E-41E9-B75B-0371E744D1E8}"/>
              </a:ext>
            </a:extLst>
          </p:cNvPr>
          <p:cNvSpPr>
            <a:spLocks noGrp="1"/>
          </p:cNvSpPr>
          <p:nvPr>
            <p:ph idx="1" hasCustomPrompt="1"/>
          </p:nvPr>
        </p:nvSpPr>
        <p:spPr>
          <a:xfrm>
            <a:off x="838200" y="2643186"/>
            <a:ext cx="3816096" cy="3529014"/>
          </a:xfrm>
        </p:spPr>
        <p:txBody>
          <a:bodyPr rtlCol="0"/>
          <a:lstStyle>
            <a:lvl1pPr marL="0" indent="0">
              <a:buNone/>
              <a:defRPr sz="2000"/>
            </a:lvl1pPr>
            <a:lvl2pPr marL="228600">
              <a:defRPr/>
            </a:lvl2pPr>
            <a:lvl3pPr marL="457200">
              <a:defRPr/>
            </a:lvl3pPr>
            <a:lvl4pPr marL="685800">
              <a:defRPr/>
            </a:lvl4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p:txBody>
      </p:sp>
      <p:sp>
        <p:nvSpPr>
          <p:cNvPr id="5" name="Нижний колонтитул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rtlCol="0"/>
          <a:lstStyle>
            <a:lvl1pPr algn="l">
              <a:defRPr/>
            </a:lvl1pPr>
          </a:lstStyle>
          <a:p>
            <a:pPr algn="l" rtl="0"/>
            <a:r>
              <a:rPr lang="ru-RU" noProof="0"/>
              <a:t>Заголовок презентации</a:t>
            </a:r>
          </a:p>
        </p:txBody>
      </p:sp>
      <p:sp>
        <p:nvSpPr>
          <p:cNvPr id="19" name="Рисунок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rtlCol="0" anchor="ctr"/>
          <a:lstStyle>
            <a:lvl1pPr algn="ctr">
              <a:buNone/>
              <a:defRPr/>
            </a:lvl1pPr>
          </a:lstStyle>
          <a:p>
            <a:pPr rtl="0"/>
            <a:r>
              <a:rPr lang="en-US" noProof="0"/>
              <a:t>Click icon to add picture</a:t>
            </a:r>
            <a:endParaRPr lang="ru-RU" noProof="0"/>
          </a:p>
        </p:txBody>
      </p:sp>
      <p:sp>
        <p:nvSpPr>
          <p:cNvPr id="20" name="Рисунок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rtlCol="0" anchor="ctr"/>
          <a:lstStyle>
            <a:lvl1pPr algn="ctr">
              <a:buNone/>
              <a:defRPr/>
            </a:lvl1pPr>
          </a:lstStyle>
          <a:p>
            <a:pPr rtl="0"/>
            <a:r>
              <a:rPr lang="en-US" noProof="0"/>
              <a:t>Click icon to add picture</a:t>
            </a:r>
            <a:endParaRPr lang="ru-RU" noProof="0"/>
          </a:p>
        </p:txBody>
      </p:sp>
    </p:spTree>
    <p:extLst>
      <p:ext uri="{BB962C8B-B14F-4D97-AF65-F5344CB8AC3E}">
        <p14:creationId xmlns:p14="http://schemas.microsoft.com/office/powerpoint/2010/main" val="31440295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Переход">
    <p:spTree>
      <p:nvGrpSpPr>
        <p:cNvPr id="1" name=""/>
        <p:cNvGrpSpPr/>
        <p:nvPr/>
      </p:nvGrpSpPr>
      <p:grpSpPr>
        <a:xfrm>
          <a:off x="0" y="0"/>
          <a:ext cx="0" cy="0"/>
          <a:chOff x="0" y="0"/>
          <a:chExt cx="0" cy="0"/>
        </a:xfrm>
      </p:grpSpPr>
      <p:sp>
        <p:nvSpPr>
          <p:cNvPr id="9" name="Полилиния: Фигура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noProof="0"/>
          </a:p>
        </p:txBody>
      </p:sp>
      <p:sp>
        <p:nvSpPr>
          <p:cNvPr id="2" name="Заголовок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rtlCol="0" anchor="ctr">
            <a:normAutofit/>
          </a:bodyPr>
          <a:lstStyle>
            <a:lvl1pPr>
              <a:defRPr sz="4000">
                <a:solidFill>
                  <a:schemeClr val="bg1"/>
                </a:solidFill>
              </a:defRPr>
            </a:lvl1pPr>
          </a:lstStyle>
          <a:p>
            <a:pPr rtl="0"/>
            <a:r>
              <a:rPr lang="ru-RU" noProof="0"/>
              <a:t>Должность</a:t>
            </a:r>
          </a:p>
        </p:txBody>
      </p:sp>
      <p:sp>
        <p:nvSpPr>
          <p:cNvPr id="4" name="Дата 3">
            <a:extLst>
              <a:ext uri="{FF2B5EF4-FFF2-40B4-BE49-F238E27FC236}">
                <a16:creationId xmlns:a16="http://schemas.microsoft.com/office/drawing/2014/main" id="{3793FB3F-D2A6-4919-B57B-C08861D46303}"/>
              </a:ext>
            </a:extLst>
          </p:cNvPr>
          <p:cNvSpPr>
            <a:spLocks noGrp="1"/>
          </p:cNvSpPr>
          <p:nvPr>
            <p:ph type="dt" sz="half" idx="10"/>
          </p:nvPr>
        </p:nvSpPr>
        <p:spPr/>
        <p:txBody>
          <a:bodyPr rtlCol="0"/>
          <a:lstStyle/>
          <a:p>
            <a:pPr rtl="0"/>
            <a:r>
              <a:rPr lang="ru-RU" noProof="0"/>
              <a:t>03.09.20ГГ</a:t>
            </a:r>
          </a:p>
        </p:txBody>
      </p:sp>
      <p:sp>
        <p:nvSpPr>
          <p:cNvPr id="5" name="Нижний колонтитул 4">
            <a:extLst>
              <a:ext uri="{FF2B5EF4-FFF2-40B4-BE49-F238E27FC236}">
                <a16:creationId xmlns:a16="http://schemas.microsoft.com/office/drawing/2014/main" id="{989049E0-6BE5-43FA-A4D4-ACAFC871A79F}"/>
              </a:ext>
            </a:extLst>
          </p:cNvPr>
          <p:cNvSpPr>
            <a:spLocks noGrp="1"/>
          </p:cNvSpPr>
          <p:nvPr>
            <p:ph type="ftr" sz="quarter" idx="11"/>
          </p:nvPr>
        </p:nvSpPr>
        <p:spPr/>
        <p:txBody>
          <a:bodyPr rtlCol="0"/>
          <a:lstStyle/>
          <a:p>
            <a:pPr rtl="0"/>
            <a:r>
              <a:rPr lang="ru-RU" noProof="0"/>
              <a:t>Название презентации</a:t>
            </a:r>
          </a:p>
        </p:txBody>
      </p:sp>
      <p:sp>
        <p:nvSpPr>
          <p:cNvPr id="6" name="Номер слайда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
        <p:nvSpPr>
          <p:cNvPr id="15" name="Объект 13">
            <a:extLst>
              <a:ext uri="{FF2B5EF4-FFF2-40B4-BE49-F238E27FC236}">
                <a16:creationId xmlns:a16="http://schemas.microsoft.com/office/drawing/2014/main" id="{CCD14F82-32BC-4E61-83EA-CB71ED780A3F}"/>
              </a:ext>
            </a:extLst>
          </p:cNvPr>
          <p:cNvSpPr>
            <a:spLocks noGrp="1"/>
          </p:cNvSpPr>
          <p:nvPr>
            <p:ph sz="quarter" idx="13" hasCustomPrompt="1"/>
          </p:nvPr>
        </p:nvSpPr>
        <p:spPr>
          <a:xfrm>
            <a:off x="6735763" y="712788"/>
            <a:ext cx="4618037" cy="5432425"/>
          </a:xfrm>
        </p:spPr>
        <p:txBody>
          <a:bodyPr rtlCol="0" anchor="ctr"/>
          <a:lstStyle>
            <a:lvl1pPr marL="0" indent="0">
              <a:buNone/>
              <a:defRPr sz="1800"/>
            </a:lvl1pPr>
          </a:lstStyle>
          <a:p>
            <a:pPr lvl="0" rtl="0"/>
            <a:r>
              <a:rPr lang="ru-RU" noProof="0"/>
              <a:t>Щелкните, чтобы изменить стили текста образца слайда</a:t>
            </a:r>
          </a:p>
        </p:txBody>
      </p:sp>
    </p:spTree>
    <p:extLst>
      <p:ext uri="{BB962C8B-B14F-4D97-AF65-F5344CB8AC3E}">
        <p14:creationId xmlns:p14="http://schemas.microsoft.com/office/powerpoint/2010/main" val="3834374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Переход">
    <p:spTree>
      <p:nvGrpSpPr>
        <p:cNvPr id="1" name=""/>
        <p:cNvGrpSpPr/>
        <p:nvPr/>
      </p:nvGrpSpPr>
      <p:grpSpPr>
        <a:xfrm>
          <a:off x="0" y="0"/>
          <a:ext cx="0" cy="0"/>
          <a:chOff x="0" y="0"/>
          <a:chExt cx="0" cy="0"/>
        </a:xfrm>
      </p:grpSpPr>
      <p:sp>
        <p:nvSpPr>
          <p:cNvPr id="9" name="Полилиния: Фигура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noProof="0"/>
          </a:p>
        </p:txBody>
      </p:sp>
      <p:sp>
        <p:nvSpPr>
          <p:cNvPr id="2" name="Заголовок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rtlCol="0" anchor="ctr">
            <a:normAutofit/>
          </a:bodyPr>
          <a:lstStyle>
            <a:lvl1pPr>
              <a:defRPr sz="4000">
                <a:solidFill>
                  <a:schemeClr val="bg1"/>
                </a:solidFill>
              </a:defRPr>
            </a:lvl1pPr>
          </a:lstStyle>
          <a:p>
            <a:pPr rtl="0"/>
            <a:r>
              <a:rPr lang="ru-RU" noProof="0"/>
              <a:t>Должность</a:t>
            </a:r>
          </a:p>
        </p:txBody>
      </p:sp>
      <p:sp>
        <p:nvSpPr>
          <p:cNvPr id="4" name="Дата 3">
            <a:extLst>
              <a:ext uri="{FF2B5EF4-FFF2-40B4-BE49-F238E27FC236}">
                <a16:creationId xmlns:a16="http://schemas.microsoft.com/office/drawing/2014/main" id="{3793FB3F-D2A6-4919-B57B-C08861D46303}"/>
              </a:ext>
            </a:extLst>
          </p:cNvPr>
          <p:cNvSpPr>
            <a:spLocks noGrp="1"/>
          </p:cNvSpPr>
          <p:nvPr>
            <p:ph type="dt" sz="half" idx="10"/>
          </p:nvPr>
        </p:nvSpPr>
        <p:spPr/>
        <p:txBody>
          <a:bodyPr rtlCol="0"/>
          <a:lstStyle/>
          <a:p>
            <a:pPr rtl="0"/>
            <a:r>
              <a:rPr lang="ru-RU" noProof="0"/>
              <a:t>03.09.20ГГ</a:t>
            </a:r>
          </a:p>
        </p:txBody>
      </p:sp>
      <p:sp>
        <p:nvSpPr>
          <p:cNvPr id="5" name="Нижний колонтитул 4">
            <a:extLst>
              <a:ext uri="{FF2B5EF4-FFF2-40B4-BE49-F238E27FC236}">
                <a16:creationId xmlns:a16="http://schemas.microsoft.com/office/drawing/2014/main" id="{989049E0-6BE5-43FA-A4D4-ACAFC871A79F}"/>
              </a:ext>
            </a:extLst>
          </p:cNvPr>
          <p:cNvSpPr>
            <a:spLocks noGrp="1"/>
          </p:cNvSpPr>
          <p:nvPr>
            <p:ph type="ftr" sz="quarter" idx="11"/>
          </p:nvPr>
        </p:nvSpPr>
        <p:spPr/>
        <p:txBody>
          <a:bodyPr rtlCol="0"/>
          <a:lstStyle/>
          <a:p>
            <a:pPr rtl="0"/>
            <a:r>
              <a:rPr lang="ru-RU" noProof="0"/>
              <a:t>Название презентации</a:t>
            </a:r>
          </a:p>
        </p:txBody>
      </p:sp>
      <p:sp>
        <p:nvSpPr>
          <p:cNvPr id="6" name="Номер слайда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
        <p:nvSpPr>
          <p:cNvPr id="15" name="Объект 13">
            <a:extLst>
              <a:ext uri="{FF2B5EF4-FFF2-40B4-BE49-F238E27FC236}">
                <a16:creationId xmlns:a16="http://schemas.microsoft.com/office/drawing/2014/main" id="{CCD14F82-32BC-4E61-83EA-CB71ED780A3F}"/>
              </a:ext>
            </a:extLst>
          </p:cNvPr>
          <p:cNvSpPr>
            <a:spLocks noGrp="1"/>
          </p:cNvSpPr>
          <p:nvPr>
            <p:ph sz="quarter" idx="13" hasCustomPrompt="1"/>
          </p:nvPr>
        </p:nvSpPr>
        <p:spPr>
          <a:xfrm>
            <a:off x="6735763" y="712788"/>
            <a:ext cx="4618037" cy="5432425"/>
          </a:xfrm>
        </p:spPr>
        <p:txBody>
          <a:bodyPr rtlCol="0" anchor="ctr"/>
          <a:lstStyle>
            <a:lvl1pPr marL="0" indent="0">
              <a:buNone/>
              <a:defRPr sz="1800"/>
            </a:lvl1pPr>
          </a:lstStyle>
          <a:p>
            <a:pPr lvl="0" rtl="0"/>
            <a:r>
              <a:rPr lang="ru-RU" noProof="0"/>
              <a:t>Щелкните, чтобы изменить стили текста образца слайда</a:t>
            </a:r>
          </a:p>
        </p:txBody>
      </p:sp>
    </p:spTree>
    <p:extLst>
      <p:ext uri="{BB962C8B-B14F-4D97-AF65-F5344CB8AC3E}">
        <p14:creationId xmlns:p14="http://schemas.microsoft.com/office/powerpoint/2010/main" val="3655466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Заключение">
    <p:spTree>
      <p:nvGrpSpPr>
        <p:cNvPr id="1" name=""/>
        <p:cNvGrpSpPr/>
        <p:nvPr/>
      </p:nvGrpSpPr>
      <p:grpSpPr>
        <a:xfrm>
          <a:off x="0" y="0"/>
          <a:ext cx="0" cy="0"/>
          <a:chOff x="0" y="0"/>
          <a:chExt cx="0" cy="0"/>
        </a:xfrm>
      </p:grpSpPr>
      <p:sp>
        <p:nvSpPr>
          <p:cNvPr id="17" name="Рисунок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18" name="Рисунок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5" name="Заголовок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rtlCol="0" anchor="b"/>
          <a:lstStyle>
            <a:lvl1pPr>
              <a:defRPr sz="4000"/>
            </a:lvl1pPr>
          </a:lstStyle>
          <a:p>
            <a:pPr rtl="0"/>
            <a:r>
              <a:rPr lang="en-US" noProof="0"/>
              <a:t>Click to edit Master title style</a:t>
            </a:r>
            <a:endParaRPr lang="ru-RU" noProof="0"/>
          </a:p>
        </p:txBody>
      </p:sp>
      <p:sp>
        <p:nvSpPr>
          <p:cNvPr id="7" name="Текст 6">
            <a:extLst>
              <a:ext uri="{FF2B5EF4-FFF2-40B4-BE49-F238E27FC236}">
                <a16:creationId xmlns:a16="http://schemas.microsoft.com/office/drawing/2014/main" id="{AE97A506-D3A6-4ED8-8315-385575046882}"/>
              </a:ext>
            </a:extLst>
          </p:cNvPr>
          <p:cNvSpPr>
            <a:spLocks noGrp="1"/>
          </p:cNvSpPr>
          <p:nvPr>
            <p:ph type="body" sz="quarter" idx="13" hasCustomPrompt="1"/>
          </p:nvPr>
        </p:nvSpPr>
        <p:spPr>
          <a:xfrm>
            <a:off x="838199" y="2898648"/>
            <a:ext cx="4443984" cy="594360"/>
          </a:xfrm>
        </p:spPr>
        <p:txBody>
          <a:bodyPr rtlCol="0"/>
          <a:lstStyle>
            <a:lvl1pPr marL="0" indent="0">
              <a:buNone/>
              <a:defRPr sz="2000"/>
            </a:lvl1pPr>
          </a:lstStyle>
          <a:p>
            <a:pPr lvl="0" rtl="0"/>
            <a:r>
              <a:rPr lang="ru-RU" noProof="0"/>
              <a:t>Щелкните, чтобы изменить стили текста образца слайда</a:t>
            </a:r>
          </a:p>
        </p:txBody>
      </p:sp>
      <p:sp>
        <p:nvSpPr>
          <p:cNvPr id="8" name="Текст 6">
            <a:extLst>
              <a:ext uri="{FF2B5EF4-FFF2-40B4-BE49-F238E27FC236}">
                <a16:creationId xmlns:a16="http://schemas.microsoft.com/office/drawing/2014/main" id="{D85D9E25-B25F-4DB6-B381-E134A525C7A1}"/>
              </a:ext>
            </a:extLst>
          </p:cNvPr>
          <p:cNvSpPr>
            <a:spLocks noGrp="1"/>
          </p:cNvSpPr>
          <p:nvPr>
            <p:ph type="body" sz="quarter" idx="14" hasCustomPrompt="1"/>
          </p:nvPr>
        </p:nvSpPr>
        <p:spPr>
          <a:xfrm>
            <a:off x="838199" y="3639312"/>
            <a:ext cx="4443984" cy="594360"/>
          </a:xfrm>
        </p:spPr>
        <p:txBody>
          <a:bodyPr rtlCol="0"/>
          <a:lstStyle>
            <a:lvl1pPr marL="0" indent="0">
              <a:buNone/>
              <a:defRPr sz="2000"/>
            </a:lvl1pPr>
          </a:lstStyle>
          <a:p>
            <a:pPr lvl="0" rtl="0"/>
            <a:r>
              <a:rPr lang="ru-RU" noProof="0"/>
              <a:t>Щелкните, чтобы изменить стили текста образца слайда</a:t>
            </a:r>
          </a:p>
        </p:txBody>
      </p:sp>
      <p:sp>
        <p:nvSpPr>
          <p:cNvPr id="9" name="Текст 6">
            <a:extLst>
              <a:ext uri="{FF2B5EF4-FFF2-40B4-BE49-F238E27FC236}">
                <a16:creationId xmlns:a16="http://schemas.microsoft.com/office/drawing/2014/main" id="{6CE2F152-3B4C-4389-9A9C-82E3C8649A90}"/>
              </a:ext>
            </a:extLst>
          </p:cNvPr>
          <p:cNvSpPr>
            <a:spLocks noGrp="1"/>
          </p:cNvSpPr>
          <p:nvPr>
            <p:ph type="body" sz="quarter" idx="15" hasCustomPrompt="1"/>
          </p:nvPr>
        </p:nvSpPr>
        <p:spPr>
          <a:xfrm>
            <a:off x="838199" y="4389120"/>
            <a:ext cx="4443984" cy="594360"/>
          </a:xfrm>
        </p:spPr>
        <p:txBody>
          <a:bodyPr rtlCol="0"/>
          <a:lstStyle>
            <a:lvl1pPr marL="0" indent="0">
              <a:buNone/>
              <a:defRPr sz="2000"/>
            </a:lvl1pPr>
          </a:lstStyle>
          <a:p>
            <a:pPr lvl="0" rtl="0"/>
            <a:r>
              <a:rPr lang="ru-RU" noProof="0"/>
              <a:t>Щелкните, чтобы изменить стили текста образца слайда</a:t>
            </a:r>
          </a:p>
        </p:txBody>
      </p:sp>
    </p:spTree>
    <p:extLst>
      <p:ext uri="{BB962C8B-B14F-4D97-AF65-F5344CB8AC3E}">
        <p14:creationId xmlns:p14="http://schemas.microsoft.com/office/powerpoint/2010/main" val="427160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Заголовок с 2 рисунками">
    <p:spTree>
      <p:nvGrpSpPr>
        <p:cNvPr id="1" name=""/>
        <p:cNvGrpSpPr/>
        <p:nvPr/>
      </p:nvGrpSpPr>
      <p:grpSpPr>
        <a:xfrm>
          <a:off x="0" y="0"/>
          <a:ext cx="0" cy="0"/>
          <a:chOff x="0" y="0"/>
          <a:chExt cx="0" cy="0"/>
        </a:xfrm>
      </p:grpSpPr>
      <p:sp>
        <p:nvSpPr>
          <p:cNvPr id="16" name="Рисунок 15">
            <a:extLst>
              <a:ext uri="{FF2B5EF4-FFF2-40B4-BE49-F238E27FC236}">
                <a16:creationId xmlns:a16="http://schemas.microsoft.com/office/drawing/2014/main" id="{D52F74EF-6A19-4BD7-8279-F105381ACB13}"/>
              </a:ext>
            </a:extLst>
          </p:cNvPr>
          <p:cNvSpPr>
            <a:spLocks noGrp="1"/>
          </p:cNvSpPr>
          <p:nvPr>
            <p:ph type="pic" sz="quarter" idx="13"/>
          </p:nvPr>
        </p:nvSpPr>
        <p:spPr>
          <a:xfrm>
            <a:off x="-9153" y="0"/>
            <a:ext cx="6105136" cy="6240787"/>
          </a:xfrm>
          <a:custGeom>
            <a:avLst/>
            <a:gdLst>
              <a:gd name="connsiteX0" fmla="*/ 0 w 6105136"/>
              <a:gd name="connsiteY0" fmla="*/ 0 h 6240787"/>
              <a:gd name="connsiteX1" fmla="*/ 4523152 w 6105136"/>
              <a:gd name="connsiteY1" fmla="*/ 0 h 6240787"/>
              <a:gd name="connsiteX2" fmla="*/ 4608623 w 6105136"/>
              <a:gd name="connsiteY2" fmla="*/ 39946 h 6240787"/>
              <a:gd name="connsiteX3" fmla="*/ 4823827 w 6105136"/>
              <a:gd name="connsiteY3" fmla="*/ 132755 h 6240787"/>
              <a:gd name="connsiteX4" fmla="*/ 4905422 w 6105136"/>
              <a:gd name="connsiteY4" fmla="*/ 207003 h 6240787"/>
              <a:gd name="connsiteX5" fmla="*/ 5580181 w 6105136"/>
              <a:gd name="connsiteY5" fmla="*/ 692427 h 6240787"/>
              <a:gd name="connsiteX6" fmla="*/ 5451100 w 6105136"/>
              <a:gd name="connsiteY6" fmla="*/ 795341 h 6240787"/>
              <a:gd name="connsiteX7" fmla="*/ 5690699 w 6105136"/>
              <a:gd name="connsiteY7" fmla="*/ 918459 h 6240787"/>
              <a:gd name="connsiteX8" fmla="*/ 5744662 w 6105136"/>
              <a:gd name="connsiteY8" fmla="*/ 970151 h 6240787"/>
              <a:gd name="connsiteX9" fmla="*/ 5698902 w 6105136"/>
              <a:gd name="connsiteY9" fmla="*/ 1032179 h 6240787"/>
              <a:gd name="connsiteX10" fmla="*/ 5599609 w 6105136"/>
              <a:gd name="connsiteY10" fmla="*/ 1075412 h 6240787"/>
              <a:gd name="connsiteX11" fmla="*/ 5467939 w 6105136"/>
              <a:gd name="connsiteY11" fmla="*/ 1184902 h 6240787"/>
              <a:gd name="connsiteX12" fmla="*/ 5473118 w 6105136"/>
              <a:gd name="connsiteY12" fmla="*/ 1270428 h 6240787"/>
              <a:gd name="connsiteX13" fmla="*/ 5551259 w 6105136"/>
              <a:gd name="connsiteY13" fmla="*/ 1425502 h 6240787"/>
              <a:gd name="connsiteX14" fmla="*/ 5433832 w 6105136"/>
              <a:gd name="connsiteY14" fmla="*/ 1587625 h 6240787"/>
              <a:gd name="connsiteX15" fmla="*/ 5373392 w 6105136"/>
              <a:gd name="connsiteY15" fmla="*/ 1635554 h 6240787"/>
              <a:gd name="connsiteX16" fmla="*/ 5489956 w 6105136"/>
              <a:gd name="connsiteY16" fmla="*/ 1652001 h 6240787"/>
              <a:gd name="connsiteX17" fmla="*/ 5530536 w 6105136"/>
              <a:gd name="connsiteY17" fmla="*/ 1719670 h 6240787"/>
              <a:gd name="connsiteX18" fmla="*/ 5548668 w 6105136"/>
              <a:gd name="connsiteY18" fmla="*/ 1753506 h 6240787"/>
              <a:gd name="connsiteX19" fmla="*/ 5658753 w 6105136"/>
              <a:gd name="connsiteY19" fmla="*/ 1965440 h 6240787"/>
              <a:gd name="connsiteX20" fmla="*/ 5640189 w 6105136"/>
              <a:gd name="connsiteY20" fmla="*/ 2024647 h 6240787"/>
              <a:gd name="connsiteX21" fmla="*/ 5456712 w 6105136"/>
              <a:gd name="connsiteY21" fmla="*/ 2310829 h 6240787"/>
              <a:gd name="connsiteX22" fmla="*/ 5651844 w 6105136"/>
              <a:gd name="connsiteY22" fmla="*/ 2390715 h 6240787"/>
              <a:gd name="connsiteX23" fmla="*/ 5663501 w 6105136"/>
              <a:gd name="connsiteY23" fmla="*/ 2526050 h 6240787"/>
              <a:gd name="connsiteX24" fmla="*/ 5762794 w 6105136"/>
              <a:gd name="connsiteY24" fmla="*/ 2677365 h 6240787"/>
              <a:gd name="connsiteX25" fmla="*/ 5981237 w 6105136"/>
              <a:gd name="connsiteY25" fmla="*/ 2890238 h 6240787"/>
              <a:gd name="connsiteX26" fmla="*/ 6105136 w 6105136"/>
              <a:gd name="connsiteY26" fmla="*/ 3033093 h 6240787"/>
              <a:gd name="connsiteX27" fmla="*/ 5891443 w 6105136"/>
              <a:gd name="connsiteY27" fmla="*/ 3071156 h 6240787"/>
              <a:gd name="connsiteX28" fmla="*/ 5858202 w 6105136"/>
              <a:gd name="connsiteY28" fmla="*/ 3093243 h 6240787"/>
              <a:gd name="connsiteX29" fmla="*/ 5883673 w 6105136"/>
              <a:gd name="connsiteY29" fmla="*/ 3168428 h 6240787"/>
              <a:gd name="connsiteX30" fmla="*/ 5917778 w 6105136"/>
              <a:gd name="connsiteY30" fmla="*/ 3243149 h 6240787"/>
              <a:gd name="connsiteX31" fmla="*/ 5894034 w 6105136"/>
              <a:gd name="connsiteY31" fmla="*/ 3301887 h 6240787"/>
              <a:gd name="connsiteX32" fmla="*/ 5727393 w 6105136"/>
              <a:gd name="connsiteY32" fmla="*/ 3556115 h 6240787"/>
              <a:gd name="connsiteX33" fmla="*/ 5590543 w 6105136"/>
              <a:gd name="connsiteY33" fmla="*/ 3657145 h 6240787"/>
              <a:gd name="connsiteX34" fmla="*/ 5278850 w 6105136"/>
              <a:gd name="connsiteY34" fmla="*/ 4116255 h 6240787"/>
              <a:gd name="connsiteX35" fmla="*/ 5180851 w 6105136"/>
              <a:gd name="connsiteY35" fmla="*/ 4265220 h 6240787"/>
              <a:gd name="connsiteX36" fmla="*/ 5253380 w 6105136"/>
              <a:gd name="connsiteY36" fmla="*/ 4317849 h 6240787"/>
              <a:gd name="connsiteX37" fmla="*/ 5114368 w 6105136"/>
              <a:gd name="connsiteY37" fmla="*/ 4473866 h 6240787"/>
              <a:gd name="connsiteX38" fmla="*/ 4950749 w 6105136"/>
              <a:gd name="connsiteY38" fmla="*/ 4647262 h 6240787"/>
              <a:gd name="connsiteX39" fmla="*/ 4908013 w 6105136"/>
              <a:gd name="connsiteY39" fmla="*/ 4693317 h 6240787"/>
              <a:gd name="connsiteX40" fmla="*/ 1535079 w 6105136"/>
              <a:gd name="connsiteY40" fmla="*/ 6239347 h 6240787"/>
              <a:gd name="connsiteX41" fmla="*/ 645760 w 6105136"/>
              <a:gd name="connsiteY41" fmla="*/ 6011438 h 6240787"/>
              <a:gd name="connsiteX42" fmla="*/ 293915 w 6105136"/>
              <a:gd name="connsiteY42" fmla="*/ 5834280 h 6240787"/>
              <a:gd name="connsiteX43" fmla="*/ 68403 w 6105136"/>
              <a:gd name="connsiteY43" fmla="*/ 5686489 h 6240787"/>
              <a:gd name="connsiteX44" fmla="*/ 0 w 6105136"/>
              <a:gd name="connsiteY44" fmla="*/ 5638313 h 62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105136" h="6240787">
                <a:moveTo>
                  <a:pt x="0" y="0"/>
                </a:moveTo>
                <a:lnTo>
                  <a:pt x="4523152" y="0"/>
                </a:lnTo>
                <a:lnTo>
                  <a:pt x="4608623" y="39946"/>
                </a:lnTo>
                <a:cubicBezTo>
                  <a:pt x="4678991" y="74838"/>
                  <a:pt x="4748927" y="110669"/>
                  <a:pt x="4823827" y="132755"/>
                </a:cubicBezTo>
                <a:cubicBezTo>
                  <a:pt x="4855776" y="142154"/>
                  <a:pt x="4894198" y="175047"/>
                  <a:pt x="4905422" y="207003"/>
                </a:cubicBezTo>
                <a:cubicBezTo>
                  <a:pt x="4941685" y="310386"/>
                  <a:pt x="5665659" y="600325"/>
                  <a:pt x="5580181" y="692427"/>
                </a:cubicBezTo>
                <a:cubicBezTo>
                  <a:pt x="5544781" y="730492"/>
                  <a:pt x="5499020" y="757748"/>
                  <a:pt x="5451100" y="795341"/>
                </a:cubicBezTo>
                <a:cubicBezTo>
                  <a:pt x="5523197" y="866299"/>
                  <a:pt x="5604356" y="897314"/>
                  <a:pt x="5690699" y="918459"/>
                </a:cubicBezTo>
                <a:cubicBezTo>
                  <a:pt x="5716602" y="925039"/>
                  <a:pt x="5742073" y="938195"/>
                  <a:pt x="5744662" y="970151"/>
                </a:cubicBezTo>
                <a:cubicBezTo>
                  <a:pt x="5747252" y="1003514"/>
                  <a:pt x="5720917" y="1016670"/>
                  <a:pt x="5698902" y="1032179"/>
                </a:cubicBezTo>
                <a:cubicBezTo>
                  <a:pt x="5668250" y="1053794"/>
                  <a:pt x="5638462" y="1072593"/>
                  <a:pt x="5599609" y="1075412"/>
                </a:cubicBezTo>
                <a:cubicBezTo>
                  <a:pt x="5535715" y="1079641"/>
                  <a:pt x="5505065" y="1139790"/>
                  <a:pt x="5467939" y="1184902"/>
                </a:cubicBezTo>
                <a:cubicBezTo>
                  <a:pt x="5447216" y="1210280"/>
                  <a:pt x="5436855" y="1261499"/>
                  <a:pt x="5473118" y="1270428"/>
                </a:cubicBezTo>
                <a:cubicBezTo>
                  <a:pt x="5560323" y="1292044"/>
                  <a:pt x="5553415" y="1354544"/>
                  <a:pt x="5551259" y="1425502"/>
                </a:cubicBezTo>
                <a:cubicBezTo>
                  <a:pt x="5548236" y="1513377"/>
                  <a:pt x="5496862" y="1553789"/>
                  <a:pt x="5433832" y="1587625"/>
                </a:cubicBezTo>
                <a:cubicBezTo>
                  <a:pt x="5412247" y="1599371"/>
                  <a:pt x="5381597" y="1598900"/>
                  <a:pt x="5373392" y="1635554"/>
                </a:cubicBezTo>
                <a:cubicBezTo>
                  <a:pt x="5408793" y="1670331"/>
                  <a:pt x="5451964" y="1642134"/>
                  <a:pt x="5489956" y="1652001"/>
                </a:cubicBezTo>
                <a:cubicBezTo>
                  <a:pt x="5521470" y="1659991"/>
                  <a:pt x="5573707" y="1655762"/>
                  <a:pt x="5530536" y="1719670"/>
                </a:cubicBezTo>
                <a:cubicBezTo>
                  <a:pt x="5518014" y="1737997"/>
                  <a:pt x="5532692" y="1752096"/>
                  <a:pt x="5548668" y="1753506"/>
                </a:cubicBezTo>
                <a:cubicBezTo>
                  <a:pt x="5676454" y="1768073"/>
                  <a:pt x="5617741" y="1897301"/>
                  <a:pt x="5658753" y="1965440"/>
                </a:cubicBezTo>
                <a:cubicBezTo>
                  <a:pt x="5669976" y="1984234"/>
                  <a:pt x="5657889" y="2016659"/>
                  <a:pt x="5640189" y="2024647"/>
                </a:cubicBezTo>
                <a:cubicBezTo>
                  <a:pt x="5527080" y="2077279"/>
                  <a:pt x="5511540" y="2202748"/>
                  <a:pt x="5456712" y="2310829"/>
                </a:cubicBezTo>
                <a:cubicBezTo>
                  <a:pt x="5516289" y="2353591"/>
                  <a:pt x="5587520" y="2362989"/>
                  <a:pt x="5651844" y="2390715"/>
                </a:cubicBezTo>
                <a:cubicBezTo>
                  <a:pt x="5718760" y="2419850"/>
                  <a:pt x="5718760" y="2441466"/>
                  <a:pt x="5663501" y="2526050"/>
                </a:cubicBezTo>
                <a:cubicBezTo>
                  <a:pt x="5807259" y="2544380"/>
                  <a:pt x="5807259" y="2544380"/>
                  <a:pt x="5762794" y="2677365"/>
                </a:cubicBezTo>
                <a:cubicBezTo>
                  <a:pt x="5883243" y="2689583"/>
                  <a:pt x="5962676" y="2752552"/>
                  <a:pt x="5981237" y="2890238"/>
                </a:cubicBezTo>
                <a:cubicBezTo>
                  <a:pt x="5990305" y="2956967"/>
                  <a:pt x="6044700" y="2988450"/>
                  <a:pt x="6105136" y="3033093"/>
                </a:cubicBezTo>
                <a:cubicBezTo>
                  <a:pt x="6030022" y="3076327"/>
                  <a:pt x="5979081" y="3166550"/>
                  <a:pt x="5891443" y="3071156"/>
                </a:cubicBezTo>
                <a:cubicBezTo>
                  <a:pt x="5859498" y="3036383"/>
                  <a:pt x="5862517" y="3080554"/>
                  <a:pt x="5858202" y="3093243"/>
                </a:cubicBezTo>
                <a:cubicBezTo>
                  <a:pt x="5847842" y="3124256"/>
                  <a:pt x="5869424" y="3144934"/>
                  <a:pt x="5883673" y="3168428"/>
                </a:cubicBezTo>
                <a:cubicBezTo>
                  <a:pt x="5897486" y="3191926"/>
                  <a:pt x="5913893" y="3216830"/>
                  <a:pt x="5917778" y="3243149"/>
                </a:cubicBezTo>
                <a:cubicBezTo>
                  <a:pt x="5920365" y="3261475"/>
                  <a:pt x="5907848" y="3288257"/>
                  <a:pt x="5894034" y="3301887"/>
                </a:cubicBezTo>
                <a:cubicBezTo>
                  <a:pt x="5821506" y="3373784"/>
                  <a:pt x="5864677" y="3535437"/>
                  <a:pt x="5727393" y="3556115"/>
                </a:cubicBezTo>
                <a:cubicBezTo>
                  <a:pt x="5665659" y="3565510"/>
                  <a:pt x="5635872" y="3624721"/>
                  <a:pt x="5590543" y="3657145"/>
                </a:cubicBezTo>
                <a:cubicBezTo>
                  <a:pt x="5432970" y="3770396"/>
                  <a:pt x="5327632" y="3916071"/>
                  <a:pt x="5278850" y="4116255"/>
                </a:cubicBezTo>
                <a:cubicBezTo>
                  <a:pt x="5265468" y="4171705"/>
                  <a:pt x="5214092" y="4216350"/>
                  <a:pt x="5180851" y="4265220"/>
                </a:cubicBezTo>
                <a:cubicBezTo>
                  <a:pt x="5196826" y="4300933"/>
                  <a:pt x="5284029" y="4223867"/>
                  <a:pt x="5253380" y="4317849"/>
                </a:cubicBezTo>
                <a:cubicBezTo>
                  <a:pt x="5230067" y="4388339"/>
                  <a:pt x="5170490" y="4432042"/>
                  <a:pt x="5114368" y="4473866"/>
                </a:cubicBezTo>
                <a:cubicBezTo>
                  <a:pt x="5050475" y="4521325"/>
                  <a:pt x="4979676" y="4559388"/>
                  <a:pt x="4950749" y="4647262"/>
                </a:cubicBezTo>
                <a:cubicBezTo>
                  <a:pt x="4944706" y="4666061"/>
                  <a:pt x="4925279" y="4685796"/>
                  <a:pt x="4908013" y="4693317"/>
                </a:cubicBezTo>
                <a:cubicBezTo>
                  <a:pt x="4007468" y="6239820"/>
                  <a:pt x="1790648" y="6250156"/>
                  <a:pt x="1535079" y="6239347"/>
                </a:cubicBezTo>
                <a:cubicBezTo>
                  <a:pt x="1225543" y="6225721"/>
                  <a:pt x="932844" y="6130326"/>
                  <a:pt x="645760" y="6011438"/>
                </a:cubicBezTo>
                <a:cubicBezTo>
                  <a:pt x="524448" y="5961158"/>
                  <a:pt x="411775" y="5889730"/>
                  <a:pt x="293915" y="5834280"/>
                </a:cubicBezTo>
                <a:cubicBezTo>
                  <a:pt x="212539" y="5795981"/>
                  <a:pt x="140444" y="5740295"/>
                  <a:pt x="68403" y="5686489"/>
                </a:cubicBezTo>
                <a:lnTo>
                  <a:pt x="0" y="5638313"/>
                </a:ln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15" name="Рисунок 14">
            <a:extLst>
              <a:ext uri="{FF2B5EF4-FFF2-40B4-BE49-F238E27FC236}">
                <a16:creationId xmlns:a16="http://schemas.microsoft.com/office/drawing/2014/main" id="{409EFF82-B4B6-4B60-B389-A87BD677DE0A}"/>
              </a:ext>
            </a:extLst>
          </p:cNvPr>
          <p:cNvSpPr>
            <a:spLocks noGrp="1"/>
          </p:cNvSpPr>
          <p:nvPr>
            <p:ph type="pic" sz="quarter" idx="14"/>
          </p:nvPr>
        </p:nvSpPr>
        <p:spPr>
          <a:xfrm>
            <a:off x="6355502" y="211465"/>
            <a:ext cx="4941484" cy="3877363"/>
          </a:xfrm>
          <a:custGeom>
            <a:avLst/>
            <a:gdLst>
              <a:gd name="connsiteX0" fmla="*/ 4156023 w 4941484"/>
              <a:gd name="connsiteY0" fmla="*/ 17 h 3877363"/>
              <a:gd name="connsiteX1" fmla="*/ 4187225 w 4941484"/>
              <a:gd name="connsiteY1" fmla="*/ 16745 h 3877363"/>
              <a:gd name="connsiteX2" fmla="*/ 4013424 w 4941484"/>
              <a:gd name="connsiteY2" fmla="*/ 79463 h 3877363"/>
              <a:gd name="connsiteX3" fmla="*/ 4285215 w 4941484"/>
              <a:gd name="connsiteY3" fmla="*/ 46454 h 3877363"/>
              <a:gd name="connsiteX4" fmla="*/ 4289855 w 4941484"/>
              <a:gd name="connsiteY4" fmla="*/ 67782 h 3877363"/>
              <a:gd name="connsiteX5" fmla="*/ 3981190 w 4941484"/>
              <a:gd name="connsiteY5" fmla="*/ 148529 h 3877363"/>
              <a:gd name="connsiteX6" fmla="*/ 4008783 w 4941484"/>
              <a:gd name="connsiteY6" fmla="*/ 160972 h 3877363"/>
              <a:gd name="connsiteX7" fmla="*/ 4172785 w 4941484"/>
              <a:gd name="connsiteY7" fmla="*/ 129739 h 3877363"/>
              <a:gd name="connsiteX8" fmla="*/ 4205791 w 4941484"/>
              <a:gd name="connsiteY8" fmla="*/ 137864 h 3877363"/>
              <a:gd name="connsiteX9" fmla="*/ 4189547 w 4941484"/>
              <a:gd name="connsiteY9" fmla="*/ 175697 h 3877363"/>
              <a:gd name="connsiteX10" fmla="*/ 4118375 w 4941484"/>
              <a:gd name="connsiteY10" fmla="*/ 190425 h 3877363"/>
              <a:gd name="connsiteX11" fmla="*/ 4007492 w 4941484"/>
              <a:gd name="connsiteY11" fmla="*/ 279299 h 3877363"/>
              <a:gd name="connsiteX12" fmla="*/ 4175363 w 4941484"/>
              <a:gd name="connsiteY12" fmla="*/ 268633 h 3877363"/>
              <a:gd name="connsiteX13" fmla="*/ 4205019 w 4941484"/>
              <a:gd name="connsiteY13" fmla="*/ 290216 h 3877363"/>
              <a:gd name="connsiteX14" fmla="*/ 4216365 w 4941484"/>
              <a:gd name="connsiteY14" fmla="*/ 318148 h 3877363"/>
              <a:gd name="connsiteX15" fmla="*/ 4281347 w 4941484"/>
              <a:gd name="connsiteY15" fmla="*/ 341254 h 3877363"/>
              <a:gd name="connsiteX16" fmla="*/ 4179231 w 4941484"/>
              <a:gd name="connsiteY16" fmla="*/ 367154 h 3877363"/>
              <a:gd name="connsiteX17" fmla="*/ 4288309 w 4941484"/>
              <a:gd name="connsiteY17" fmla="*/ 367154 h 3877363"/>
              <a:gd name="connsiteX18" fmla="*/ 4413633 w 4941484"/>
              <a:gd name="connsiteY18" fmla="*/ 349381 h 3877363"/>
              <a:gd name="connsiteX19" fmla="*/ 4547207 w 4941484"/>
              <a:gd name="connsiteY19" fmla="*/ 354966 h 3877363"/>
              <a:gd name="connsiteX20" fmla="*/ 4814356 w 4941484"/>
              <a:gd name="connsiteY20" fmla="*/ 322211 h 3877363"/>
              <a:gd name="connsiteX21" fmla="*/ 4941484 w 4941484"/>
              <a:gd name="connsiteY21" fmla="*/ 324495 h 3877363"/>
              <a:gd name="connsiteX22" fmla="*/ 4234673 w 4941484"/>
              <a:gd name="connsiteY22" fmla="*/ 544899 h 3877363"/>
              <a:gd name="connsiteX23" fmla="*/ 4270775 w 4941484"/>
              <a:gd name="connsiteY23" fmla="*/ 593397 h 3877363"/>
              <a:gd name="connsiteX24" fmla="*/ 4122759 w 4941484"/>
              <a:gd name="connsiteY24" fmla="*/ 646212 h 3877363"/>
              <a:gd name="connsiteX25" fmla="*/ 4086400 w 4941484"/>
              <a:gd name="connsiteY25" fmla="*/ 698520 h 3877363"/>
              <a:gd name="connsiteX26" fmla="*/ 4132041 w 4941484"/>
              <a:gd name="connsiteY26" fmla="*/ 693950 h 3877363"/>
              <a:gd name="connsiteX27" fmla="*/ 4171237 w 4941484"/>
              <a:gd name="connsiteY27" fmla="*/ 703852 h 3877363"/>
              <a:gd name="connsiteX28" fmla="*/ 4154992 w 4941484"/>
              <a:gd name="connsiteY28" fmla="*/ 770380 h 3877363"/>
              <a:gd name="connsiteX29" fmla="*/ 3945863 w 4941484"/>
              <a:gd name="connsiteY29" fmla="*/ 856205 h 3877363"/>
              <a:gd name="connsiteX30" fmla="*/ 3927039 w 4941484"/>
              <a:gd name="connsiteY30" fmla="*/ 884136 h 3877363"/>
              <a:gd name="connsiteX31" fmla="*/ 3952052 w 4941484"/>
              <a:gd name="connsiteY31" fmla="*/ 903942 h 3877363"/>
              <a:gd name="connsiteX32" fmla="*/ 4019613 w 4941484"/>
              <a:gd name="connsiteY32" fmla="*/ 914098 h 3877363"/>
              <a:gd name="connsiteX33" fmla="*/ 3924977 w 4941484"/>
              <a:gd name="connsiteY33" fmla="*/ 1009319 h 3877363"/>
              <a:gd name="connsiteX34" fmla="*/ 3890421 w 4941484"/>
              <a:gd name="connsiteY34" fmla="*/ 1035726 h 3877363"/>
              <a:gd name="connsiteX35" fmla="*/ 3831370 w 4941484"/>
              <a:gd name="connsiteY35" fmla="*/ 1076608 h 3877363"/>
              <a:gd name="connsiteX36" fmla="*/ 3830339 w 4941484"/>
              <a:gd name="connsiteY36" fmla="*/ 1089050 h 3877363"/>
              <a:gd name="connsiteX37" fmla="*/ 3910793 w 4941484"/>
              <a:gd name="connsiteY37" fmla="*/ 1132978 h 3877363"/>
              <a:gd name="connsiteX38" fmla="*/ 4055971 w 4941484"/>
              <a:gd name="connsiteY38" fmla="*/ 1121043 h 3877363"/>
              <a:gd name="connsiteX39" fmla="*/ 3841428 w 4941484"/>
              <a:gd name="connsiteY39" fmla="*/ 1186555 h 3877363"/>
              <a:gd name="connsiteX40" fmla="*/ 4535860 w 4941484"/>
              <a:gd name="connsiteY40" fmla="*/ 1030395 h 3877363"/>
              <a:gd name="connsiteX41" fmla="*/ 4491508 w 4941484"/>
              <a:gd name="connsiteY41" fmla="*/ 1071275 h 3877363"/>
              <a:gd name="connsiteX42" fmla="*/ 4248597 w 4941484"/>
              <a:gd name="connsiteY42" fmla="*/ 1178936 h 3877363"/>
              <a:gd name="connsiteX43" fmla="*/ 4179749 w 4941484"/>
              <a:gd name="connsiteY43" fmla="*/ 1246481 h 3877363"/>
              <a:gd name="connsiteX44" fmla="*/ 4107545 w 4941484"/>
              <a:gd name="connsiteY44" fmla="*/ 1283806 h 3877363"/>
              <a:gd name="connsiteX45" fmla="*/ 4006204 w 4941484"/>
              <a:gd name="connsiteY45" fmla="*/ 1283045 h 3877363"/>
              <a:gd name="connsiteX46" fmla="*/ 3934259 w 4941484"/>
              <a:gd name="connsiteY46" fmla="*/ 1340431 h 3877363"/>
              <a:gd name="connsiteX47" fmla="*/ 4009298 w 4941484"/>
              <a:gd name="connsiteY47" fmla="*/ 1352619 h 3877363"/>
              <a:gd name="connsiteX48" fmla="*/ 4097230 w 4941484"/>
              <a:gd name="connsiteY48" fmla="*/ 1343224 h 3877363"/>
              <a:gd name="connsiteX49" fmla="*/ 4287021 w 4941484"/>
              <a:gd name="connsiteY49" fmla="*/ 1346270 h 3877363"/>
              <a:gd name="connsiteX50" fmla="*/ 4395839 w 4941484"/>
              <a:gd name="connsiteY50" fmla="*/ 1357443 h 3877363"/>
              <a:gd name="connsiteX51" fmla="*/ 4645969 w 4941484"/>
              <a:gd name="connsiteY51" fmla="*/ 1338398 h 3877363"/>
              <a:gd name="connsiteX52" fmla="*/ 4631270 w 4941484"/>
              <a:gd name="connsiteY52" fmla="*/ 1387152 h 3877363"/>
              <a:gd name="connsiteX53" fmla="*/ 4640555 w 4941484"/>
              <a:gd name="connsiteY53" fmla="*/ 1429556 h 3877363"/>
              <a:gd name="connsiteX54" fmla="*/ 4644165 w 4941484"/>
              <a:gd name="connsiteY54" fmla="*/ 1521730 h 3877363"/>
              <a:gd name="connsiteX55" fmla="*/ 4641844 w 4941484"/>
              <a:gd name="connsiteY55" fmla="*/ 1536712 h 3877363"/>
              <a:gd name="connsiteX56" fmla="*/ 4697799 w 4941484"/>
              <a:gd name="connsiteY56" fmla="*/ 1546361 h 3877363"/>
              <a:gd name="connsiteX57" fmla="*/ 4364379 w 4941484"/>
              <a:gd name="connsiteY57" fmla="*/ 1738070 h 3877363"/>
              <a:gd name="connsiteX58" fmla="*/ 4587175 w 4941484"/>
              <a:gd name="connsiteY58" fmla="*/ 1689317 h 3877363"/>
              <a:gd name="connsiteX59" fmla="*/ 4617346 w 4941484"/>
              <a:gd name="connsiteY59" fmla="*/ 1769810 h 3877363"/>
              <a:gd name="connsiteX60" fmla="*/ 4512653 w 4941484"/>
              <a:gd name="connsiteY60" fmla="*/ 1841415 h 3877363"/>
              <a:gd name="connsiteX61" fmla="*/ 4473973 w 4941484"/>
              <a:gd name="connsiteY61" fmla="*/ 1983103 h 3877363"/>
              <a:gd name="connsiteX62" fmla="*/ 4492798 w 4941484"/>
              <a:gd name="connsiteY62" fmla="*/ 2112602 h 3877363"/>
              <a:gd name="connsiteX63" fmla="*/ 4537665 w 4941484"/>
              <a:gd name="connsiteY63" fmla="*/ 2153737 h 3877363"/>
              <a:gd name="connsiteX64" fmla="*/ 4602648 w 4941484"/>
              <a:gd name="connsiteY64" fmla="*/ 2227627 h 3877363"/>
              <a:gd name="connsiteX65" fmla="*/ 4642875 w 4941484"/>
              <a:gd name="connsiteY65" fmla="*/ 2273333 h 3877363"/>
              <a:gd name="connsiteX66" fmla="*/ 4782639 w 4941484"/>
              <a:gd name="connsiteY66" fmla="*/ 2255559 h 3877363"/>
              <a:gd name="connsiteX67" fmla="*/ 4596201 w 4941484"/>
              <a:gd name="connsiteY67" fmla="*/ 2371602 h 3877363"/>
              <a:gd name="connsiteX68" fmla="*/ 4747311 w 4941484"/>
              <a:gd name="connsiteY68" fmla="*/ 2357127 h 3877363"/>
              <a:gd name="connsiteX69" fmla="*/ 4796563 w 4941484"/>
              <a:gd name="connsiteY69" fmla="*/ 2365252 h 3877363"/>
              <a:gd name="connsiteX70" fmla="*/ 4768455 w 4941484"/>
              <a:gd name="connsiteY70" fmla="*/ 2402832 h 3877363"/>
              <a:gd name="connsiteX71" fmla="*/ 4657573 w 4941484"/>
              <a:gd name="connsiteY71" fmla="*/ 2466566 h 3877363"/>
              <a:gd name="connsiteX72" fmla="*/ 4429103 w 4941484"/>
              <a:gd name="connsiteY72" fmla="*/ 2639233 h 3877363"/>
              <a:gd name="connsiteX73" fmla="*/ 4650355 w 4941484"/>
              <a:gd name="connsiteY73" fmla="*/ 2560010 h 3877363"/>
              <a:gd name="connsiteX74" fmla="*/ 4417243 w 4941484"/>
              <a:gd name="connsiteY74" fmla="*/ 2737500 h 3877363"/>
              <a:gd name="connsiteX75" fmla="*/ 4365411 w 4941484"/>
              <a:gd name="connsiteY75" fmla="*/ 2796409 h 3877363"/>
              <a:gd name="connsiteX76" fmla="*/ 4260717 w 4941484"/>
              <a:gd name="connsiteY76" fmla="*/ 2942666 h 3877363"/>
              <a:gd name="connsiteX77" fmla="*/ 4265875 w 4941484"/>
              <a:gd name="connsiteY77" fmla="*/ 2959171 h 3877363"/>
              <a:gd name="connsiteX78" fmla="*/ 4386814 w 4941484"/>
              <a:gd name="connsiteY78" fmla="*/ 2935557 h 3877363"/>
              <a:gd name="connsiteX79" fmla="*/ 4230031 w 4941484"/>
              <a:gd name="connsiteY79" fmla="*/ 3058455 h 3877363"/>
              <a:gd name="connsiteX80" fmla="*/ 4068091 w 4941484"/>
              <a:gd name="connsiteY80" fmla="*/ 3152912 h 3877363"/>
              <a:gd name="connsiteX81" fmla="*/ 4183101 w 4941484"/>
              <a:gd name="connsiteY81" fmla="*/ 3138440 h 3877363"/>
              <a:gd name="connsiteX82" fmla="*/ 4341172 w 4941484"/>
              <a:gd name="connsiteY82" fmla="*/ 3084354 h 3877363"/>
              <a:gd name="connsiteX83" fmla="*/ 4396097 w 4941484"/>
              <a:gd name="connsiteY83" fmla="*/ 3104668 h 3877363"/>
              <a:gd name="connsiteX84" fmla="*/ 4246278 w 4941484"/>
              <a:gd name="connsiteY84" fmla="*/ 3194048 h 3877363"/>
              <a:gd name="connsiteX85" fmla="*/ 4160408 w 4941484"/>
              <a:gd name="connsiteY85" fmla="*/ 3235438 h 3877363"/>
              <a:gd name="connsiteX86" fmla="*/ 4126113 w 4941484"/>
              <a:gd name="connsiteY86" fmla="*/ 3267177 h 3877363"/>
              <a:gd name="connsiteX87" fmla="*/ 4028123 w 4941484"/>
              <a:gd name="connsiteY87" fmla="*/ 3380425 h 3877363"/>
              <a:gd name="connsiteX88" fmla="*/ 3740344 w 4941484"/>
              <a:gd name="connsiteY88" fmla="*/ 3504084 h 3877363"/>
              <a:gd name="connsiteX89" fmla="*/ 3471133 w 4941484"/>
              <a:gd name="connsiteY89" fmla="*/ 3657707 h 3877363"/>
              <a:gd name="connsiteX90" fmla="*/ 3260969 w 4941484"/>
              <a:gd name="connsiteY90" fmla="*/ 3753434 h 3877363"/>
              <a:gd name="connsiteX91" fmla="*/ 2729767 w 4941484"/>
              <a:gd name="connsiteY91" fmla="*/ 3876585 h 3877363"/>
              <a:gd name="connsiteX92" fmla="*/ 715061 w 4941484"/>
              <a:gd name="connsiteY92" fmla="*/ 3041189 h 3877363"/>
              <a:gd name="connsiteX93" fmla="*/ 689533 w 4941484"/>
              <a:gd name="connsiteY93" fmla="*/ 3016303 h 3877363"/>
              <a:gd name="connsiteX94" fmla="*/ 591802 w 4941484"/>
              <a:gd name="connsiteY94" fmla="*/ 2922608 h 3877363"/>
              <a:gd name="connsiteX95" fmla="*/ 508767 w 4941484"/>
              <a:gd name="connsiteY95" fmla="*/ 2838305 h 3877363"/>
              <a:gd name="connsiteX96" fmla="*/ 552090 w 4941484"/>
              <a:gd name="connsiteY96" fmla="*/ 2809867 h 3877363"/>
              <a:gd name="connsiteX97" fmla="*/ 493553 w 4941484"/>
              <a:gd name="connsiteY97" fmla="*/ 2729374 h 3877363"/>
              <a:gd name="connsiteX98" fmla="*/ 307375 w 4941484"/>
              <a:gd name="connsiteY98" fmla="*/ 2481294 h 3877363"/>
              <a:gd name="connsiteX99" fmla="*/ 225632 w 4941484"/>
              <a:gd name="connsiteY99" fmla="*/ 2426702 h 3877363"/>
              <a:gd name="connsiteX100" fmla="*/ 126095 w 4941484"/>
              <a:gd name="connsiteY100" fmla="*/ 2289331 h 3877363"/>
              <a:gd name="connsiteX101" fmla="*/ 111912 w 4941484"/>
              <a:gd name="connsiteY101" fmla="*/ 2257592 h 3877363"/>
              <a:gd name="connsiteX102" fmla="*/ 132284 w 4941484"/>
              <a:gd name="connsiteY102" fmla="*/ 2217216 h 3877363"/>
              <a:gd name="connsiteX103" fmla="*/ 147498 w 4941484"/>
              <a:gd name="connsiteY103" fmla="*/ 2176590 h 3877363"/>
              <a:gd name="connsiteX104" fmla="*/ 127642 w 4941484"/>
              <a:gd name="connsiteY104" fmla="*/ 2164655 h 3877363"/>
              <a:gd name="connsiteX105" fmla="*/ 31511 w 4941484"/>
              <a:gd name="connsiteY105" fmla="*/ 2164406 h 3877363"/>
              <a:gd name="connsiteX106" fmla="*/ 0 w 4941484"/>
              <a:gd name="connsiteY106" fmla="*/ 2144089 h 3877363"/>
              <a:gd name="connsiteX107" fmla="*/ 0 w 4941484"/>
              <a:gd name="connsiteY107" fmla="*/ 2144087 h 3877363"/>
              <a:gd name="connsiteX108" fmla="*/ 48510 w 4941484"/>
              <a:gd name="connsiteY108" fmla="*/ 2109967 h 3877363"/>
              <a:gd name="connsiteX109" fmla="*/ 74006 w 4941484"/>
              <a:gd name="connsiteY109" fmla="*/ 2066897 h 3877363"/>
              <a:gd name="connsiteX110" fmla="*/ 204486 w 4941484"/>
              <a:gd name="connsiteY110" fmla="*/ 1951871 h 3877363"/>
              <a:gd name="connsiteX111" fmla="*/ 263796 w 4941484"/>
              <a:gd name="connsiteY111" fmla="*/ 1870107 h 3877363"/>
              <a:gd name="connsiteX112" fmla="*/ 270759 w 4941484"/>
              <a:gd name="connsiteY112" fmla="*/ 1796979 h 3877363"/>
              <a:gd name="connsiteX113" fmla="*/ 387314 w 4941484"/>
              <a:gd name="connsiteY113" fmla="*/ 1753813 h 3877363"/>
              <a:gd name="connsiteX114" fmla="*/ 277721 w 4941484"/>
              <a:gd name="connsiteY114" fmla="*/ 1599175 h 3877363"/>
              <a:gd name="connsiteX115" fmla="*/ 266631 w 4941484"/>
              <a:gd name="connsiteY115" fmla="*/ 1567182 h 3877363"/>
              <a:gd name="connsiteX116" fmla="*/ 332387 w 4941484"/>
              <a:gd name="connsiteY116" fmla="*/ 1452664 h 3877363"/>
              <a:gd name="connsiteX117" fmla="*/ 343218 w 4941484"/>
              <a:gd name="connsiteY117" fmla="*/ 1434381 h 3877363"/>
              <a:gd name="connsiteX118" fmla="*/ 367457 w 4941484"/>
              <a:gd name="connsiteY118" fmla="*/ 1397816 h 3877363"/>
              <a:gd name="connsiteX119" fmla="*/ 437082 w 4941484"/>
              <a:gd name="connsiteY119" fmla="*/ 1388929 h 3877363"/>
              <a:gd name="connsiteX120" fmla="*/ 400981 w 4941484"/>
              <a:gd name="connsiteY120" fmla="*/ 1363030 h 3877363"/>
              <a:gd name="connsiteX121" fmla="*/ 330840 w 4941484"/>
              <a:gd name="connsiteY121" fmla="*/ 1275427 h 3877363"/>
              <a:gd name="connsiteX122" fmla="*/ 377515 w 4941484"/>
              <a:gd name="connsiteY122" fmla="*/ 1191633 h 3877363"/>
              <a:gd name="connsiteX123" fmla="*/ 380607 w 4941484"/>
              <a:gd name="connsiteY123" fmla="*/ 1145419 h 3877363"/>
              <a:gd name="connsiteX124" fmla="*/ 301959 w 4941484"/>
              <a:gd name="connsiteY124" fmla="*/ 1086257 h 3877363"/>
              <a:gd name="connsiteX125" fmla="*/ 242650 w 4941484"/>
              <a:gd name="connsiteY125" fmla="*/ 1062896 h 3877363"/>
              <a:gd name="connsiteX126" fmla="*/ 215316 w 4941484"/>
              <a:gd name="connsiteY126" fmla="*/ 1029379 h 3877363"/>
              <a:gd name="connsiteX127" fmla="*/ 247550 w 4941484"/>
              <a:gd name="connsiteY127" fmla="*/ 1001447 h 3877363"/>
              <a:gd name="connsiteX128" fmla="*/ 390667 w 4941484"/>
              <a:gd name="connsiteY128" fmla="*/ 934920 h 3877363"/>
              <a:gd name="connsiteX129" fmla="*/ 313563 w 4941484"/>
              <a:gd name="connsiteY129" fmla="*/ 879311 h 3877363"/>
              <a:gd name="connsiteX130" fmla="*/ 716608 w 4941484"/>
              <a:gd name="connsiteY130" fmla="*/ 617012 h 3877363"/>
              <a:gd name="connsiteX131" fmla="*/ 765346 w 4941484"/>
              <a:gd name="connsiteY131" fmla="*/ 576892 h 3877363"/>
              <a:gd name="connsiteX132" fmla="*/ 1023984 w 4941484"/>
              <a:gd name="connsiteY132" fmla="*/ 479640 h 3877363"/>
              <a:gd name="connsiteX133" fmla="*/ 1290101 w 4941484"/>
              <a:gd name="connsiteY133" fmla="*/ 410829 h 3877363"/>
              <a:gd name="connsiteX134" fmla="*/ 1105212 w 4941484"/>
              <a:gd name="connsiteY134" fmla="*/ 265586 h 3877363"/>
              <a:gd name="connsiteX135" fmla="*/ 1387575 w 4941484"/>
              <a:gd name="connsiteY135" fmla="*/ 231814 h 3877363"/>
              <a:gd name="connsiteX136" fmla="*/ 1415166 w 4941484"/>
              <a:gd name="connsiteY136" fmla="*/ 232831 h 3877363"/>
              <a:gd name="connsiteX137" fmla="*/ 1969579 w 4941484"/>
              <a:gd name="connsiteY137" fmla="*/ 210485 h 3877363"/>
              <a:gd name="connsiteX138" fmla="*/ 2764321 w 4941484"/>
              <a:gd name="connsiteY138" fmla="*/ 136340 h 3877363"/>
              <a:gd name="connsiteX139" fmla="*/ 3422137 w 4941484"/>
              <a:gd name="connsiteY139" fmla="*/ 91905 h 3877363"/>
              <a:gd name="connsiteX140" fmla="*/ 4122502 w 4941484"/>
              <a:gd name="connsiteY140" fmla="*/ 5572 h 3877363"/>
              <a:gd name="connsiteX141" fmla="*/ 4156023 w 4941484"/>
              <a:gd name="connsiteY141" fmla="*/ 17 h 387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941484" h="3877363">
                <a:moveTo>
                  <a:pt x="4156023" y="17"/>
                </a:moveTo>
                <a:cubicBezTo>
                  <a:pt x="4167305" y="-269"/>
                  <a:pt x="4178200" y="3160"/>
                  <a:pt x="4187225" y="16745"/>
                </a:cubicBezTo>
                <a:cubicBezTo>
                  <a:pt x="4139263" y="52547"/>
                  <a:pt x="4078148" y="39089"/>
                  <a:pt x="4013424" y="79463"/>
                </a:cubicBezTo>
                <a:cubicBezTo>
                  <a:pt x="4118633" y="66766"/>
                  <a:pt x="4201925" y="56609"/>
                  <a:pt x="4285215" y="46454"/>
                </a:cubicBezTo>
                <a:cubicBezTo>
                  <a:pt x="4286763" y="53563"/>
                  <a:pt x="4288309" y="60673"/>
                  <a:pt x="4289855" y="67782"/>
                </a:cubicBezTo>
                <a:cubicBezTo>
                  <a:pt x="4183358" y="82763"/>
                  <a:pt x="4084852" y="121359"/>
                  <a:pt x="3981190" y="148529"/>
                </a:cubicBezTo>
                <a:cubicBezTo>
                  <a:pt x="3990733" y="165289"/>
                  <a:pt x="4000273" y="161987"/>
                  <a:pt x="4008783" y="160972"/>
                </a:cubicBezTo>
                <a:cubicBezTo>
                  <a:pt x="4064224" y="154369"/>
                  <a:pt x="4119665" y="147768"/>
                  <a:pt x="4172785" y="129739"/>
                </a:cubicBezTo>
                <a:cubicBezTo>
                  <a:pt x="4184646" y="125675"/>
                  <a:pt x="4199087" y="125675"/>
                  <a:pt x="4205791" y="137864"/>
                </a:cubicBezTo>
                <a:cubicBezTo>
                  <a:pt x="4215333" y="155131"/>
                  <a:pt x="4201667" y="166304"/>
                  <a:pt x="4189547" y="175697"/>
                </a:cubicBezTo>
                <a:cubicBezTo>
                  <a:pt x="4168401" y="191949"/>
                  <a:pt x="4142873" y="187379"/>
                  <a:pt x="4118375" y="190425"/>
                </a:cubicBezTo>
                <a:cubicBezTo>
                  <a:pt x="4053136" y="198297"/>
                  <a:pt x="4021933" y="222927"/>
                  <a:pt x="4007492" y="279299"/>
                </a:cubicBezTo>
                <a:cubicBezTo>
                  <a:pt x="4064739" y="256445"/>
                  <a:pt x="4119924" y="284631"/>
                  <a:pt x="4175363" y="268633"/>
                </a:cubicBezTo>
                <a:cubicBezTo>
                  <a:pt x="4189805" y="264571"/>
                  <a:pt x="4212753" y="270664"/>
                  <a:pt x="4205019" y="290216"/>
                </a:cubicBezTo>
                <a:cubicBezTo>
                  <a:pt x="4197797" y="308499"/>
                  <a:pt x="4173816" y="321702"/>
                  <a:pt x="4216365" y="318148"/>
                </a:cubicBezTo>
                <a:cubicBezTo>
                  <a:pt x="4246793" y="315608"/>
                  <a:pt x="4306360" y="336176"/>
                  <a:pt x="4281347" y="341254"/>
                </a:cubicBezTo>
                <a:cubicBezTo>
                  <a:pt x="4249887" y="347603"/>
                  <a:pt x="4219200" y="356744"/>
                  <a:pt x="4179231" y="367154"/>
                </a:cubicBezTo>
                <a:cubicBezTo>
                  <a:pt x="4223327" y="384166"/>
                  <a:pt x="4255045" y="380611"/>
                  <a:pt x="4288309" y="367154"/>
                </a:cubicBezTo>
                <a:cubicBezTo>
                  <a:pt x="4328536" y="350903"/>
                  <a:pt x="4380884" y="331098"/>
                  <a:pt x="4413633" y="349381"/>
                </a:cubicBezTo>
                <a:cubicBezTo>
                  <a:pt x="4462627" y="376803"/>
                  <a:pt x="4503369" y="359536"/>
                  <a:pt x="4547207" y="354966"/>
                </a:cubicBezTo>
                <a:cubicBezTo>
                  <a:pt x="4636428" y="345570"/>
                  <a:pt x="4724877" y="329827"/>
                  <a:pt x="4814356" y="322211"/>
                </a:cubicBezTo>
                <a:cubicBezTo>
                  <a:pt x="4850199" y="319164"/>
                  <a:pt x="4888879" y="304691"/>
                  <a:pt x="4941484" y="324495"/>
                </a:cubicBezTo>
                <a:cubicBezTo>
                  <a:pt x="4703215" y="425810"/>
                  <a:pt x="4447413" y="419463"/>
                  <a:pt x="4234673" y="544899"/>
                </a:cubicBezTo>
                <a:cubicBezTo>
                  <a:pt x="4243699" y="556833"/>
                  <a:pt x="4289597" y="590858"/>
                  <a:pt x="4270775" y="593397"/>
                </a:cubicBezTo>
                <a:cubicBezTo>
                  <a:pt x="4217912" y="600761"/>
                  <a:pt x="4170981" y="625645"/>
                  <a:pt x="4122759" y="646212"/>
                </a:cubicBezTo>
                <a:cubicBezTo>
                  <a:pt x="4101871" y="655100"/>
                  <a:pt x="4076601" y="666781"/>
                  <a:pt x="4086400" y="698520"/>
                </a:cubicBezTo>
                <a:cubicBezTo>
                  <a:pt x="4104193" y="707407"/>
                  <a:pt x="4117344" y="694965"/>
                  <a:pt x="4132041" y="693950"/>
                </a:cubicBezTo>
                <a:cubicBezTo>
                  <a:pt x="4146997" y="692935"/>
                  <a:pt x="4180522" y="699535"/>
                  <a:pt x="4171237" y="703852"/>
                </a:cubicBezTo>
                <a:cubicBezTo>
                  <a:pt x="4128947" y="723405"/>
                  <a:pt x="4205019" y="770380"/>
                  <a:pt x="4154992" y="770380"/>
                </a:cubicBezTo>
                <a:cubicBezTo>
                  <a:pt x="4071186" y="770633"/>
                  <a:pt x="4026575" y="853919"/>
                  <a:pt x="3945863" y="856205"/>
                </a:cubicBezTo>
                <a:cubicBezTo>
                  <a:pt x="3932971" y="856458"/>
                  <a:pt x="3926781" y="871185"/>
                  <a:pt x="3927039" y="884136"/>
                </a:cubicBezTo>
                <a:cubicBezTo>
                  <a:pt x="3927039" y="899626"/>
                  <a:pt x="3938901" y="902418"/>
                  <a:pt x="3952052" y="903942"/>
                </a:cubicBezTo>
                <a:cubicBezTo>
                  <a:pt x="3972166" y="906226"/>
                  <a:pt x="3993053" y="884136"/>
                  <a:pt x="4019613" y="914098"/>
                </a:cubicBezTo>
                <a:cubicBezTo>
                  <a:pt x="3971907" y="931618"/>
                  <a:pt x="3924203" y="949140"/>
                  <a:pt x="3924977" y="1009319"/>
                </a:cubicBezTo>
                <a:cubicBezTo>
                  <a:pt x="3925234" y="1025569"/>
                  <a:pt x="3905378" y="1031663"/>
                  <a:pt x="3890421" y="1035726"/>
                </a:cubicBezTo>
                <a:cubicBezTo>
                  <a:pt x="3865667" y="1042329"/>
                  <a:pt x="3844781" y="1054009"/>
                  <a:pt x="3831370" y="1076608"/>
                </a:cubicBezTo>
                <a:cubicBezTo>
                  <a:pt x="3831630" y="1080925"/>
                  <a:pt x="3831887" y="1085495"/>
                  <a:pt x="3830339" y="1089050"/>
                </a:cubicBezTo>
                <a:cubicBezTo>
                  <a:pt x="3834723" y="1143642"/>
                  <a:pt x="3870823" y="1142118"/>
                  <a:pt x="3910793" y="1132978"/>
                </a:cubicBezTo>
                <a:cubicBezTo>
                  <a:pt x="3958498" y="1121805"/>
                  <a:pt x="4005688" y="1101491"/>
                  <a:pt x="4055971" y="1121043"/>
                </a:cubicBezTo>
                <a:cubicBezTo>
                  <a:pt x="3985057" y="1147197"/>
                  <a:pt x="3907956" y="1149228"/>
                  <a:pt x="3841428" y="1186555"/>
                </a:cubicBezTo>
                <a:cubicBezTo>
                  <a:pt x="4084852" y="1193411"/>
                  <a:pt x="4299913" y="1075591"/>
                  <a:pt x="4535860" y="1030395"/>
                </a:cubicBezTo>
                <a:cubicBezTo>
                  <a:pt x="4527867" y="1060610"/>
                  <a:pt x="4508785" y="1066704"/>
                  <a:pt x="4491508" y="1071275"/>
                </a:cubicBezTo>
                <a:cubicBezTo>
                  <a:pt x="4404349" y="1094129"/>
                  <a:pt x="4328023" y="1139581"/>
                  <a:pt x="4248597" y="1178936"/>
                </a:cubicBezTo>
                <a:cubicBezTo>
                  <a:pt x="4215849" y="1195188"/>
                  <a:pt x="4192124" y="1211440"/>
                  <a:pt x="4179749" y="1246481"/>
                </a:cubicBezTo>
                <a:cubicBezTo>
                  <a:pt x="4168658" y="1278221"/>
                  <a:pt x="4147256" y="1292948"/>
                  <a:pt x="4107545" y="1283806"/>
                </a:cubicBezTo>
                <a:cubicBezTo>
                  <a:pt x="4075312" y="1276188"/>
                  <a:pt x="4039985" y="1280251"/>
                  <a:pt x="4006204" y="1283045"/>
                </a:cubicBezTo>
                <a:cubicBezTo>
                  <a:pt x="3967266" y="1286092"/>
                  <a:pt x="3923686" y="1321895"/>
                  <a:pt x="3934259" y="1340431"/>
                </a:cubicBezTo>
                <a:cubicBezTo>
                  <a:pt x="3952309" y="1371917"/>
                  <a:pt x="3982480" y="1356174"/>
                  <a:pt x="4009298" y="1352619"/>
                </a:cubicBezTo>
                <a:cubicBezTo>
                  <a:pt x="4039727" y="1348303"/>
                  <a:pt x="4096198" y="1339415"/>
                  <a:pt x="4097230" y="1343224"/>
                </a:cubicBezTo>
                <a:cubicBezTo>
                  <a:pt x="4117087" y="1422193"/>
                  <a:pt x="4256851" y="1353382"/>
                  <a:pt x="4287021" y="1346270"/>
                </a:cubicBezTo>
                <a:cubicBezTo>
                  <a:pt x="4324668" y="1337384"/>
                  <a:pt x="4359995" y="1353635"/>
                  <a:pt x="4395839" y="1357443"/>
                </a:cubicBezTo>
                <a:cubicBezTo>
                  <a:pt x="4427815" y="1360998"/>
                  <a:pt x="4608581" y="1371917"/>
                  <a:pt x="4645969" y="1338398"/>
                </a:cubicBezTo>
                <a:cubicBezTo>
                  <a:pt x="4651127" y="1364552"/>
                  <a:pt x="4640297" y="1375217"/>
                  <a:pt x="4631270" y="1387152"/>
                </a:cubicBezTo>
                <a:cubicBezTo>
                  <a:pt x="4618636" y="1404164"/>
                  <a:pt x="4616571" y="1416099"/>
                  <a:pt x="4640555" y="1429556"/>
                </a:cubicBezTo>
                <a:cubicBezTo>
                  <a:pt x="4708890" y="1468154"/>
                  <a:pt x="4707856" y="1469422"/>
                  <a:pt x="4644165" y="1521730"/>
                </a:cubicBezTo>
                <a:cubicBezTo>
                  <a:pt x="4641069" y="1524015"/>
                  <a:pt x="4642359" y="1531633"/>
                  <a:pt x="4641844" y="1536712"/>
                </a:cubicBezTo>
                <a:cubicBezTo>
                  <a:pt x="4658605" y="1544836"/>
                  <a:pt x="4678203" y="1524523"/>
                  <a:pt x="4697799" y="1546361"/>
                </a:cubicBezTo>
                <a:cubicBezTo>
                  <a:pt x="4612447" y="1642341"/>
                  <a:pt x="4482224" y="1665955"/>
                  <a:pt x="4364379" y="1738070"/>
                </a:cubicBezTo>
                <a:cubicBezTo>
                  <a:pt x="4459789" y="1761938"/>
                  <a:pt x="4517037" y="1678652"/>
                  <a:pt x="4587175" y="1689317"/>
                </a:cubicBezTo>
                <a:cubicBezTo>
                  <a:pt x="4622246" y="1715471"/>
                  <a:pt x="4518068" y="1757368"/>
                  <a:pt x="4617346" y="1769810"/>
                </a:cubicBezTo>
                <a:cubicBezTo>
                  <a:pt x="4574281" y="1792663"/>
                  <a:pt x="4542306" y="1815006"/>
                  <a:pt x="4512653" y="1841415"/>
                </a:cubicBezTo>
                <a:cubicBezTo>
                  <a:pt x="4459789" y="1888644"/>
                  <a:pt x="4449475" y="1919623"/>
                  <a:pt x="4473973" y="1983103"/>
                </a:cubicBezTo>
                <a:cubicBezTo>
                  <a:pt x="4489961" y="2024746"/>
                  <a:pt x="4513427" y="2063089"/>
                  <a:pt x="4492798" y="2112602"/>
                </a:cubicBezTo>
                <a:cubicBezTo>
                  <a:pt x="4478357" y="2146628"/>
                  <a:pt x="4484030" y="2168972"/>
                  <a:pt x="4537665" y="2153737"/>
                </a:cubicBezTo>
                <a:cubicBezTo>
                  <a:pt x="4595427" y="2137485"/>
                  <a:pt x="4617087" y="2167956"/>
                  <a:pt x="4602648" y="2227627"/>
                </a:cubicBezTo>
                <a:cubicBezTo>
                  <a:pt x="4593365" y="2265970"/>
                  <a:pt x="4603165" y="2277649"/>
                  <a:pt x="4642875" y="2273333"/>
                </a:cubicBezTo>
                <a:cubicBezTo>
                  <a:pt x="4686713" y="2268509"/>
                  <a:pt x="4728487" y="2243370"/>
                  <a:pt x="4782639" y="2255559"/>
                </a:cubicBezTo>
                <a:cubicBezTo>
                  <a:pt x="4739318" y="2325134"/>
                  <a:pt x="4646743" y="2305328"/>
                  <a:pt x="4596201" y="2371602"/>
                </a:cubicBezTo>
                <a:cubicBezTo>
                  <a:pt x="4656542" y="2371854"/>
                  <a:pt x="4702700" y="2371602"/>
                  <a:pt x="4747311" y="2357127"/>
                </a:cubicBezTo>
                <a:cubicBezTo>
                  <a:pt x="4765878" y="2351286"/>
                  <a:pt x="4786251" y="2345194"/>
                  <a:pt x="4796563" y="2365252"/>
                </a:cubicBezTo>
                <a:cubicBezTo>
                  <a:pt x="4808683" y="2389375"/>
                  <a:pt x="4783671" y="2398516"/>
                  <a:pt x="4768455" y="2402832"/>
                </a:cubicBezTo>
                <a:cubicBezTo>
                  <a:pt x="4725649" y="2415021"/>
                  <a:pt x="4692901" y="2443968"/>
                  <a:pt x="4657573" y="2466566"/>
                </a:cubicBezTo>
                <a:cubicBezTo>
                  <a:pt x="4579956" y="2516082"/>
                  <a:pt x="4494859" y="2557470"/>
                  <a:pt x="4429103" y="2639233"/>
                </a:cubicBezTo>
                <a:cubicBezTo>
                  <a:pt x="4511879" y="2618411"/>
                  <a:pt x="4573509" y="2569913"/>
                  <a:pt x="4650355" y="2560010"/>
                </a:cubicBezTo>
                <a:cubicBezTo>
                  <a:pt x="4583823" y="2634409"/>
                  <a:pt x="4498213" y="2683415"/>
                  <a:pt x="4417243" y="2737500"/>
                </a:cubicBezTo>
                <a:cubicBezTo>
                  <a:pt x="4394035" y="2752735"/>
                  <a:pt x="4370569" y="2763146"/>
                  <a:pt x="4365411" y="2796409"/>
                </a:cubicBezTo>
                <a:cubicBezTo>
                  <a:pt x="4355353" y="2860905"/>
                  <a:pt x="4325183" y="2914228"/>
                  <a:pt x="4260717" y="2942666"/>
                </a:cubicBezTo>
                <a:cubicBezTo>
                  <a:pt x="4260202" y="2942922"/>
                  <a:pt x="4263811" y="2952571"/>
                  <a:pt x="4265875" y="2959171"/>
                </a:cubicBezTo>
                <a:cubicBezTo>
                  <a:pt x="4305328" y="2961204"/>
                  <a:pt x="4336529" y="2923115"/>
                  <a:pt x="4386814" y="2935557"/>
                </a:cubicBezTo>
                <a:cubicBezTo>
                  <a:pt x="4338592" y="2987356"/>
                  <a:pt x="4298365" y="3033825"/>
                  <a:pt x="4230031" y="3058455"/>
                </a:cubicBezTo>
                <a:cubicBezTo>
                  <a:pt x="4175363" y="3078006"/>
                  <a:pt x="4107803" y="3089433"/>
                  <a:pt x="4068091" y="3152912"/>
                </a:cubicBezTo>
                <a:cubicBezTo>
                  <a:pt x="4114249" y="3165356"/>
                  <a:pt x="4148546" y="3149613"/>
                  <a:pt x="4183101" y="3138440"/>
                </a:cubicBezTo>
                <a:cubicBezTo>
                  <a:pt x="4235963" y="3121173"/>
                  <a:pt x="4288309" y="3101622"/>
                  <a:pt x="4341172" y="3084354"/>
                </a:cubicBezTo>
                <a:cubicBezTo>
                  <a:pt x="4361286" y="3077753"/>
                  <a:pt x="4383205" y="3073181"/>
                  <a:pt x="4396097" y="3104668"/>
                </a:cubicBezTo>
                <a:cubicBezTo>
                  <a:pt x="4328793" y="3111271"/>
                  <a:pt x="4288567" y="3153929"/>
                  <a:pt x="4246278" y="3194048"/>
                </a:cubicBezTo>
                <a:cubicBezTo>
                  <a:pt x="4222552" y="3216647"/>
                  <a:pt x="4203213" y="3246864"/>
                  <a:pt x="4160408" y="3235438"/>
                </a:cubicBezTo>
                <a:cubicBezTo>
                  <a:pt x="4137972" y="3229344"/>
                  <a:pt x="4123791" y="3246355"/>
                  <a:pt x="4126113" y="3267177"/>
                </a:cubicBezTo>
                <a:cubicBezTo>
                  <a:pt x="4134621" y="3340561"/>
                  <a:pt x="4082274" y="3366206"/>
                  <a:pt x="4028123" y="3380425"/>
                </a:cubicBezTo>
                <a:cubicBezTo>
                  <a:pt x="3925491" y="3407087"/>
                  <a:pt x="3840137" y="3469805"/>
                  <a:pt x="3740344" y="3504084"/>
                </a:cubicBezTo>
                <a:cubicBezTo>
                  <a:pt x="3643386" y="3537348"/>
                  <a:pt x="3568347" y="3616317"/>
                  <a:pt x="3471133" y="3657707"/>
                </a:cubicBezTo>
                <a:cubicBezTo>
                  <a:pt x="3400734" y="3687670"/>
                  <a:pt x="3333431" y="3726265"/>
                  <a:pt x="3260969" y="3753434"/>
                </a:cubicBezTo>
                <a:cubicBezTo>
                  <a:pt x="3089490" y="3817676"/>
                  <a:pt x="2914657" y="3869222"/>
                  <a:pt x="2729767" y="3876585"/>
                </a:cubicBezTo>
                <a:cubicBezTo>
                  <a:pt x="2577110" y="3882426"/>
                  <a:pt x="1252970" y="3876841"/>
                  <a:pt x="715061" y="3041189"/>
                </a:cubicBezTo>
                <a:cubicBezTo>
                  <a:pt x="704746" y="3037125"/>
                  <a:pt x="693143" y="3026461"/>
                  <a:pt x="689533" y="3016303"/>
                </a:cubicBezTo>
                <a:cubicBezTo>
                  <a:pt x="672255" y="2968820"/>
                  <a:pt x="629965" y="2948253"/>
                  <a:pt x="591802" y="2922608"/>
                </a:cubicBezTo>
                <a:cubicBezTo>
                  <a:pt x="558279" y="2900009"/>
                  <a:pt x="522692" y="2876394"/>
                  <a:pt x="508767" y="2838305"/>
                </a:cubicBezTo>
                <a:cubicBezTo>
                  <a:pt x="490459" y="2787522"/>
                  <a:pt x="542548" y="2829165"/>
                  <a:pt x="552090" y="2809867"/>
                </a:cubicBezTo>
                <a:cubicBezTo>
                  <a:pt x="532234" y="2783460"/>
                  <a:pt x="501547" y="2759336"/>
                  <a:pt x="493553" y="2729374"/>
                </a:cubicBezTo>
                <a:cubicBezTo>
                  <a:pt x="464416" y="2621204"/>
                  <a:pt x="401496" y="2542489"/>
                  <a:pt x="307375" y="2481294"/>
                </a:cubicBezTo>
                <a:cubicBezTo>
                  <a:pt x="280299" y="2463774"/>
                  <a:pt x="262507" y="2431779"/>
                  <a:pt x="225632" y="2426702"/>
                </a:cubicBezTo>
                <a:cubicBezTo>
                  <a:pt x="143631" y="2415529"/>
                  <a:pt x="169417" y="2328180"/>
                  <a:pt x="126095" y="2289331"/>
                </a:cubicBezTo>
                <a:cubicBezTo>
                  <a:pt x="117843" y="2281966"/>
                  <a:pt x="110366" y="2267494"/>
                  <a:pt x="111912" y="2257592"/>
                </a:cubicBezTo>
                <a:cubicBezTo>
                  <a:pt x="114232" y="2243370"/>
                  <a:pt x="124033" y="2229913"/>
                  <a:pt x="132284" y="2217216"/>
                </a:cubicBezTo>
                <a:cubicBezTo>
                  <a:pt x="140794" y="2204521"/>
                  <a:pt x="153685" y="2193348"/>
                  <a:pt x="147498" y="2176590"/>
                </a:cubicBezTo>
                <a:cubicBezTo>
                  <a:pt x="144921" y="2169734"/>
                  <a:pt x="146723" y="2145866"/>
                  <a:pt x="127642" y="2164655"/>
                </a:cubicBezTo>
                <a:cubicBezTo>
                  <a:pt x="88382" y="2203315"/>
                  <a:pt x="61451" y="2185557"/>
                  <a:pt x="31511" y="2164406"/>
                </a:cubicBezTo>
                <a:lnTo>
                  <a:pt x="0" y="2144089"/>
                </a:lnTo>
                <a:lnTo>
                  <a:pt x="0" y="2144087"/>
                </a:lnTo>
                <a:lnTo>
                  <a:pt x="48510" y="2109967"/>
                </a:lnTo>
                <a:cubicBezTo>
                  <a:pt x="61822" y="2098192"/>
                  <a:pt x="71299" y="2084925"/>
                  <a:pt x="74006" y="2066897"/>
                </a:cubicBezTo>
                <a:cubicBezTo>
                  <a:pt x="85094" y="1992498"/>
                  <a:pt x="132540" y="1958473"/>
                  <a:pt x="204486" y="1951871"/>
                </a:cubicBezTo>
                <a:cubicBezTo>
                  <a:pt x="177926" y="1880012"/>
                  <a:pt x="177926" y="1880012"/>
                  <a:pt x="263796" y="1870107"/>
                </a:cubicBezTo>
                <a:cubicBezTo>
                  <a:pt x="230788" y="1824403"/>
                  <a:pt x="230788" y="1812722"/>
                  <a:pt x="270759" y="1796979"/>
                </a:cubicBezTo>
                <a:cubicBezTo>
                  <a:pt x="309181" y="1781998"/>
                  <a:pt x="351727" y="1776919"/>
                  <a:pt x="387314" y="1753813"/>
                </a:cubicBezTo>
                <a:cubicBezTo>
                  <a:pt x="354564" y="1695412"/>
                  <a:pt x="345282" y="1627615"/>
                  <a:pt x="277721" y="1599175"/>
                </a:cubicBezTo>
                <a:cubicBezTo>
                  <a:pt x="267148" y="1594859"/>
                  <a:pt x="259929" y="1577338"/>
                  <a:pt x="266631" y="1567182"/>
                </a:cubicBezTo>
                <a:cubicBezTo>
                  <a:pt x="291129" y="1530364"/>
                  <a:pt x="256059" y="1460535"/>
                  <a:pt x="332387" y="1452664"/>
                </a:cubicBezTo>
                <a:cubicBezTo>
                  <a:pt x="341929" y="1451902"/>
                  <a:pt x="350697" y="1444284"/>
                  <a:pt x="343218" y="1434381"/>
                </a:cubicBezTo>
                <a:cubicBezTo>
                  <a:pt x="317430" y="1399848"/>
                  <a:pt x="348633" y="1402133"/>
                  <a:pt x="367457" y="1397816"/>
                </a:cubicBezTo>
                <a:cubicBezTo>
                  <a:pt x="390151" y="1392485"/>
                  <a:pt x="415936" y="1407720"/>
                  <a:pt x="437082" y="1388929"/>
                </a:cubicBezTo>
                <a:cubicBezTo>
                  <a:pt x="432181" y="1369123"/>
                  <a:pt x="413874" y="1369377"/>
                  <a:pt x="400981" y="1363030"/>
                </a:cubicBezTo>
                <a:cubicBezTo>
                  <a:pt x="363332" y="1344747"/>
                  <a:pt x="332645" y="1322911"/>
                  <a:pt x="330840" y="1275427"/>
                </a:cubicBezTo>
                <a:cubicBezTo>
                  <a:pt x="329552" y="1237085"/>
                  <a:pt x="325425" y="1203314"/>
                  <a:pt x="377515" y="1191633"/>
                </a:cubicBezTo>
                <a:cubicBezTo>
                  <a:pt x="399175" y="1186808"/>
                  <a:pt x="392985" y="1159132"/>
                  <a:pt x="380607" y="1145419"/>
                </a:cubicBezTo>
                <a:cubicBezTo>
                  <a:pt x="358431" y="1121043"/>
                  <a:pt x="340124" y="1088542"/>
                  <a:pt x="301959" y="1086257"/>
                </a:cubicBezTo>
                <a:cubicBezTo>
                  <a:pt x="278751" y="1084734"/>
                  <a:pt x="260958" y="1074575"/>
                  <a:pt x="242650" y="1062896"/>
                </a:cubicBezTo>
                <a:cubicBezTo>
                  <a:pt x="229500" y="1054515"/>
                  <a:pt x="213769" y="1047406"/>
                  <a:pt x="215316" y="1029379"/>
                </a:cubicBezTo>
                <a:cubicBezTo>
                  <a:pt x="216863" y="1012112"/>
                  <a:pt x="232076" y="1005002"/>
                  <a:pt x="247550" y="1001447"/>
                </a:cubicBezTo>
                <a:cubicBezTo>
                  <a:pt x="299124" y="990021"/>
                  <a:pt x="347601" y="973262"/>
                  <a:pt x="390667" y="934920"/>
                </a:cubicBezTo>
                <a:cubicBezTo>
                  <a:pt x="362042" y="914607"/>
                  <a:pt x="334709" y="899879"/>
                  <a:pt x="313563" y="879311"/>
                </a:cubicBezTo>
                <a:cubicBezTo>
                  <a:pt x="262507" y="829544"/>
                  <a:pt x="694948" y="672875"/>
                  <a:pt x="716608" y="617012"/>
                </a:cubicBezTo>
                <a:cubicBezTo>
                  <a:pt x="723312" y="599745"/>
                  <a:pt x="746262" y="581971"/>
                  <a:pt x="765346" y="576892"/>
                </a:cubicBezTo>
                <a:cubicBezTo>
                  <a:pt x="854824" y="553024"/>
                  <a:pt x="932441" y="499446"/>
                  <a:pt x="1023984" y="479640"/>
                </a:cubicBezTo>
                <a:cubicBezTo>
                  <a:pt x="1110369" y="460851"/>
                  <a:pt x="1195465" y="435712"/>
                  <a:pt x="1290101" y="410829"/>
                </a:cubicBezTo>
                <a:cubicBezTo>
                  <a:pt x="1232082" y="348364"/>
                  <a:pt x="1129193" y="355728"/>
                  <a:pt x="1105212" y="265586"/>
                </a:cubicBezTo>
                <a:cubicBezTo>
                  <a:pt x="1198817" y="242225"/>
                  <a:pt x="1297320" y="268888"/>
                  <a:pt x="1387575" y="231814"/>
                </a:cubicBezTo>
                <a:cubicBezTo>
                  <a:pt x="1395311" y="228514"/>
                  <a:pt x="1405884" y="231814"/>
                  <a:pt x="1415166" y="232831"/>
                </a:cubicBezTo>
                <a:cubicBezTo>
                  <a:pt x="1601088" y="252636"/>
                  <a:pt x="1786236" y="235371"/>
                  <a:pt x="1969579" y="210485"/>
                </a:cubicBezTo>
                <a:cubicBezTo>
                  <a:pt x="2233634" y="174938"/>
                  <a:pt x="2498720" y="152338"/>
                  <a:pt x="2764321" y="136340"/>
                </a:cubicBezTo>
                <a:cubicBezTo>
                  <a:pt x="2983766" y="123136"/>
                  <a:pt x="3203724" y="117297"/>
                  <a:pt x="3422137" y="91905"/>
                </a:cubicBezTo>
                <a:cubicBezTo>
                  <a:pt x="3655763" y="64736"/>
                  <a:pt x="3889131" y="34011"/>
                  <a:pt x="4122502" y="5572"/>
                </a:cubicBezTo>
                <a:cubicBezTo>
                  <a:pt x="4133074" y="4301"/>
                  <a:pt x="4144742" y="302"/>
                  <a:pt x="4156023" y="17"/>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 name="Заголовок 1">
            <a:extLst>
              <a:ext uri="{FF2B5EF4-FFF2-40B4-BE49-F238E27FC236}">
                <a16:creationId xmlns:a16="http://schemas.microsoft.com/office/drawing/2014/main" id="{192825A4-268B-4301-8432-F9E9B2661AEC}"/>
              </a:ext>
            </a:extLst>
          </p:cNvPr>
          <p:cNvSpPr>
            <a:spLocks noGrp="1"/>
          </p:cNvSpPr>
          <p:nvPr>
            <p:ph type="title" hasCustomPrompt="1"/>
          </p:nvPr>
        </p:nvSpPr>
        <p:spPr>
          <a:xfrm>
            <a:off x="5248656" y="4224528"/>
            <a:ext cx="6108192" cy="1463040"/>
          </a:xfrm>
        </p:spPr>
        <p:txBody>
          <a:bodyPr rtlCol="0" anchor="b">
            <a:normAutofit/>
          </a:bodyPr>
          <a:lstStyle>
            <a:lvl1pPr algn="r">
              <a:defRPr sz="4800"/>
            </a:lvl1pPr>
          </a:lstStyle>
          <a:p>
            <a:pPr rtl="0"/>
            <a:r>
              <a:rPr lang="ru-RU" noProof="0"/>
              <a:t>Заголовок</a:t>
            </a:r>
          </a:p>
        </p:txBody>
      </p:sp>
      <p:sp>
        <p:nvSpPr>
          <p:cNvPr id="18" name="Подзаголовок 2">
            <a:extLst>
              <a:ext uri="{FF2B5EF4-FFF2-40B4-BE49-F238E27FC236}">
                <a16:creationId xmlns:a16="http://schemas.microsoft.com/office/drawing/2014/main" id="{54E3CDD9-A6EF-4C93-B9CA-1472D152EE62}"/>
              </a:ext>
            </a:extLst>
          </p:cNvPr>
          <p:cNvSpPr>
            <a:spLocks noGrp="1"/>
          </p:cNvSpPr>
          <p:nvPr>
            <p:ph type="subTitle" idx="1" hasCustomPrompt="1"/>
          </p:nvPr>
        </p:nvSpPr>
        <p:spPr>
          <a:xfrm>
            <a:off x="5065776" y="5724144"/>
            <a:ext cx="6291072" cy="649224"/>
          </a:xfrm>
        </p:spPr>
        <p:txBody>
          <a:bodyPr rtlCol="0"/>
          <a:lstStyle>
            <a:lvl1pPr marL="0" indent="0" algn="r">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Подзаголовок</a:t>
            </a:r>
          </a:p>
        </p:txBody>
      </p:sp>
    </p:spTree>
    <p:extLst>
      <p:ext uri="{BB962C8B-B14F-4D97-AF65-F5344CB8AC3E}">
        <p14:creationId xmlns:p14="http://schemas.microsoft.com/office/powerpoint/2010/main" val="44927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олилиния: фигура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pPr rtl="0"/>
            <a:endParaRPr lang="ru-RU" noProof="0"/>
          </a:p>
        </p:txBody>
      </p:sp>
      <p:sp>
        <p:nvSpPr>
          <p:cNvPr id="2" name="Заголовок 1">
            <a:extLst>
              <a:ext uri="{FF2B5EF4-FFF2-40B4-BE49-F238E27FC236}">
                <a16:creationId xmlns:a16="http://schemas.microsoft.com/office/drawing/2014/main" id="{26030E26-A86A-417A-AA64-699AA8DD3DA5}"/>
              </a:ext>
            </a:extLst>
          </p:cNvPr>
          <p:cNvSpPr>
            <a:spLocks noGrp="1"/>
          </p:cNvSpPr>
          <p:nvPr>
            <p:ph type="title"/>
          </p:nvPr>
        </p:nvSpPr>
        <p:spPr/>
        <p:txBody>
          <a:bodyPr rtlCol="0">
            <a:normAutofit/>
          </a:bodyPr>
          <a:lstStyle>
            <a:lvl1pPr>
              <a:defRPr sz="4000"/>
            </a:lvl1pPr>
          </a:lstStyle>
          <a:p>
            <a:pPr rtl="0"/>
            <a:r>
              <a:rPr lang="en-US" noProof="0"/>
              <a:t>Click to edit Master title style</a:t>
            </a:r>
            <a:endParaRPr lang="ru-RU" noProof="0"/>
          </a:p>
        </p:txBody>
      </p:sp>
      <p:sp>
        <p:nvSpPr>
          <p:cNvPr id="3" name="Объект 2">
            <a:extLst>
              <a:ext uri="{FF2B5EF4-FFF2-40B4-BE49-F238E27FC236}">
                <a16:creationId xmlns:a16="http://schemas.microsoft.com/office/drawing/2014/main" id="{D19CF97E-0E6E-41E9-B75B-0371E744D1E8}"/>
              </a:ext>
            </a:extLst>
          </p:cNvPr>
          <p:cNvSpPr>
            <a:spLocks noGrp="1"/>
          </p:cNvSpPr>
          <p:nvPr>
            <p:ph idx="1" hasCustomPrompt="1"/>
          </p:nvPr>
        </p:nvSpPr>
        <p:spPr>
          <a:xfrm>
            <a:off x="838200" y="2011680"/>
            <a:ext cx="10515600" cy="4160520"/>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a:extLst>
              <a:ext uri="{FF2B5EF4-FFF2-40B4-BE49-F238E27FC236}">
                <a16:creationId xmlns:a16="http://schemas.microsoft.com/office/drawing/2014/main" id="{70BAE770-8363-44CD-8A22-AB26C5C5361B}"/>
              </a:ext>
            </a:extLst>
          </p:cNvPr>
          <p:cNvSpPr>
            <a:spLocks noGrp="1"/>
          </p:cNvSpPr>
          <p:nvPr>
            <p:ph type="dt" sz="half" idx="10"/>
          </p:nvPr>
        </p:nvSpPr>
        <p:spPr/>
        <p:txBody>
          <a:bodyPr rtlCol="0"/>
          <a:lstStyle/>
          <a:p>
            <a:pPr rtl="0"/>
            <a:r>
              <a:rPr lang="ru-RU" noProof="0"/>
              <a:t>03.09.20ГГ</a:t>
            </a:r>
          </a:p>
        </p:txBody>
      </p:sp>
      <p:sp>
        <p:nvSpPr>
          <p:cNvPr id="5" name="Нижний колонтитул 4">
            <a:extLst>
              <a:ext uri="{FF2B5EF4-FFF2-40B4-BE49-F238E27FC236}">
                <a16:creationId xmlns:a16="http://schemas.microsoft.com/office/drawing/2014/main" id="{36E618F2-3B8E-4449-91E7-F8AA4960938F}"/>
              </a:ext>
            </a:extLst>
          </p:cNvPr>
          <p:cNvSpPr>
            <a:spLocks noGrp="1"/>
          </p:cNvSpPr>
          <p:nvPr>
            <p:ph type="ftr" sz="quarter" idx="11"/>
          </p:nvPr>
        </p:nvSpPr>
        <p:spPr/>
        <p:txBody>
          <a:bodyPr rtlCol="0"/>
          <a:lstStyle/>
          <a:p>
            <a:pPr rtl="0"/>
            <a:r>
              <a:rPr lang="ru-RU" noProof="0"/>
              <a:t>Название презентации</a:t>
            </a:r>
          </a:p>
        </p:txBody>
      </p:sp>
      <p:sp>
        <p:nvSpPr>
          <p:cNvPr id="6" name="Номер слайда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2564276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Цитата">
    <p:spTree>
      <p:nvGrpSpPr>
        <p:cNvPr id="1" name=""/>
        <p:cNvGrpSpPr/>
        <p:nvPr/>
      </p:nvGrpSpPr>
      <p:grpSpPr>
        <a:xfrm>
          <a:off x="0" y="0"/>
          <a:ext cx="0" cy="0"/>
          <a:chOff x="0" y="0"/>
          <a:chExt cx="0" cy="0"/>
        </a:xfrm>
      </p:grpSpPr>
      <p:sp>
        <p:nvSpPr>
          <p:cNvPr id="6" name="Графический объект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pPr rtl="0"/>
            <a:endParaRPr lang="ru-RU" noProof="0"/>
          </a:p>
        </p:txBody>
      </p:sp>
      <p:sp>
        <p:nvSpPr>
          <p:cNvPr id="2" name="Заголовок 1">
            <a:extLst>
              <a:ext uri="{FF2B5EF4-FFF2-40B4-BE49-F238E27FC236}">
                <a16:creationId xmlns:a16="http://schemas.microsoft.com/office/drawing/2014/main" id="{192825A4-268B-4301-8432-F9E9B2661AEC}"/>
              </a:ext>
            </a:extLst>
          </p:cNvPr>
          <p:cNvSpPr>
            <a:spLocks noGrp="1"/>
          </p:cNvSpPr>
          <p:nvPr>
            <p:ph type="title"/>
          </p:nvPr>
        </p:nvSpPr>
        <p:spPr>
          <a:xfrm>
            <a:off x="3328416" y="2002536"/>
            <a:ext cx="5541264" cy="2148840"/>
          </a:xfrm>
        </p:spPr>
        <p:txBody>
          <a:bodyPr rtlCol="0" anchor="b">
            <a:normAutofit/>
          </a:bodyPr>
          <a:lstStyle>
            <a:lvl1pPr algn="ctr">
              <a:defRPr sz="3600" b="0">
                <a:solidFill>
                  <a:schemeClr val="bg1"/>
                </a:solidFill>
                <a:latin typeface="+mn-lt"/>
              </a:defRPr>
            </a:lvl1pPr>
          </a:lstStyle>
          <a:p>
            <a:pPr rtl="0"/>
            <a:r>
              <a:rPr lang="en-US" noProof="0"/>
              <a:t>Click to edit Master title style</a:t>
            </a:r>
            <a:endParaRPr lang="ru-RU" noProof="0" dirty="0"/>
          </a:p>
        </p:txBody>
      </p:sp>
      <p:sp>
        <p:nvSpPr>
          <p:cNvPr id="3" name="Дата 2">
            <a:extLst>
              <a:ext uri="{FF2B5EF4-FFF2-40B4-BE49-F238E27FC236}">
                <a16:creationId xmlns:a16="http://schemas.microsoft.com/office/drawing/2014/main" id="{DA33410F-8A90-47F6-BD39-4AC0E4358351}"/>
              </a:ext>
            </a:extLst>
          </p:cNvPr>
          <p:cNvSpPr>
            <a:spLocks noGrp="1"/>
          </p:cNvSpPr>
          <p:nvPr>
            <p:ph type="dt" sz="half" idx="10"/>
          </p:nvPr>
        </p:nvSpPr>
        <p:spPr/>
        <p:txBody>
          <a:bodyPr rtlCol="0"/>
          <a:lstStyle/>
          <a:p>
            <a:pPr rtl="0"/>
            <a:r>
              <a:rPr lang="ru-RU" noProof="0"/>
              <a:t>03.09.20ГГ</a:t>
            </a:r>
          </a:p>
        </p:txBody>
      </p:sp>
      <p:sp>
        <p:nvSpPr>
          <p:cNvPr id="4" name="Нижний колонтитул 3">
            <a:extLst>
              <a:ext uri="{FF2B5EF4-FFF2-40B4-BE49-F238E27FC236}">
                <a16:creationId xmlns:a16="http://schemas.microsoft.com/office/drawing/2014/main" id="{D1D819A9-F8DE-4E5C-AFC3-E0105ACD8295}"/>
              </a:ext>
            </a:extLst>
          </p:cNvPr>
          <p:cNvSpPr>
            <a:spLocks noGrp="1"/>
          </p:cNvSpPr>
          <p:nvPr>
            <p:ph type="ftr" sz="quarter" idx="11"/>
          </p:nvPr>
        </p:nvSpPr>
        <p:spPr/>
        <p:txBody>
          <a:bodyPr rtlCol="0"/>
          <a:lstStyle/>
          <a:p>
            <a:pPr rtl="0"/>
            <a:r>
              <a:rPr lang="ru-RU" noProof="0"/>
              <a:t>Название презентации</a:t>
            </a:r>
          </a:p>
        </p:txBody>
      </p:sp>
      <p:sp>
        <p:nvSpPr>
          <p:cNvPr id="5" name="Номер слайда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
        <p:nvSpPr>
          <p:cNvPr id="8" name="Текст 7">
            <a:extLst>
              <a:ext uri="{FF2B5EF4-FFF2-40B4-BE49-F238E27FC236}">
                <a16:creationId xmlns:a16="http://schemas.microsoft.com/office/drawing/2014/main" id="{DB993D08-8A5D-4511-89F2-22508AFAC62D}"/>
              </a:ext>
            </a:extLst>
          </p:cNvPr>
          <p:cNvSpPr>
            <a:spLocks noGrp="1"/>
          </p:cNvSpPr>
          <p:nvPr>
            <p:ph type="body" sz="quarter" idx="13" hasCustomPrompt="1"/>
          </p:nvPr>
        </p:nvSpPr>
        <p:spPr>
          <a:xfrm>
            <a:off x="3877056" y="4297680"/>
            <a:ext cx="4434840" cy="1188720"/>
          </a:xfrm>
        </p:spPr>
        <p:txBody>
          <a:bodyPr rtlCol="0"/>
          <a:lstStyle>
            <a:lvl1pPr marL="0" indent="0" algn="ctr">
              <a:buNone/>
              <a:defRPr sz="2400" b="1">
                <a:solidFill>
                  <a:schemeClr val="bg1"/>
                </a:solidFill>
                <a:latin typeface="Times New Roman" panose="02020603050405020304" pitchFamily="18" charset="0"/>
              </a:defRPr>
            </a:lvl1pPr>
          </a:lstStyle>
          <a:p>
            <a:pPr lvl="0" rtl="0"/>
            <a:r>
              <a:rPr lang="ru-RU" noProof="0" dirty="0"/>
              <a:t>Щелкните, чтобы изменить стили текста образца слайда</a:t>
            </a:r>
          </a:p>
        </p:txBody>
      </p:sp>
    </p:spTree>
    <p:extLst>
      <p:ext uri="{BB962C8B-B14F-4D97-AF65-F5344CB8AC3E}">
        <p14:creationId xmlns:p14="http://schemas.microsoft.com/office/powerpoint/2010/main" val="549253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Команда">
    <p:spTree>
      <p:nvGrpSpPr>
        <p:cNvPr id="1" name=""/>
        <p:cNvGrpSpPr/>
        <p:nvPr/>
      </p:nvGrpSpPr>
      <p:grpSpPr>
        <a:xfrm>
          <a:off x="0" y="0"/>
          <a:ext cx="0" cy="0"/>
          <a:chOff x="0" y="0"/>
          <a:chExt cx="0" cy="0"/>
        </a:xfrm>
      </p:grpSpPr>
      <p:sp>
        <p:nvSpPr>
          <p:cNvPr id="31" name="Рисунок 30">
            <a:extLst>
              <a:ext uri="{FF2B5EF4-FFF2-40B4-BE49-F238E27FC236}">
                <a16:creationId xmlns:a16="http://schemas.microsoft.com/office/drawing/2014/main" id="{740F3399-4083-4642-9BB0-A990D21E7031}"/>
              </a:ext>
            </a:extLst>
          </p:cNvPr>
          <p:cNvSpPr>
            <a:spLocks noGrp="1"/>
          </p:cNvSpPr>
          <p:nvPr>
            <p:ph type="pic" sz="quarter" idx="13"/>
          </p:nvPr>
        </p:nvSpPr>
        <p:spPr>
          <a:xfrm>
            <a:off x="328398" y="2204789"/>
            <a:ext cx="2053232" cy="1662194"/>
          </a:xfrm>
          <a:custGeom>
            <a:avLst/>
            <a:gdLst>
              <a:gd name="connsiteX0" fmla="*/ 1747 w 2053232"/>
              <a:gd name="connsiteY0" fmla="*/ 969110 h 1662194"/>
              <a:gd name="connsiteX1" fmla="*/ 2600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4 w 2053232"/>
              <a:gd name="connsiteY14" fmla="*/ 435072 h 1662194"/>
              <a:gd name="connsiteX15" fmla="*/ 1710506 w 2053232"/>
              <a:gd name="connsiteY15" fmla="*/ 428699 h 1662194"/>
              <a:gd name="connsiteX16" fmla="*/ 1709192 w 2053232"/>
              <a:gd name="connsiteY16" fmla="*/ 427290 h 1662194"/>
              <a:gd name="connsiteX17" fmla="*/ 1602978 w 2053232"/>
              <a:gd name="connsiteY17" fmla="*/ 260909 h 1662194"/>
              <a:gd name="connsiteX18" fmla="*/ 1531109 w 2053232"/>
              <a:gd name="connsiteY18" fmla="*/ 324503 h 1662194"/>
              <a:gd name="connsiteX19" fmla="*/ 1532534 w 2053232"/>
              <a:gd name="connsiteY19" fmla="*/ 325909 h 1662194"/>
              <a:gd name="connsiteX20" fmla="*/ 1602978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8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6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4 w 2053232"/>
              <a:gd name="connsiteY53" fmla="*/ 394989 h 1662194"/>
              <a:gd name="connsiteX54" fmla="*/ 1534274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8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8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80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4 w 2053232"/>
              <a:gd name="connsiteY84" fmla="*/ 398100 h 1662194"/>
              <a:gd name="connsiteX85" fmla="*/ 1757954 w 2053232"/>
              <a:gd name="connsiteY85" fmla="*/ 386885 h 1662194"/>
              <a:gd name="connsiteX86" fmla="*/ 1812738 w 2053232"/>
              <a:gd name="connsiteY86" fmla="*/ 333679 h 1662194"/>
              <a:gd name="connsiteX87" fmla="*/ 1849624 w 2053232"/>
              <a:gd name="connsiteY87" fmla="*/ 295005 h 1662194"/>
              <a:gd name="connsiteX88" fmla="*/ 1852870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10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8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1 w 2053232"/>
              <a:gd name="connsiteY104" fmla="*/ 444105 h 1662194"/>
              <a:gd name="connsiteX105" fmla="*/ 1777136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9 w 2053232"/>
              <a:gd name="connsiteY138" fmla="*/ 1207997 h 1662194"/>
              <a:gd name="connsiteX139" fmla="*/ 1853632 w 2053232"/>
              <a:gd name="connsiteY139" fmla="*/ 1277417 h 1662194"/>
              <a:gd name="connsiteX140" fmla="*/ 1857097 w 2053232"/>
              <a:gd name="connsiteY140" fmla="*/ 1285053 h 1662194"/>
              <a:gd name="connsiteX141" fmla="*/ 1909020 w 2053232"/>
              <a:gd name="connsiteY141" fmla="*/ 1272282 h 1662194"/>
              <a:gd name="connsiteX142" fmla="*/ 1848099 w 2053232"/>
              <a:gd name="connsiteY142" fmla="*/ 1331631 h 1662194"/>
              <a:gd name="connsiteX143" fmla="*/ 1782898 w 2053232"/>
              <a:gd name="connsiteY143" fmla="*/ 1377919 h 1662194"/>
              <a:gd name="connsiteX144" fmla="*/ 1832839 w 2053232"/>
              <a:gd name="connsiteY144" fmla="*/ 1369576 h 1662194"/>
              <a:gd name="connsiteX145" fmla="*/ 1899110 w 2053232"/>
              <a:gd name="connsiteY145" fmla="*/ 1342149 h 1662194"/>
              <a:gd name="connsiteX146" fmla="*/ 1924893 w 2053232"/>
              <a:gd name="connsiteY146" fmla="*/ 1350730 h 1662194"/>
              <a:gd name="connsiteX147" fmla="*/ 1864819 w 2053232"/>
              <a:gd name="connsiteY147" fmla="*/ 1394423 h 1662194"/>
              <a:gd name="connsiteX148" fmla="*/ 1829716 w 2053232"/>
              <a:gd name="connsiteY148" fmla="*/ 1414866 h 1662194"/>
              <a:gd name="connsiteX149" fmla="*/ 1816667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7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8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2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8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8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40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600"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8" y="430816"/>
                  <a:pt x="1701204" y="434343"/>
                  <a:pt x="1697211" y="437869"/>
                </a:cubicBezTo>
                <a:cubicBezTo>
                  <a:pt x="1699608" y="436940"/>
                  <a:pt x="1702226" y="436004"/>
                  <a:pt x="1704734" y="435072"/>
                </a:cubicBezTo>
                <a:cubicBezTo>
                  <a:pt x="1706622" y="432949"/>
                  <a:pt x="1708638" y="430943"/>
                  <a:pt x="1710506" y="428699"/>
                </a:cubicBezTo>
                <a:cubicBezTo>
                  <a:pt x="1710105" y="428228"/>
                  <a:pt x="1709594" y="427761"/>
                  <a:pt x="1709192" y="427290"/>
                </a:cubicBezTo>
                <a:close/>
                <a:moveTo>
                  <a:pt x="1602978" y="260909"/>
                </a:moveTo>
                <a:cubicBezTo>
                  <a:pt x="1579015" y="282067"/>
                  <a:pt x="1555072" y="303345"/>
                  <a:pt x="1531109" y="324503"/>
                </a:cubicBezTo>
                <a:cubicBezTo>
                  <a:pt x="1531621" y="324970"/>
                  <a:pt x="1532023" y="325441"/>
                  <a:pt x="1532534" y="325909"/>
                </a:cubicBezTo>
                <a:cubicBezTo>
                  <a:pt x="1559602" y="307796"/>
                  <a:pt x="1584734" y="287810"/>
                  <a:pt x="1602978"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2"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6"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8"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8"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6"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2" y="308200"/>
                  <a:pt x="1646666" y="310801"/>
                </a:cubicBezTo>
                <a:cubicBezTo>
                  <a:pt x="1626127" y="342988"/>
                  <a:pt x="1600235" y="370389"/>
                  <a:pt x="1571164" y="394989"/>
                </a:cubicBezTo>
                <a:cubicBezTo>
                  <a:pt x="1559311" y="404958"/>
                  <a:pt x="1546947" y="414460"/>
                  <a:pt x="1534274"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8" y="191769"/>
                  <a:pt x="1785353" y="183058"/>
                </a:cubicBezTo>
                <a:cubicBezTo>
                  <a:pt x="1789677" y="179520"/>
                  <a:pt x="1794273" y="176336"/>
                  <a:pt x="1800878" y="176962"/>
                </a:cubicBezTo>
                <a:cubicBezTo>
                  <a:pt x="1803457" y="177238"/>
                  <a:pt x="1806420" y="177866"/>
                  <a:pt x="1807769" y="180970"/>
                </a:cubicBezTo>
                <a:cubicBezTo>
                  <a:pt x="1809009" y="184077"/>
                  <a:pt x="1806921" y="185602"/>
                  <a:pt x="1805034" y="186998"/>
                </a:cubicBezTo>
                <a:cubicBezTo>
                  <a:pt x="1804539" y="187378"/>
                  <a:pt x="1804063" y="187878"/>
                  <a:pt x="1803514" y="187897"/>
                </a:cubicBezTo>
                <a:cubicBezTo>
                  <a:pt x="1793193" y="188971"/>
                  <a:pt x="1792156" y="198213"/>
                  <a:pt x="1788211" y="205008"/>
                </a:cubicBezTo>
                <a:cubicBezTo>
                  <a:pt x="1786982" y="207109"/>
                  <a:pt x="1787182" y="209161"/>
                  <a:pt x="1789190" y="211516"/>
                </a:cubicBezTo>
                <a:cubicBezTo>
                  <a:pt x="1792806" y="215755"/>
                  <a:pt x="1791010" y="217754"/>
                  <a:pt x="1787239" y="219092"/>
                </a:cubicBezTo>
                <a:cubicBezTo>
                  <a:pt x="1783469" y="220431"/>
                  <a:pt x="1779242" y="220936"/>
                  <a:pt x="1775377" y="223853"/>
                </a:cubicBezTo>
                <a:cubicBezTo>
                  <a:pt x="1782527" y="225913"/>
                  <a:pt x="1786886"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8"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70" y="174142"/>
                  <a:pt x="1847751" y="176838"/>
                  <a:pt x="1847180" y="179643"/>
                </a:cubicBezTo>
                <a:cubicBezTo>
                  <a:pt x="1846093" y="184162"/>
                  <a:pt x="1846470" y="188874"/>
                  <a:pt x="1850416" y="193102"/>
                </a:cubicBezTo>
                <a:cubicBezTo>
                  <a:pt x="1853303" y="196154"/>
                  <a:pt x="1853391"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6" y="271930"/>
                  <a:pt x="1811727" y="299794"/>
                  <a:pt x="1794161" y="326066"/>
                </a:cubicBezTo>
                <a:cubicBezTo>
                  <a:pt x="1776777" y="352090"/>
                  <a:pt x="1756361" y="375551"/>
                  <a:pt x="1734264" y="398100"/>
                </a:cubicBezTo>
                <a:cubicBezTo>
                  <a:pt x="1741291" y="397137"/>
                  <a:pt x="1749842" y="392367"/>
                  <a:pt x="1757954" y="386885"/>
                </a:cubicBezTo>
                <a:cubicBezTo>
                  <a:pt x="1779364" y="372233"/>
                  <a:pt x="1795859" y="352780"/>
                  <a:pt x="1812738" y="333679"/>
                </a:cubicBezTo>
                <a:cubicBezTo>
                  <a:pt x="1824521" y="320320"/>
                  <a:pt x="1835922" y="306611"/>
                  <a:pt x="1849624" y="295005"/>
                </a:cubicBezTo>
                <a:cubicBezTo>
                  <a:pt x="1851199" y="293741"/>
                  <a:pt x="1852171" y="292134"/>
                  <a:pt x="1852870"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10" y="342707"/>
                </a:cubicBezTo>
                <a:cubicBezTo>
                  <a:pt x="1819675" y="355613"/>
                  <a:pt x="1808202" y="369566"/>
                  <a:pt x="1798281" y="385043"/>
                </a:cubicBezTo>
                <a:cubicBezTo>
                  <a:pt x="1805958" y="377395"/>
                  <a:pt x="1813617" y="369627"/>
                  <a:pt x="1821404" y="361975"/>
                </a:cubicBezTo>
                <a:cubicBezTo>
                  <a:pt x="1827267" y="356205"/>
                  <a:pt x="1833386" y="350669"/>
                  <a:pt x="1839377" y="345017"/>
                </a:cubicBezTo>
                <a:cubicBezTo>
                  <a:pt x="1840825" y="343635"/>
                  <a:pt x="1842364" y="342130"/>
                  <a:pt x="1844941" y="343860"/>
                </a:cubicBezTo>
                <a:cubicBezTo>
                  <a:pt x="1847262" y="345357"/>
                  <a:pt x="1847277" y="347658"/>
                  <a:pt x="1847164" y="349842"/>
                </a:cubicBezTo>
                <a:cubicBezTo>
                  <a:pt x="1846804" y="358455"/>
                  <a:pt x="1843225" y="365480"/>
                  <a:pt x="1838441" y="371820"/>
                </a:cubicBezTo>
                <a:cubicBezTo>
                  <a:pt x="1832630" y="379404"/>
                  <a:pt x="1826435" y="386639"/>
                  <a:pt x="1820021" y="393881"/>
                </a:cubicBezTo>
                <a:cubicBezTo>
                  <a:pt x="1827745" y="391683"/>
                  <a:pt x="1835469" y="389484"/>
                  <a:pt x="1843248" y="387648"/>
                </a:cubicBezTo>
                <a:cubicBezTo>
                  <a:pt x="1841726" y="401751"/>
                  <a:pt x="1833689" y="404808"/>
                  <a:pt x="1826441" y="407232"/>
                </a:cubicBezTo>
                <a:cubicBezTo>
                  <a:pt x="1816649" y="410348"/>
                  <a:pt x="1807403" y="414172"/>
                  <a:pt x="1798340" y="418475"/>
                </a:cubicBezTo>
                <a:cubicBezTo>
                  <a:pt x="1794877" y="422589"/>
                  <a:pt x="1791395" y="426583"/>
                  <a:pt x="1788058" y="430814"/>
                </a:cubicBezTo>
                <a:cubicBezTo>
                  <a:pt x="1784630" y="435169"/>
                  <a:pt x="1781423" y="439516"/>
                  <a:pt x="1778251" y="444105"/>
                </a:cubicBezTo>
                <a:cubicBezTo>
                  <a:pt x="1775995" y="447452"/>
                  <a:pt x="1773119" y="450334"/>
                  <a:pt x="1777136" y="455772"/>
                </a:cubicBezTo>
                <a:cubicBezTo>
                  <a:pt x="1778943" y="458255"/>
                  <a:pt x="1771677" y="472309"/>
                  <a:pt x="1768840" y="473253"/>
                </a:cubicBezTo>
                <a:cubicBezTo>
                  <a:pt x="1768419" y="473388"/>
                  <a:pt x="1767998" y="473524"/>
                  <a:pt x="1767669" y="473535"/>
                </a:cubicBezTo>
                <a:cubicBezTo>
                  <a:pt x="1761228" y="473267"/>
                  <a:pt x="1760418"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8" y="509237"/>
                  <a:pt x="1908392" y="514224"/>
                  <a:pt x="1905273" y="519902"/>
                </a:cubicBezTo>
                <a:cubicBezTo>
                  <a:pt x="1900853" y="527925"/>
                  <a:pt x="1900807" y="533498"/>
                  <a:pt x="1912288" y="539411"/>
                </a:cubicBezTo>
                <a:cubicBezTo>
                  <a:pt x="1945159" y="556233"/>
                  <a:pt x="1944920" y="556847"/>
                  <a:pt x="1920238" y="582026"/>
                </a:cubicBezTo>
                <a:cubicBezTo>
                  <a:pt x="1919084" y="583155"/>
                  <a:pt x="1920268"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4"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1" y="983900"/>
                  <a:pt x="1980356"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8" y="1074864"/>
                  <a:pt x="1930634" y="1095299"/>
                  <a:pt x="1907231" y="1134124"/>
                </a:cubicBezTo>
                <a:cubicBezTo>
                  <a:pt x="1942339" y="1123252"/>
                  <a:pt x="1966286" y="1099793"/>
                  <a:pt x="1999628" y="1094067"/>
                </a:cubicBezTo>
                <a:cubicBezTo>
                  <a:pt x="1975297" y="1129653"/>
                  <a:pt x="1940812" y="1153466"/>
                  <a:pt x="1908700" y="1179865"/>
                </a:cubicBezTo>
                <a:cubicBezTo>
                  <a:pt x="1899560" y="1187320"/>
                  <a:pt x="1889855" y="1192492"/>
                  <a:pt x="1889869" y="1207997"/>
                </a:cubicBezTo>
                <a:cubicBezTo>
                  <a:pt x="1889860" y="1238039"/>
                  <a:pt x="1880309" y="1263315"/>
                  <a:pt x="1853632" y="1277417"/>
                </a:cubicBezTo>
                <a:cubicBezTo>
                  <a:pt x="1853430" y="1277545"/>
                  <a:pt x="1855638" y="1281953"/>
                  <a:pt x="1857097" y="1285053"/>
                </a:cubicBezTo>
                <a:cubicBezTo>
                  <a:pt x="1874696" y="1285430"/>
                  <a:pt x="1885755" y="1267251"/>
                  <a:pt x="1909020" y="1272282"/>
                </a:cubicBezTo>
                <a:cubicBezTo>
                  <a:pt x="1891328" y="1296984"/>
                  <a:pt x="1876677" y="1319161"/>
                  <a:pt x="1848099" y="1331631"/>
                </a:cubicBezTo>
                <a:cubicBezTo>
                  <a:pt x="1825215" y="1341608"/>
                  <a:pt x="1796024" y="1347799"/>
                  <a:pt x="1782898" y="1377919"/>
                </a:cubicBezTo>
                <a:cubicBezTo>
                  <a:pt x="1804186" y="1383017"/>
                  <a:pt x="1818358" y="1375272"/>
                  <a:pt x="1832839" y="1369576"/>
                </a:cubicBezTo>
                <a:cubicBezTo>
                  <a:pt x="1855136" y="1360830"/>
                  <a:pt x="1876830" y="1351015"/>
                  <a:pt x="1899110" y="1342149"/>
                </a:cubicBezTo>
                <a:cubicBezTo>
                  <a:pt x="1907548" y="1338836"/>
                  <a:pt x="1916975" y="1336217"/>
                  <a:pt x="1924893" y="1350730"/>
                </a:cubicBezTo>
                <a:cubicBezTo>
                  <a:pt x="1895614" y="1354864"/>
                  <a:pt x="1880691" y="1375233"/>
                  <a:pt x="1864819" y="1394423"/>
                </a:cubicBezTo>
                <a:cubicBezTo>
                  <a:pt x="1855856" y="1405264"/>
                  <a:pt x="1849395" y="1419533"/>
                  <a:pt x="1829716" y="1414866"/>
                </a:cubicBezTo>
                <a:cubicBezTo>
                  <a:pt x="1819310" y="1412429"/>
                  <a:pt x="1814120" y="1420479"/>
                  <a:pt x="1816667" y="1430084"/>
                </a:cubicBezTo>
                <a:cubicBezTo>
                  <a:pt x="1825508" y="1463947"/>
                  <a:pt x="1804138" y="1476658"/>
                  <a:pt x="1781075" y="1483976"/>
                </a:cubicBezTo>
                <a:cubicBezTo>
                  <a:pt x="1737493" y="1497921"/>
                  <a:pt x="1703985" y="1528243"/>
                  <a:pt x="1662135" y="1545641"/>
                </a:cubicBezTo>
                <a:cubicBezTo>
                  <a:pt x="1621422"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9"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7"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1" y="599859"/>
                  <a:pt x="40415" y="577949"/>
                </a:cubicBezTo>
                <a:cubicBezTo>
                  <a:pt x="37094"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8" y="496296"/>
                </a:cubicBezTo>
                <a:cubicBezTo>
                  <a:pt x="26771" y="489372"/>
                  <a:pt x="23432" y="482580"/>
                  <a:pt x="18025" y="476705"/>
                </a:cubicBezTo>
                <a:cubicBezTo>
                  <a:pt x="14719" y="473061"/>
                  <a:pt x="10900" y="470404"/>
                  <a:pt x="6383" y="468980"/>
                </a:cubicBezTo>
                <a:cubicBezTo>
                  <a:pt x="2433" y="467660"/>
                  <a:pt x="1046" y="465768"/>
                  <a:pt x="3045" y="462188"/>
                </a:cubicBezTo>
                <a:cubicBezTo>
                  <a:pt x="8677" y="451944"/>
                  <a:pt x="9882" y="440880"/>
                  <a:pt x="3242" y="428263"/>
                </a:cubicBezTo>
                <a:cubicBezTo>
                  <a:pt x="1235" y="424454"/>
                  <a:pt x="1716" y="421046"/>
                  <a:pt x="4902"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8" y="250975"/>
                  <a:pt x="37609" y="250972"/>
                </a:cubicBezTo>
                <a:cubicBezTo>
                  <a:pt x="52373" y="250838"/>
                  <a:pt x="67065" y="250950"/>
                  <a:pt x="81248"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6"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5" y="256006"/>
                  <a:pt x="189729" y="255906"/>
                  <a:pt x="194337" y="257205"/>
                </a:cubicBezTo>
                <a:cubicBezTo>
                  <a:pt x="199861" y="258714"/>
                  <a:pt x="205383" y="260225"/>
                  <a:pt x="210833" y="261979"/>
                </a:cubicBezTo>
                <a:cubicBezTo>
                  <a:pt x="216520" y="263847"/>
                  <a:pt x="219587" y="268105"/>
                  <a:pt x="220951" y="273511"/>
                </a:cubicBezTo>
                <a:cubicBezTo>
                  <a:pt x="221215" y="274531"/>
                  <a:pt x="221415" y="275675"/>
                  <a:pt x="221308" y="276617"/>
                </a:cubicBezTo>
                <a:lnTo>
                  <a:pt x="220390" y="277794"/>
                </a:lnTo>
                <a:lnTo>
                  <a:pt x="219184" y="278292"/>
                </a:lnTo>
                <a:cubicBezTo>
                  <a:pt x="217932" y="278836"/>
                  <a:pt x="217856" y="278975"/>
                  <a:pt x="219828"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40"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50" y="24526"/>
                  <a:pt x="1684752" y="31993"/>
                  <a:pt x="1681449" y="38645"/>
                </a:cubicBezTo>
                <a:cubicBezTo>
                  <a:pt x="1680000"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32" name="Рисунок 31">
            <a:extLst>
              <a:ext uri="{FF2B5EF4-FFF2-40B4-BE49-F238E27FC236}">
                <a16:creationId xmlns:a16="http://schemas.microsoft.com/office/drawing/2014/main" id="{0DFA7AC8-DA1D-4AC7-ACF4-7BE16BA870B6}"/>
              </a:ext>
            </a:extLst>
          </p:cNvPr>
          <p:cNvSpPr>
            <a:spLocks noGrp="1"/>
          </p:cNvSpPr>
          <p:nvPr>
            <p:ph type="pic" sz="quarter" idx="14"/>
          </p:nvPr>
        </p:nvSpPr>
        <p:spPr>
          <a:xfrm>
            <a:off x="2698894" y="2211836"/>
            <a:ext cx="2053231" cy="1662194"/>
          </a:xfrm>
          <a:custGeom>
            <a:avLst/>
            <a:gdLst>
              <a:gd name="connsiteX0" fmla="*/ 520698 w 2053231"/>
              <a:gd name="connsiteY0" fmla="*/ 1336286 h 1662194"/>
              <a:gd name="connsiteX1" fmla="*/ 450255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6 w 2053231"/>
              <a:gd name="connsiteY6" fmla="*/ 1233496 h 1662194"/>
              <a:gd name="connsiteX7" fmla="*/ 344041 w 2053231"/>
              <a:gd name="connsiteY7" fmla="*/ 1234905 h 1662194"/>
              <a:gd name="connsiteX8" fmla="*/ 356022 w 2053231"/>
              <a:gd name="connsiteY8" fmla="*/ 1224326 h 1662194"/>
              <a:gd name="connsiteX9" fmla="*/ 2051486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6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4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4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2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7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5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3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1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9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1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5 w 2053231"/>
              <a:gd name="connsiteY80" fmla="*/ 1385578 h 1662194"/>
              <a:gd name="connsiteX81" fmla="*/ 1832843 w 2053231"/>
              <a:gd name="connsiteY81" fmla="*/ 1384401 h 1662194"/>
              <a:gd name="connsiteX82" fmla="*/ 1834049 w 2053231"/>
              <a:gd name="connsiteY82" fmla="*/ 1383903 h 1662194"/>
              <a:gd name="connsiteX83" fmla="*/ 1833405 w 2053231"/>
              <a:gd name="connsiteY83" fmla="*/ 1383680 h 1662194"/>
              <a:gd name="connsiteX84" fmla="*/ 1832843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1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8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2 w 2053231"/>
              <a:gd name="connsiteY139" fmla="*/ 1354187 h 1662194"/>
              <a:gd name="connsiteX140" fmla="*/ 406566 w 2053231"/>
              <a:gd name="connsiteY140" fmla="*/ 1351394 h 1662194"/>
              <a:gd name="connsiteX141" fmla="*/ 482069 w 2053231"/>
              <a:gd name="connsiteY141" fmla="*/ 1267205 h 1662194"/>
              <a:gd name="connsiteX142" fmla="*/ 518959 w 2053231"/>
              <a:gd name="connsiteY142" fmla="*/ 1238829 h 1662194"/>
              <a:gd name="connsiteX143" fmla="*/ 518669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2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5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8 w 2053231"/>
              <a:gd name="connsiteY175" fmla="*/ 1367190 h 1662194"/>
              <a:gd name="connsiteX176" fmla="*/ 200363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3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3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59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3 w 2053231"/>
              <a:gd name="connsiteY213" fmla="*/ 773093 h 1662194"/>
              <a:gd name="connsiteX214" fmla="*/ 131631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7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5"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6" y="1233496"/>
                </a:cubicBezTo>
                <a:cubicBezTo>
                  <a:pt x="343128" y="1233967"/>
                  <a:pt x="343639" y="1234433"/>
                  <a:pt x="344041" y="1234905"/>
                </a:cubicBezTo>
                <a:cubicBezTo>
                  <a:pt x="348035" y="1231379"/>
                  <a:pt x="352028" y="1227852"/>
                  <a:pt x="356022" y="1224326"/>
                </a:cubicBezTo>
                <a:close/>
                <a:moveTo>
                  <a:pt x="2051486"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6" y="693085"/>
                </a:lnTo>
                <a:lnTo>
                  <a:pt x="2050633" y="688201"/>
                </a:lnTo>
                <a:cubicBezTo>
                  <a:pt x="2049845" y="683863"/>
                  <a:pt x="2048914" y="678901"/>
                  <a:pt x="2047896" y="673632"/>
                </a:cubicBezTo>
                <a:lnTo>
                  <a:pt x="2046450" y="666352"/>
                </a:lnTo>
                <a:close/>
                <a:moveTo>
                  <a:pt x="916305" y="445"/>
                </a:moveTo>
                <a:cubicBezTo>
                  <a:pt x="1368523" y="-12890"/>
                  <a:pt x="1730383" y="278428"/>
                  <a:pt x="1732589" y="282783"/>
                </a:cubicBezTo>
                <a:cubicBezTo>
                  <a:pt x="1743479" y="304585"/>
                  <a:pt x="1763682" y="313475"/>
                  <a:pt x="1782474" y="324713"/>
                </a:cubicBezTo>
                <a:cubicBezTo>
                  <a:pt x="1798852" y="334580"/>
                  <a:pt x="1816308" y="345016"/>
                  <a:pt x="1825119" y="362527"/>
                </a:cubicBezTo>
                <a:cubicBezTo>
                  <a:pt x="1836775" y="385756"/>
                  <a:pt x="1810823"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4" y="549095"/>
                </a:cubicBezTo>
                <a:cubicBezTo>
                  <a:pt x="2016500" y="553055"/>
                  <a:pt x="2011060" y="593940"/>
                  <a:pt x="2032970" y="611252"/>
                </a:cubicBezTo>
                <a:cubicBezTo>
                  <a:pt x="2035035" y="612878"/>
                  <a:pt x="2040093" y="634967"/>
                  <a:pt x="2044637" y="657225"/>
                </a:cubicBezTo>
                <a:lnTo>
                  <a:pt x="2046450" y="666352"/>
                </a:lnTo>
                <a:lnTo>
                  <a:pt x="2043509" y="667781"/>
                </a:lnTo>
                <a:lnTo>
                  <a:pt x="2042196" y="662709"/>
                </a:lnTo>
                <a:cubicBezTo>
                  <a:pt x="2039117" y="651261"/>
                  <a:pt x="2036317" y="642514"/>
                  <a:pt x="2035244" y="644730"/>
                </a:cubicBezTo>
                <a:cubicBezTo>
                  <a:pt x="2032399" y="650763"/>
                  <a:pt x="2027469" y="656137"/>
                  <a:pt x="2031373" y="663758"/>
                </a:cubicBezTo>
                <a:cubicBezTo>
                  <a:pt x="2032563" y="666171"/>
                  <a:pt x="2033366" y="673027"/>
                  <a:pt x="2036702" y="672471"/>
                </a:cubicBezTo>
                <a:cubicBezTo>
                  <a:pt x="2037814" y="672286"/>
                  <a:pt x="2039206" y="671278"/>
                  <a:pt x="2040989" y="669007"/>
                </a:cubicBezTo>
                <a:lnTo>
                  <a:pt x="2043509" y="667781"/>
                </a:lnTo>
                <a:lnTo>
                  <a:pt x="2045314" y="674752"/>
                </a:lnTo>
                <a:cubicBezTo>
                  <a:pt x="2047384" y="682973"/>
                  <a:pt x="2049365" y="691170"/>
                  <a:pt x="2050827" y="696895"/>
                </a:cubicBezTo>
                <a:lnTo>
                  <a:pt x="2051150" y="698083"/>
                </a:lnTo>
                <a:lnTo>
                  <a:pt x="2050479" y="708103"/>
                </a:lnTo>
                <a:cubicBezTo>
                  <a:pt x="2047138" y="735607"/>
                  <a:pt x="2037413" y="766704"/>
                  <a:pt x="2021667" y="768748"/>
                </a:cubicBezTo>
                <a:cubicBezTo>
                  <a:pt x="2038322" y="801742"/>
                  <a:pt x="2038322" y="801742"/>
                  <a:pt x="2001026" y="807600"/>
                </a:cubicBezTo>
                <a:cubicBezTo>
                  <a:pt x="2018815" y="828322"/>
                  <a:pt x="2019630" y="833746"/>
                  <a:pt x="2003043" y="841573"/>
                </a:cubicBezTo>
                <a:cubicBezTo>
                  <a:pt x="1987078" y="849136"/>
                  <a:pt x="1968540" y="852062"/>
                  <a:pt x="1954455" y="863318"/>
                </a:cubicBezTo>
                <a:cubicBezTo>
                  <a:pt x="1973021" y="889948"/>
                  <a:pt x="1981793" y="921149"/>
                  <a:pt x="2013756" y="933398"/>
                </a:cubicBezTo>
                <a:cubicBezTo>
                  <a:pt x="2018784" y="935289"/>
                  <a:pt x="2023200" y="943377"/>
                  <a:pt x="2020814" y="948060"/>
                </a:cubicBezTo>
                <a:cubicBezTo>
                  <a:pt x="2012501" y="965421"/>
                  <a:pt x="2032981" y="997439"/>
                  <a:pt x="1999694" y="1002071"/>
                </a:cubicBezTo>
                <a:cubicBezTo>
                  <a:pt x="1995595"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3"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1" y="1179615"/>
                  <a:pt x="2035208" y="1185490"/>
                </a:cubicBezTo>
                <a:cubicBezTo>
                  <a:pt x="2038513" y="1189134"/>
                  <a:pt x="2042333" y="1191791"/>
                  <a:pt x="2046850" y="1193215"/>
                </a:cubicBezTo>
                <a:cubicBezTo>
                  <a:pt x="2050800" y="1194535"/>
                  <a:pt x="2052188" y="1196426"/>
                  <a:pt x="2050187" y="1200006"/>
                </a:cubicBezTo>
                <a:cubicBezTo>
                  <a:pt x="2044556" y="1210251"/>
                  <a:pt x="2043350" y="1221315"/>
                  <a:pt x="2049991"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9" y="1364335"/>
                </a:cubicBezTo>
                <a:cubicBezTo>
                  <a:pt x="2016860" y="1367329"/>
                  <a:pt x="2016253" y="1369894"/>
                  <a:pt x="2015170" y="1372232"/>
                </a:cubicBezTo>
                <a:cubicBezTo>
                  <a:pt x="2010635" y="1382439"/>
                  <a:pt x="2012999"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1" y="1452516"/>
                </a:cubicBezTo>
                <a:cubicBezTo>
                  <a:pt x="1954562" y="1442472"/>
                  <a:pt x="1941527" y="1435764"/>
                  <a:pt x="1928933" y="1428314"/>
                </a:cubicBezTo>
                <a:cubicBezTo>
                  <a:pt x="1910873"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5" y="1385578"/>
                </a:cubicBezTo>
                <a:lnTo>
                  <a:pt x="1832843" y="1384401"/>
                </a:lnTo>
                <a:lnTo>
                  <a:pt x="1834049" y="1383903"/>
                </a:lnTo>
                <a:cubicBezTo>
                  <a:pt x="1835301" y="1383359"/>
                  <a:pt x="1835377" y="1383220"/>
                  <a:pt x="1833405" y="1383680"/>
                </a:cubicBezTo>
                <a:lnTo>
                  <a:pt x="1832843"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1" y="1325173"/>
                </a:cubicBezTo>
                <a:cubicBezTo>
                  <a:pt x="815265" y="1330975"/>
                  <a:pt x="653940" y="1376380"/>
                  <a:pt x="609922" y="1411659"/>
                </a:cubicBezTo>
                <a:cubicBezTo>
                  <a:pt x="564936" y="1447819"/>
                  <a:pt x="523345" y="1487498"/>
                  <a:pt x="481993" y="1527291"/>
                </a:cubicBezTo>
                <a:cubicBezTo>
                  <a:pt x="464056" y="1544491"/>
                  <a:pt x="444585" y="1560288"/>
                  <a:pt x="428986" y="1579832"/>
                </a:cubicBezTo>
                <a:cubicBezTo>
                  <a:pt x="413406" y="1599495"/>
                  <a:pt x="398812" y="1619854"/>
                  <a:pt x="381477" y="1638123"/>
                </a:cubicBezTo>
                <a:cubicBezTo>
                  <a:pt x="376530" y="1643377"/>
                  <a:pt x="371636"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1" y="1635392"/>
                  <a:pt x="331040" y="1635823"/>
                  <a:pt x="330482" y="1641657"/>
                </a:cubicBezTo>
                <a:cubicBezTo>
                  <a:pt x="329646" y="1650770"/>
                  <a:pt x="325555" y="1657329"/>
                  <a:pt x="317482" y="1660871"/>
                </a:cubicBezTo>
                <a:cubicBezTo>
                  <a:pt x="316602" y="1661264"/>
                  <a:pt x="315646" y="1661871"/>
                  <a:pt x="314646" y="1662102"/>
                </a:cubicBezTo>
                <a:cubicBezTo>
                  <a:pt x="313647" y="1662332"/>
                  <a:pt x="312605" y="1662186"/>
                  <a:pt x="311554" y="1661070"/>
                </a:cubicBezTo>
                <a:cubicBezTo>
                  <a:pt x="309728" y="1659193"/>
                  <a:pt x="310700"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7"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8" y="1437894"/>
                  <a:pt x="398488" y="1443730"/>
                </a:cubicBezTo>
                <a:cubicBezTo>
                  <a:pt x="377645" y="1459210"/>
                  <a:pt x="361077" y="1478908"/>
                  <a:pt x="344235" y="1498251"/>
                </a:cubicBezTo>
                <a:cubicBezTo>
                  <a:pt x="333989"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5"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2" y="1369525"/>
                  <a:pt x="388815" y="1366891"/>
                </a:cubicBezTo>
                <a:cubicBezTo>
                  <a:pt x="385008" y="1356238"/>
                  <a:pt x="387867" y="1352507"/>
                  <a:pt x="399152" y="1354187"/>
                </a:cubicBezTo>
                <a:cubicBezTo>
                  <a:pt x="402646" y="1354676"/>
                  <a:pt x="404861" y="1353995"/>
                  <a:pt x="406566" y="1351394"/>
                </a:cubicBezTo>
                <a:cubicBezTo>
                  <a:pt x="427105" y="1319207"/>
                  <a:pt x="452997" y="1291806"/>
                  <a:pt x="482069" y="1267205"/>
                </a:cubicBezTo>
                <a:cubicBezTo>
                  <a:pt x="493922" y="1257237"/>
                  <a:pt x="506286" y="1247735"/>
                  <a:pt x="518959" y="1238829"/>
                </a:cubicBezTo>
                <a:cubicBezTo>
                  <a:pt x="518868" y="1238227"/>
                  <a:pt x="518760" y="1237504"/>
                  <a:pt x="518669"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7" y="1463982"/>
                  <a:pt x="265022" y="1457187"/>
                </a:cubicBezTo>
                <a:cubicBezTo>
                  <a:pt x="266250" y="1455086"/>
                  <a:pt x="266052" y="1453033"/>
                  <a:pt x="264042" y="1450679"/>
                </a:cubicBezTo>
                <a:cubicBezTo>
                  <a:pt x="260427" y="1446440"/>
                  <a:pt x="262222" y="1444441"/>
                  <a:pt x="265994" y="1443103"/>
                </a:cubicBezTo>
                <a:cubicBezTo>
                  <a:pt x="269764" y="1441764"/>
                  <a:pt x="273991" y="1441259"/>
                  <a:pt x="277856" y="1438342"/>
                </a:cubicBezTo>
                <a:cubicBezTo>
                  <a:pt x="270706" y="1436282"/>
                  <a:pt x="266347"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5" y="1477019"/>
                </a:cubicBezTo>
                <a:cubicBezTo>
                  <a:pt x="222002" y="1485891"/>
                  <a:pt x="217986" y="1492204"/>
                  <a:pt x="210022" y="1495743"/>
                </a:cubicBezTo>
                <a:cubicBezTo>
                  <a:pt x="208375" y="1496526"/>
                  <a:pt x="206653" y="1497553"/>
                  <a:pt x="204551" y="1496049"/>
                </a:cubicBezTo>
                <a:cubicBezTo>
                  <a:pt x="202304" y="1494307"/>
                  <a:pt x="203349" y="1492455"/>
                  <a:pt x="203865" y="1490741"/>
                </a:cubicBezTo>
                <a:cubicBezTo>
                  <a:pt x="204563" y="1488052"/>
                  <a:pt x="205482" y="1485357"/>
                  <a:pt x="206053" y="1482552"/>
                </a:cubicBezTo>
                <a:cubicBezTo>
                  <a:pt x="207140" y="1478033"/>
                  <a:pt x="206762"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8" y="1367190"/>
                </a:cubicBezTo>
                <a:cubicBezTo>
                  <a:pt x="202034" y="1368454"/>
                  <a:pt x="201062" y="1370061"/>
                  <a:pt x="200363"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3"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3" y="1257387"/>
                  <a:pt x="226792" y="1254963"/>
                </a:cubicBezTo>
                <a:cubicBezTo>
                  <a:pt x="236584" y="1251847"/>
                  <a:pt x="245829" y="1248023"/>
                  <a:pt x="254893" y="1243720"/>
                </a:cubicBezTo>
                <a:cubicBezTo>
                  <a:pt x="258356"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3" y="1188942"/>
                </a:cubicBezTo>
                <a:cubicBezTo>
                  <a:pt x="284814" y="1188807"/>
                  <a:pt x="285235"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59" y="1142293"/>
                </a:cubicBezTo>
                <a:cubicBezTo>
                  <a:pt x="152380" y="1134270"/>
                  <a:pt x="152425" y="1128696"/>
                  <a:pt x="140945" y="1122784"/>
                </a:cubicBezTo>
                <a:cubicBezTo>
                  <a:pt x="108074" y="1105962"/>
                  <a:pt x="108313" y="1105348"/>
                  <a:pt x="132995" y="1080169"/>
                </a:cubicBezTo>
                <a:cubicBezTo>
                  <a:pt x="134149" y="1079040"/>
                  <a:pt x="132965" y="1075567"/>
                  <a:pt x="132932" y="1073145"/>
                </a:cubicBezTo>
                <a:cubicBezTo>
                  <a:pt x="125033"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3" y="773093"/>
                </a:cubicBezTo>
                <a:cubicBezTo>
                  <a:pt x="158248" y="757093"/>
                  <a:pt x="154275" y="746809"/>
                  <a:pt x="131631"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7" y="686073"/>
                  <a:pt x="90653" y="654584"/>
                </a:cubicBezTo>
                <a:cubicBezTo>
                  <a:pt x="63957" y="655362"/>
                  <a:pt x="43557" y="656170"/>
                  <a:pt x="24812" y="663584"/>
                </a:cubicBezTo>
                <a:cubicBezTo>
                  <a:pt x="16994" y="666634"/>
                  <a:pt x="8410" y="669708"/>
                  <a:pt x="2404" y="660583"/>
                </a:cubicBezTo>
                <a:cubicBezTo>
                  <a:pt x="-4770" y="649559"/>
                  <a:pt x="5794" y="644964"/>
                  <a:pt x="12183" y="642689"/>
                </a:cubicBezTo>
                <a:cubicBezTo>
                  <a:pt x="30212" y="636389"/>
                  <a:pt x="42692" y="622523"/>
                  <a:pt x="56815" y="611508"/>
                </a:cubicBezTo>
                <a:cubicBezTo>
                  <a:pt x="87715"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7" y="279178"/>
                  <a:pt x="234875" y="286923"/>
                  <a:pt x="220394" y="292619"/>
                </a:cubicBezTo>
                <a:cubicBezTo>
                  <a:pt x="198098" y="301365"/>
                  <a:pt x="176403" y="311180"/>
                  <a:pt x="154123" y="320046"/>
                </a:cubicBezTo>
                <a:cubicBezTo>
                  <a:pt x="145684" y="323359"/>
                  <a:pt x="136258" y="325978"/>
                  <a:pt x="128340" y="311465"/>
                </a:cubicBezTo>
                <a:cubicBezTo>
                  <a:pt x="157619" y="307330"/>
                  <a:pt x="172542" y="286962"/>
                  <a:pt x="188414" y="267772"/>
                </a:cubicBezTo>
                <a:cubicBezTo>
                  <a:pt x="197377" y="256931"/>
                  <a:pt x="203838" y="242662"/>
                  <a:pt x="223517"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33" name="Рисунок 32">
            <a:extLst>
              <a:ext uri="{FF2B5EF4-FFF2-40B4-BE49-F238E27FC236}">
                <a16:creationId xmlns:a16="http://schemas.microsoft.com/office/drawing/2014/main" id="{4A968EB8-8393-4689-A845-BCD355955A9F}"/>
              </a:ext>
            </a:extLst>
          </p:cNvPr>
          <p:cNvSpPr>
            <a:spLocks noGrp="1"/>
          </p:cNvSpPr>
          <p:nvPr>
            <p:ph type="pic" sz="quarter" idx="15"/>
          </p:nvPr>
        </p:nvSpPr>
        <p:spPr>
          <a:xfrm>
            <a:off x="5069387" y="2139888"/>
            <a:ext cx="2053231" cy="1662194"/>
          </a:xfrm>
          <a:custGeom>
            <a:avLst/>
            <a:gdLst>
              <a:gd name="connsiteX0" fmla="*/ 1746 w 2053231"/>
              <a:gd name="connsiteY0" fmla="*/ 969110 h 1662194"/>
              <a:gd name="connsiteX1" fmla="*/ 2599 w 2053231"/>
              <a:gd name="connsiteY1" fmla="*/ 973994 h 1662194"/>
              <a:gd name="connsiteX2" fmla="*/ 5336 w 2053231"/>
              <a:gd name="connsiteY2" fmla="*/ 988563 h 1662194"/>
              <a:gd name="connsiteX3" fmla="*/ 6782 w 2053231"/>
              <a:gd name="connsiteY3" fmla="*/ 995844 h 1662194"/>
              <a:gd name="connsiteX4" fmla="*/ 6161 w 2053231"/>
              <a:gd name="connsiteY4" fmla="*/ 996145 h 1662194"/>
              <a:gd name="connsiteX5" fmla="*/ 1450 w 2053231"/>
              <a:gd name="connsiteY5" fmla="*/ 973537 h 1662194"/>
              <a:gd name="connsiteX6" fmla="*/ 1 w 2053231"/>
              <a:gd name="connsiteY6" fmla="*/ 957986 h 1662194"/>
              <a:gd name="connsiteX7" fmla="*/ 654 w 2053231"/>
              <a:gd name="connsiteY7" fmla="*/ 958871 h 1662194"/>
              <a:gd name="connsiteX8" fmla="*/ 2082 w 2053231"/>
              <a:gd name="connsiteY8" fmla="*/ 964112 h 1662194"/>
              <a:gd name="connsiteX9" fmla="*/ 1746 w 2053231"/>
              <a:gd name="connsiteY9" fmla="*/ 969110 h 1662194"/>
              <a:gd name="connsiteX10" fmla="*/ 711 w 2053231"/>
              <a:gd name="connsiteY10" fmla="*/ 963168 h 1662194"/>
              <a:gd name="connsiteX11" fmla="*/ 1 w 2053231"/>
              <a:gd name="connsiteY11" fmla="*/ 957986 h 1662194"/>
              <a:gd name="connsiteX12" fmla="*/ 1709191 w 2053231"/>
              <a:gd name="connsiteY12" fmla="*/ 427290 h 1662194"/>
              <a:gd name="connsiteX13" fmla="*/ 1697210 w 2053231"/>
              <a:gd name="connsiteY13" fmla="*/ 437869 h 1662194"/>
              <a:gd name="connsiteX14" fmla="*/ 1704733 w 2053231"/>
              <a:gd name="connsiteY14" fmla="*/ 435072 h 1662194"/>
              <a:gd name="connsiteX15" fmla="*/ 1710506 w 2053231"/>
              <a:gd name="connsiteY15" fmla="*/ 428699 h 1662194"/>
              <a:gd name="connsiteX16" fmla="*/ 1709191 w 2053231"/>
              <a:gd name="connsiteY16" fmla="*/ 427290 h 1662194"/>
              <a:gd name="connsiteX17" fmla="*/ 1602977 w 2053231"/>
              <a:gd name="connsiteY17" fmla="*/ 260909 h 1662194"/>
              <a:gd name="connsiteX18" fmla="*/ 1531108 w 2053231"/>
              <a:gd name="connsiteY18" fmla="*/ 324503 h 1662194"/>
              <a:gd name="connsiteX19" fmla="*/ 1532533 w 2053231"/>
              <a:gd name="connsiteY19" fmla="*/ 325909 h 1662194"/>
              <a:gd name="connsiteX20" fmla="*/ 1602977 w 2053231"/>
              <a:gd name="connsiteY20" fmla="*/ 260909 h 1662194"/>
              <a:gd name="connsiteX21" fmla="*/ 1738585 w 2053231"/>
              <a:gd name="connsiteY21" fmla="*/ 93 h 1662194"/>
              <a:gd name="connsiteX22" fmla="*/ 1741678 w 2053231"/>
              <a:gd name="connsiteY22" fmla="*/ 1125 h 1662194"/>
              <a:gd name="connsiteX23" fmla="*/ 1741687 w 2053231"/>
              <a:gd name="connsiteY23" fmla="*/ 7060 h 1662194"/>
              <a:gd name="connsiteX24" fmla="*/ 1738618 w 2053231"/>
              <a:gd name="connsiteY24" fmla="*/ 16733 h 1662194"/>
              <a:gd name="connsiteX25" fmla="*/ 1740090 w 2053231"/>
              <a:gd name="connsiteY25" fmla="*/ 23588 h 1662194"/>
              <a:gd name="connsiteX26" fmla="*/ 1738676 w 2053231"/>
              <a:gd name="connsiteY26" fmla="*/ 39142 h 1662194"/>
              <a:gd name="connsiteX27" fmla="*/ 1733426 w 2053231"/>
              <a:gd name="connsiteY27" fmla="*/ 62940 h 1662194"/>
              <a:gd name="connsiteX28" fmla="*/ 1730086 w 2053231"/>
              <a:gd name="connsiteY28" fmla="*/ 69352 h 1662194"/>
              <a:gd name="connsiteX29" fmla="*/ 1727649 w 2053231"/>
              <a:gd name="connsiteY29" fmla="*/ 72220 h 1662194"/>
              <a:gd name="connsiteX30" fmla="*/ 1683216 w 2053231"/>
              <a:gd name="connsiteY30" fmla="*/ 165659 h 1662194"/>
              <a:gd name="connsiteX31" fmla="*/ 1629845 w 2053231"/>
              <a:gd name="connsiteY31" fmla="*/ 229721 h 1662194"/>
              <a:gd name="connsiteX32" fmla="*/ 1628579 w 2053231"/>
              <a:gd name="connsiteY32" fmla="*/ 232307 h 1662194"/>
              <a:gd name="connsiteX33" fmla="*/ 1654744 w 2053231"/>
              <a:gd name="connsiteY33" fmla="*/ 218464 h 1662194"/>
              <a:gd name="connsiteX34" fmla="*/ 1708997 w 2053231"/>
              <a:gd name="connsiteY34" fmla="*/ 163943 h 1662194"/>
              <a:gd name="connsiteX35" fmla="*/ 1741522 w 2053231"/>
              <a:gd name="connsiteY35" fmla="*/ 130021 h 1662194"/>
              <a:gd name="connsiteX36" fmla="*/ 1745886 w 2053231"/>
              <a:gd name="connsiteY36" fmla="*/ 123817 h 1662194"/>
              <a:gd name="connsiteX37" fmla="*/ 1749347 w 2053231"/>
              <a:gd name="connsiteY37" fmla="*/ 121883 h 1662194"/>
              <a:gd name="connsiteX38" fmla="*/ 1752616 w 2053231"/>
              <a:gd name="connsiteY38" fmla="*/ 126013 h 1662194"/>
              <a:gd name="connsiteX39" fmla="*/ 1751494 w 2053231"/>
              <a:gd name="connsiteY39" fmla="*/ 142041 h 1662194"/>
              <a:gd name="connsiteX40" fmla="*/ 1727716 w 2053231"/>
              <a:gd name="connsiteY40" fmla="*/ 174701 h 1662194"/>
              <a:gd name="connsiteX41" fmla="*/ 1693354 w 2053231"/>
              <a:gd name="connsiteY41" fmla="*/ 214015 h 1662194"/>
              <a:gd name="connsiteX42" fmla="*/ 1692030 w 2053231"/>
              <a:gd name="connsiteY42" fmla="*/ 218421 h 1662194"/>
              <a:gd name="connsiteX43" fmla="*/ 1711836 w 2053231"/>
              <a:gd name="connsiteY43" fmla="*/ 198978 h 1662194"/>
              <a:gd name="connsiteX44" fmla="*/ 1731312 w 2053231"/>
              <a:gd name="connsiteY44" fmla="*/ 180273 h 1662194"/>
              <a:gd name="connsiteX45" fmla="*/ 1737206 w 2053231"/>
              <a:gd name="connsiteY45" fmla="*/ 178378 h 1662194"/>
              <a:gd name="connsiteX46" fmla="*/ 1739939 w 2053231"/>
              <a:gd name="connsiteY46" fmla="*/ 185555 h 1662194"/>
              <a:gd name="connsiteX47" fmla="*/ 1732245 w 2053231"/>
              <a:gd name="connsiteY47" fmla="*/ 204832 h 1662194"/>
              <a:gd name="connsiteX48" fmla="*/ 1686811 w 2053231"/>
              <a:gd name="connsiteY48" fmla="*/ 257845 h 1662194"/>
              <a:gd name="connsiteX49" fmla="*/ 1664555 w 2053231"/>
              <a:gd name="connsiteY49" fmla="*/ 288152 h 1662194"/>
              <a:gd name="connsiteX50" fmla="*/ 1664417 w 2053231"/>
              <a:gd name="connsiteY50" fmla="*/ 295304 h 1662194"/>
              <a:gd name="connsiteX51" fmla="*/ 1654080 w 2053231"/>
              <a:gd name="connsiteY51" fmla="*/ 308008 h 1662194"/>
              <a:gd name="connsiteX52" fmla="*/ 1646665 w 2053231"/>
              <a:gd name="connsiteY52" fmla="*/ 310801 h 1662194"/>
              <a:gd name="connsiteX53" fmla="*/ 1571163 w 2053231"/>
              <a:gd name="connsiteY53" fmla="*/ 394989 h 1662194"/>
              <a:gd name="connsiteX54" fmla="*/ 1534273 w 2053231"/>
              <a:gd name="connsiteY54" fmla="*/ 423366 h 1662194"/>
              <a:gd name="connsiteX55" fmla="*/ 1534563 w 2053231"/>
              <a:gd name="connsiteY55" fmla="*/ 425295 h 1662194"/>
              <a:gd name="connsiteX56" fmla="*/ 1535200 w 2053231"/>
              <a:gd name="connsiteY56" fmla="*/ 427332 h 1662194"/>
              <a:gd name="connsiteX57" fmla="*/ 1587187 w 2053231"/>
              <a:gd name="connsiteY57" fmla="*/ 384880 h 1662194"/>
              <a:gd name="connsiteX58" fmla="*/ 1719886 w 2053231"/>
              <a:gd name="connsiteY58" fmla="*/ 260608 h 1662194"/>
              <a:gd name="connsiteX59" fmla="*/ 1758212 w 2053231"/>
              <a:gd name="connsiteY59" fmla="*/ 213165 h 1662194"/>
              <a:gd name="connsiteX60" fmla="*/ 1785352 w 2053231"/>
              <a:gd name="connsiteY60" fmla="*/ 183058 h 1662194"/>
              <a:gd name="connsiteX61" fmla="*/ 1800877 w 2053231"/>
              <a:gd name="connsiteY61" fmla="*/ 176962 h 1662194"/>
              <a:gd name="connsiteX62" fmla="*/ 1807768 w 2053231"/>
              <a:gd name="connsiteY62" fmla="*/ 180970 h 1662194"/>
              <a:gd name="connsiteX63" fmla="*/ 1805033 w 2053231"/>
              <a:gd name="connsiteY63" fmla="*/ 186998 h 1662194"/>
              <a:gd name="connsiteX64" fmla="*/ 1803513 w 2053231"/>
              <a:gd name="connsiteY64" fmla="*/ 187897 h 1662194"/>
              <a:gd name="connsiteX65" fmla="*/ 1788210 w 2053231"/>
              <a:gd name="connsiteY65" fmla="*/ 205008 h 1662194"/>
              <a:gd name="connsiteX66" fmla="*/ 1789189 w 2053231"/>
              <a:gd name="connsiteY66" fmla="*/ 211516 h 1662194"/>
              <a:gd name="connsiteX67" fmla="*/ 1787238 w 2053231"/>
              <a:gd name="connsiteY67" fmla="*/ 219092 h 1662194"/>
              <a:gd name="connsiteX68" fmla="*/ 1775376 w 2053231"/>
              <a:gd name="connsiteY68" fmla="*/ 223853 h 1662194"/>
              <a:gd name="connsiteX69" fmla="*/ 1790823 w 2053231"/>
              <a:gd name="connsiteY69" fmla="*/ 220183 h 1662194"/>
              <a:gd name="connsiteX70" fmla="*/ 1809140 w 2053231"/>
              <a:gd name="connsiteY70" fmla="*/ 193038 h 1662194"/>
              <a:gd name="connsiteX71" fmla="*/ 1812131 w 2053231"/>
              <a:gd name="connsiteY71" fmla="*/ 187244 h 1662194"/>
              <a:gd name="connsiteX72" fmla="*/ 1822285 w 2053231"/>
              <a:gd name="connsiteY72" fmla="*/ 187265 h 1662194"/>
              <a:gd name="connsiteX73" fmla="*/ 1830357 w 2053231"/>
              <a:gd name="connsiteY73" fmla="*/ 185176 h 1662194"/>
              <a:gd name="connsiteX74" fmla="*/ 1843210 w 2053231"/>
              <a:gd name="connsiteY74" fmla="*/ 166452 h 1662194"/>
              <a:gd name="connsiteX75" fmla="*/ 1848680 w 2053231"/>
              <a:gd name="connsiteY75" fmla="*/ 166146 h 1662194"/>
              <a:gd name="connsiteX76" fmla="*/ 1849367 w 2053231"/>
              <a:gd name="connsiteY76" fmla="*/ 171453 h 1662194"/>
              <a:gd name="connsiteX77" fmla="*/ 1847179 w 2053231"/>
              <a:gd name="connsiteY77" fmla="*/ 179643 h 1662194"/>
              <a:gd name="connsiteX78" fmla="*/ 1850415 w 2053231"/>
              <a:gd name="connsiteY78" fmla="*/ 193102 h 1662194"/>
              <a:gd name="connsiteX79" fmla="*/ 1850532 w 2053231"/>
              <a:gd name="connsiteY79" fmla="*/ 200487 h 1662194"/>
              <a:gd name="connsiteX80" fmla="*/ 1841761 w 2053231"/>
              <a:gd name="connsiteY80" fmla="*/ 230219 h 1662194"/>
              <a:gd name="connsiteX81" fmla="*/ 1840127 w 2053231"/>
              <a:gd name="connsiteY81" fmla="*/ 234029 h 1662194"/>
              <a:gd name="connsiteX82" fmla="*/ 1834336 w 2053231"/>
              <a:gd name="connsiteY82" fmla="*/ 240281 h 1662194"/>
              <a:gd name="connsiteX83" fmla="*/ 1794160 w 2053231"/>
              <a:gd name="connsiteY83" fmla="*/ 326066 h 1662194"/>
              <a:gd name="connsiteX84" fmla="*/ 1734263 w 2053231"/>
              <a:gd name="connsiteY84" fmla="*/ 398100 h 1662194"/>
              <a:gd name="connsiteX85" fmla="*/ 1757953 w 2053231"/>
              <a:gd name="connsiteY85" fmla="*/ 386885 h 1662194"/>
              <a:gd name="connsiteX86" fmla="*/ 1812737 w 2053231"/>
              <a:gd name="connsiteY86" fmla="*/ 333679 h 1662194"/>
              <a:gd name="connsiteX87" fmla="*/ 1849623 w 2053231"/>
              <a:gd name="connsiteY87" fmla="*/ 295005 h 1662194"/>
              <a:gd name="connsiteX88" fmla="*/ 1852869 w 2053231"/>
              <a:gd name="connsiteY88" fmla="*/ 290172 h 1662194"/>
              <a:gd name="connsiteX89" fmla="*/ 1856989 w 2053231"/>
              <a:gd name="connsiteY89" fmla="*/ 287489 h 1662194"/>
              <a:gd name="connsiteX90" fmla="*/ 1860256 w 2053231"/>
              <a:gd name="connsiteY90" fmla="*/ 292345 h 1662194"/>
              <a:gd name="connsiteX91" fmla="*/ 1856934 w 2053231"/>
              <a:gd name="connsiteY91" fmla="*/ 312082 h 1662194"/>
              <a:gd name="connsiteX92" fmla="*/ 1832409 w 2053231"/>
              <a:gd name="connsiteY92" fmla="*/ 342707 h 1662194"/>
              <a:gd name="connsiteX93" fmla="*/ 1798280 w 2053231"/>
              <a:gd name="connsiteY93" fmla="*/ 385043 h 1662194"/>
              <a:gd name="connsiteX94" fmla="*/ 1821403 w 2053231"/>
              <a:gd name="connsiteY94" fmla="*/ 361975 h 1662194"/>
              <a:gd name="connsiteX95" fmla="*/ 1839376 w 2053231"/>
              <a:gd name="connsiteY95" fmla="*/ 345017 h 1662194"/>
              <a:gd name="connsiteX96" fmla="*/ 1844940 w 2053231"/>
              <a:gd name="connsiteY96" fmla="*/ 343860 h 1662194"/>
              <a:gd name="connsiteX97" fmla="*/ 1847163 w 2053231"/>
              <a:gd name="connsiteY97" fmla="*/ 349842 h 1662194"/>
              <a:gd name="connsiteX98" fmla="*/ 1838440 w 2053231"/>
              <a:gd name="connsiteY98" fmla="*/ 371820 h 1662194"/>
              <a:gd name="connsiteX99" fmla="*/ 1820020 w 2053231"/>
              <a:gd name="connsiteY99" fmla="*/ 393881 h 1662194"/>
              <a:gd name="connsiteX100" fmla="*/ 1843247 w 2053231"/>
              <a:gd name="connsiteY100" fmla="*/ 387648 h 1662194"/>
              <a:gd name="connsiteX101" fmla="*/ 1826440 w 2053231"/>
              <a:gd name="connsiteY101" fmla="*/ 407232 h 1662194"/>
              <a:gd name="connsiteX102" fmla="*/ 1798339 w 2053231"/>
              <a:gd name="connsiteY102" fmla="*/ 418475 h 1662194"/>
              <a:gd name="connsiteX103" fmla="*/ 1788057 w 2053231"/>
              <a:gd name="connsiteY103" fmla="*/ 430814 h 1662194"/>
              <a:gd name="connsiteX104" fmla="*/ 1778250 w 2053231"/>
              <a:gd name="connsiteY104" fmla="*/ 444105 h 1662194"/>
              <a:gd name="connsiteX105" fmla="*/ 1777135 w 2053231"/>
              <a:gd name="connsiteY105" fmla="*/ 455772 h 1662194"/>
              <a:gd name="connsiteX106" fmla="*/ 1768839 w 2053231"/>
              <a:gd name="connsiteY106" fmla="*/ 473253 h 1662194"/>
              <a:gd name="connsiteX107" fmla="*/ 1767668 w 2053231"/>
              <a:gd name="connsiteY107" fmla="*/ 473535 h 1662194"/>
              <a:gd name="connsiteX108" fmla="*/ 1761086 w 2053231"/>
              <a:gd name="connsiteY108" fmla="*/ 482599 h 1662194"/>
              <a:gd name="connsiteX109" fmla="*/ 1754724 w 2053231"/>
              <a:gd name="connsiteY109" fmla="*/ 491656 h 1662194"/>
              <a:gd name="connsiteX110" fmla="*/ 1753277 w 2053231"/>
              <a:gd name="connsiteY110" fmla="*/ 493037 h 1662194"/>
              <a:gd name="connsiteX111" fmla="*/ 1720462 w 2053231"/>
              <a:gd name="connsiteY111" fmla="*/ 549260 h 1662194"/>
              <a:gd name="connsiteX112" fmla="*/ 1718208 w 2053231"/>
              <a:gd name="connsiteY112" fmla="*/ 551879 h 1662194"/>
              <a:gd name="connsiteX113" fmla="*/ 1803756 w 2053231"/>
              <a:gd name="connsiteY113" fmla="*/ 541126 h 1662194"/>
              <a:gd name="connsiteX114" fmla="*/ 1908471 w 2053231"/>
              <a:gd name="connsiteY114" fmla="*/ 497141 h 1662194"/>
              <a:gd name="connsiteX115" fmla="*/ 1905272 w 2053231"/>
              <a:gd name="connsiteY115" fmla="*/ 519902 h 1662194"/>
              <a:gd name="connsiteX116" fmla="*/ 1912287 w 2053231"/>
              <a:gd name="connsiteY116" fmla="*/ 539411 h 1662194"/>
              <a:gd name="connsiteX117" fmla="*/ 1920237 w 2053231"/>
              <a:gd name="connsiteY117" fmla="*/ 582026 h 1662194"/>
              <a:gd name="connsiteX118" fmla="*/ 1920300 w 2053231"/>
              <a:gd name="connsiteY118" fmla="*/ 589050 h 1662194"/>
              <a:gd name="connsiteX119" fmla="*/ 1945761 w 2053231"/>
              <a:gd name="connsiteY119" fmla="*/ 592554 h 1662194"/>
              <a:gd name="connsiteX120" fmla="*/ 1816062 w 2053231"/>
              <a:gd name="connsiteY120" fmla="*/ 717694 h 1662194"/>
              <a:gd name="connsiteX121" fmla="*/ 1911347 w 2053231"/>
              <a:gd name="connsiteY121" fmla="*/ 691712 h 1662194"/>
              <a:gd name="connsiteX122" fmla="*/ 1930338 w 2053231"/>
              <a:gd name="connsiteY122" fmla="*/ 728505 h 1662194"/>
              <a:gd name="connsiteX123" fmla="*/ 1888883 w 2053231"/>
              <a:gd name="connsiteY123" fmla="*/ 763212 h 1662194"/>
              <a:gd name="connsiteX124" fmla="*/ 1881503 w 2053231"/>
              <a:gd name="connsiteY124" fmla="*/ 829360 h 1662194"/>
              <a:gd name="connsiteX125" fmla="*/ 1898868 w 2053231"/>
              <a:gd name="connsiteY125" fmla="*/ 889102 h 1662194"/>
              <a:gd name="connsiteX126" fmla="*/ 1921600 w 2053231"/>
              <a:gd name="connsiteY126" fmla="*/ 907477 h 1662194"/>
              <a:gd name="connsiteX127" fmla="*/ 1955507 w 2053231"/>
              <a:gd name="connsiteY127" fmla="*/ 940738 h 1662194"/>
              <a:gd name="connsiteX128" fmla="*/ 1976480 w 2053231"/>
              <a:gd name="connsiteY128" fmla="*/ 961353 h 1662194"/>
              <a:gd name="connsiteX129" fmla="*/ 2037145 w 2053231"/>
              <a:gd name="connsiteY129" fmla="*/ 950953 h 1662194"/>
              <a:gd name="connsiteX130" fmla="*/ 1962579 w 2053231"/>
              <a:gd name="connsiteY130" fmla="*/ 1007610 h 1662194"/>
              <a:gd name="connsiteX131" fmla="*/ 2028420 w 2053231"/>
              <a:gd name="connsiteY131" fmla="*/ 998611 h 1662194"/>
              <a:gd name="connsiteX132" fmla="*/ 2050828 w 2053231"/>
              <a:gd name="connsiteY132" fmla="*/ 1001611 h 1662194"/>
              <a:gd name="connsiteX133" fmla="*/ 2041049 w 2053231"/>
              <a:gd name="connsiteY133" fmla="*/ 1019506 h 1662194"/>
              <a:gd name="connsiteX134" fmla="*/ 1996417 w 2053231"/>
              <a:gd name="connsiteY134" fmla="*/ 1050687 h 1662194"/>
              <a:gd name="connsiteX135" fmla="*/ 1907230 w 2053231"/>
              <a:gd name="connsiteY135" fmla="*/ 1134124 h 1662194"/>
              <a:gd name="connsiteX136" fmla="*/ 1999627 w 2053231"/>
              <a:gd name="connsiteY136" fmla="*/ 1094067 h 1662194"/>
              <a:gd name="connsiteX137" fmla="*/ 1908699 w 2053231"/>
              <a:gd name="connsiteY137" fmla="*/ 1179865 h 1662194"/>
              <a:gd name="connsiteX138" fmla="*/ 1889868 w 2053231"/>
              <a:gd name="connsiteY138" fmla="*/ 1207997 h 1662194"/>
              <a:gd name="connsiteX139" fmla="*/ 1853631 w 2053231"/>
              <a:gd name="connsiteY139" fmla="*/ 1277417 h 1662194"/>
              <a:gd name="connsiteX140" fmla="*/ 1857096 w 2053231"/>
              <a:gd name="connsiteY140" fmla="*/ 1285053 h 1662194"/>
              <a:gd name="connsiteX141" fmla="*/ 1909019 w 2053231"/>
              <a:gd name="connsiteY141" fmla="*/ 1272282 h 1662194"/>
              <a:gd name="connsiteX142" fmla="*/ 1848098 w 2053231"/>
              <a:gd name="connsiteY142" fmla="*/ 1331631 h 1662194"/>
              <a:gd name="connsiteX143" fmla="*/ 1782897 w 2053231"/>
              <a:gd name="connsiteY143" fmla="*/ 1377919 h 1662194"/>
              <a:gd name="connsiteX144" fmla="*/ 1832838 w 2053231"/>
              <a:gd name="connsiteY144" fmla="*/ 1369576 h 1662194"/>
              <a:gd name="connsiteX145" fmla="*/ 1899109 w 2053231"/>
              <a:gd name="connsiteY145" fmla="*/ 1342149 h 1662194"/>
              <a:gd name="connsiteX146" fmla="*/ 1924892 w 2053231"/>
              <a:gd name="connsiteY146" fmla="*/ 1350730 h 1662194"/>
              <a:gd name="connsiteX147" fmla="*/ 1864818 w 2053231"/>
              <a:gd name="connsiteY147" fmla="*/ 1394423 h 1662194"/>
              <a:gd name="connsiteX148" fmla="*/ 1829715 w 2053231"/>
              <a:gd name="connsiteY148" fmla="*/ 1414866 h 1662194"/>
              <a:gd name="connsiteX149" fmla="*/ 1816666 w 2053231"/>
              <a:gd name="connsiteY149" fmla="*/ 1430084 h 1662194"/>
              <a:gd name="connsiteX150" fmla="*/ 1781074 w 2053231"/>
              <a:gd name="connsiteY150" fmla="*/ 1483976 h 1662194"/>
              <a:gd name="connsiteX151" fmla="*/ 1662134 w 2053231"/>
              <a:gd name="connsiteY151" fmla="*/ 1545641 h 1662194"/>
              <a:gd name="connsiteX152" fmla="*/ 1228496 w 2053231"/>
              <a:gd name="connsiteY152" fmla="*/ 1654846 h 1662194"/>
              <a:gd name="connsiteX153" fmla="*/ 320643 w 2053231"/>
              <a:gd name="connsiteY153" fmla="*/ 1379412 h 1662194"/>
              <a:gd name="connsiteX154" fmla="*/ 270759 w 2053231"/>
              <a:gd name="connsiteY154" fmla="*/ 1337481 h 1662194"/>
              <a:gd name="connsiteX155" fmla="*/ 228113 w 2053231"/>
              <a:gd name="connsiteY155" fmla="*/ 1299667 h 1662194"/>
              <a:gd name="connsiteX156" fmla="*/ 245332 w 2053231"/>
              <a:gd name="connsiteY156" fmla="*/ 1285763 h 1662194"/>
              <a:gd name="connsiteX157" fmla="*/ 213716 w 2053231"/>
              <a:gd name="connsiteY157" fmla="*/ 1249396 h 1662194"/>
              <a:gd name="connsiteX158" fmla="*/ 113880 w 2053231"/>
              <a:gd name="connsiteY158" fmla="*/ 1137192 h 1662194"/>
              <a:gd name="connsiteX159" fmla="*/ 73848 w 2053231"/>
              <a:gd name="connsiteY159" fmla="*/ 1113100 h 1662194"/>
              <a:gd name="connsiteX160" fmla="*/ 20262 w 2053231"/>
              <a:gd name="connsiteY160" fmla="*/ 1050943 h 1662194"/>
              <a:gd name="connsiteX161" fmla="*/ 8594 w 2053231"/>
              <a:gd name="connsiteY161" fmla="*/ 1004970 h 1662194"/>
              <a:gd name="connsiteX162" fmla="*/ 6782 w 2053231"/>
              <a:gd name="connsiteY162" fmla="*/ 995844 h 1662194"/>
              <a:gd name="connsiteX163" fmla="*/ 9723 w 2053231"/>
              <a:gd name="connsiteY163" fmla="*/ 994413 h 1662194"/>
              <a:gd name="connsiteX164" fmla="*/ 11036 w 2053231"/>
              <a:gd name="connsiteY164" fmla="*/ 999486 h 1662194"/>
              <a:gd name="connsiteX165" fmla="*/ 17988 w 2053231"/>
              <a:gd name="connsiteY165" fmla="*/ 1017464 h 1662194"/>
              <a:gd name="connsiteX166" fmla="*/ 21859 w 2053231"/>
              <a:gd name="connsiteY166" fmla="*/ 998437 h 1662194"/>
              <a:gd name="connsiteX167" fmla="*/ 16530 w 2053231"/>
              <a:gd name="connsiteY167" fmla="*/ 989724 h 1662194"/>
              <a:gd name="connsiteX168" fmla="*/ 12243 w 2053231"/>
              <a:gd name="connsiteY168" fmla="*/ 993188 h 1662194"/>
              <a:gd name="connsiteX169" fmla="*/ 9723 w 2053231"/>
              <a:gd name="connsiteY169" fmla="*/ 994413 h 1662194"/>
              <a:gd name="connsiteX170" fmla="*/ 7918 w 2053231"/>
              <a:gd name="connsiteY170" fmla="*/ 987443 h 1662194"/>
              <a:gd name="connsiteX171" fmla="*/ 2405 w 2053231"/>
              <a:gd name="connsiteY171" fmla="*/ 965300 h 1662194"/>
              <a:gd name="connsiteX172" fmla="*/ 2082 w 2053231"/>
              <a:gd name="connsiteY172" fmla="*/ 964112 h 1662194"/>
              <a:gd name="connsiteX173" fmla="*/ 2753 w 2053231"/>
              <a:gd name="connsiteY173" fmla="*/ 954092 h 1662194"/>
              <a:gd name="connsiteX174" fmla="*/ 31565 w 2053231"/>
              <a:gd name="connsiteY174" fmla="*/ 893447 h 1662194"/>
              <a:gd name="connsiteX175" fmla="*/ 52206 w 2053231"/>
              <a:gd name="connsiteY175" fmla="*/ 854594 h 1662194"/>
              <a:gd name="connsiteX176" fmla="*/ 50189 w 2053231"/>
              <a:gd name="connsiteY176" fmla="*/ 820622 h 1662194"/>
              <a:gd name="connsiteX177" fmla="*/ 98777 w 2053231"/>
              <a:gd name="connsiteY177" fmla="*/ 798878 h 1662194"/>
              <a:gd name="connsiteX178" fmla="*/ 39476 w 2053231"/>
              <a:gd name="connsiteY178" fmla="*/ 728797 h 1662194"/>
              <a:gd name="connsiteX179" fmla="*/ 32418 w 2053231"/>
              <a:gd name="connsiteY179" fmla="*/ 714135 h 1662194"/>
              <a:gd name="connsiteX180" fmla="*/ 53538 w 2053231"/>
              <a:gd name="connsiteY180" fmla="*/ 660124 h 1662194"/>
              <a:gd name="connsiteX181" fmla="*/ 56972 w 2053231"/>
              <a:gd name="connsiteY181" fmla="*/ 651407 h 1662194"/>
              <a:gd name="connsiteX182" fmla="*/ 65176 w 2053231"/>
              <a:gd name="connsiteY182" fmla="*/ 634051 h 1662194"/>
              <a:gd name="connsiteX183" fmla="*/ 95408 w 2053231"/>
              <a:gd name="connsiteY183" fmla="*/ 628914 h 1662194"/>
              <a:gd name="connsiteX184" fmla="*/ 77587 w 2053231"/>
              <a:gd name="connsiteY184" fmla="*/ 617521 h 1662194"/>
              <a:gd name="connsiteX185" fmla="*/ 40415 w 2053231"/>
              <a:gd name="connsiteY185" fmla="*/ 577949 h 1662194"/>
              <a:gd name="connsiteX186" fmla="*/ 55219 w 2053231"/>
              <a:gd name="connsiteY186" fmla="*/ 538444 h 1662194"/>
              <a:gd name="connsiteX187" fmla="*/ 60443 w 2053231"/>
              <a:gd name="connsiteY187" fmla="*/ 532091 h 1662194"/>
              <a:gd name="connsiteX188" fmla="*/ 50996 w 2053231"/>
              <a:gd name="connsiteY188" fmla="*/ 524292 h 1662194"/>
              <a:gd name="connsiteX189" fmla="*/ 29797 w 2053231"/>
              <a:gd name="connsiteY189" fmla="*/ 496296 h 1662194"/>
              <a:gd name="connsiteX190" fmla="*/ 18024 w 2053231"/>
              <a:gd name="connsiteY190" fmla="*/ 476705 h 1662194"/>
              <a:gd name="connsiteX191" fmla="*/ 6382 w 2053231"/>
              <a:gd name="connsiteY191" fmla="*/ 468980 h 1662194"/>
              <a:gd name="connsiteX192" fmla="*/ 3045 w 2053231"/>
              <a:gd name="connsiteY192" fmla="*/ 462188 h 1662194"/>
              <a:gd name="connsiteX193" fmla="*/ 3241 w 2053231"/>
              <a:gd name="connsiteY193" fmla="*/ 428263 h 1662194"/>
              <a:gd name="connsiteX194" fmla="*/ 4901 w 2053231"/>
              <a:gd name="connsiteY194" fmla="*/ 419485 h 1662194"/>
              <a:gd name="connsiteX195" fmla="*/ 23740 w 2053231"/>
              <a:gd name="connsiteY195" fmla="*/ 386265 h 1662194"/>
              <a:gd name="connsiteX196" fmla="*/ 38036 w 2053231"/>
              <a:gd name="connsiteY196" fmla="*/ 332362 h 1662194"/>
              <a:gd name="connsiteX197" fmla="*/ 37374 w 2053231"/>
              <a:gd name="connsiteY197" fmla="*/ 297860 h 1662194"/>
              <a:gd name="connsiteX198" fmla="*/ 38062 w 2053231"/>
              <a:gd name="connsiteY198" fmla="*/ 289963 h 1662194"/>
              <a:gd name="connsiteX199" fmla="*/ 33975 w 2053231"/>
              <a:gd name="connsiteY199" fmla="*/ 258363 h 1662194"/>
              <a:gd name="connsiteX200" fmla="*/ 37608 w 2053231"/>
              <a:gd name="connsiteY200" fmla="*/ 250972 h 1662194"/>
              <a:gd name="connsiteX201" fmla="*/ 81247 w 2053231"/>
              <a:gd name="connsiteY201" fmla="*/ 248413 h 1662194"/>
              <a:gd name="connsiteX202" fmla="*/ 87026 w 2053231"/>
              <a:gd name="connsiteY202" fmla="*/ 225202 h 1662194"/>
              <a:gd name="connsiteX203" fmla="*/ 79230 w 2053231"/>
              <a:gd name="connsiteY203" fmla="*/ 214441 h 1662194"/>
              <a:gd name="connsiteX204" fmla="*/ 80686 w 2053231"/>
              <a:gd name="connsiteY204" fmla="*/ 207245 h 1662194"/>
              <a:gd name="connsiteX205" fmla="*/ 87561 w 2053231"/>
              <a:gd name="connsiteY205" fmla="*/ 209678 h 1662194"/>
              <a:gd name="connsiteX206" fmla="*/ 124299 w 2053231"/>
              <a:gd name="connsiteY206" fmla="*/ 233881 h 1662194"/>
              <a:gd name="connsiteX207" fmla="*/ 177764 w 2053231"/>
              <a:gd name="connsiteY207" fmla="*/ 267332 h 1662194"/>
              <a:gd name="connsiteX208" fmla="*/ 187213 w 2053231"/>
              <a:gd name="connsiteY208" fmla="*/ 261926 h 1662194"/>
              <a:gd name="connsiteX209" fmla="*/ 194336 w 2053231"/>
              <a:gd name="connsiteY209" fmla="*/ 257205 h 1662194"/>
              <a:gd name="connsiteX210" fmla="*/ 210832 w 2053231"/>
              <a:gd name="connsiteY210" fmla="*/ 261979 h 1662194"/>
              <a:gd name="connsiteX211" fmla="*/ 220950 w 2053231"/>
              <a:gd name="connsiteY211" fmla="*/ 273511 h 1662194"/>
              <a:gd name="connsiteX212" fmla="*/ 221307 w 2053231"/>
              <a:gd name="connsiteY212" fmla="*/ 276617 h 1662194"/>
              <a:gd name="connsiteX213" fmla="*/ 220390 w 2053231"/>
              <a:gd name="connsiteY213" fmla="*/ 277794 h 1662194"/>
              <a:gd name="connsiteX214" fmla="*/ 219183 w 2053231"/>
              <a:gd name="connsiteY214" fmla="*/ 278292 h 1662194"/>
              <a:gd name="connsiteX215" fmla="*/ 219827 w 2053231"/>
              <a:gd name="connsiteY215" fmla="*/ 278515 h 1662194"/>
              <a:gd name="connsiteX216" fmla="*/ 220390 w 2053231"/>
              <a:gd name="connsiteY216" fmla="*/ 277794 h 1662194"/>
              <a:gd name="connsiteX217" fmla="*/ 225601 w 2053231"/>
              <a:gd name="connsiteY217" fmla="*/ 275640 h 1662194"/>
              <a:gd name="connsiteX218" fmla="*/ 238724 w 2053231"/>
              <a:gd name="connsiteY218" fmla="*/ 267703 h 1662194"/>
              <a:gd name="connsiteX219" fmla="*/ 327694 w 2053231"/>
              <a:gd name="connsiteY219" fmla="*/ 292934 h 1662194"/>
              <a:gd name="connsiteX220" fmla="*/ 931839 w 2053231"/>
              <a:gd name="connsiteY220" fmla="*/ 361634 h 1662194"/>
              <a:gd name="connsiteX221" fmla="*/ 966001 w 2053231"/>
              <a:gd name="connsiteY221" fmla="*/ 358425 h 1662194"/>
              <a:gd name="connsiteX222" fmla="*/ 1205960 w 2053231"/>
              <a:gd name="connsiteY222" fmla="*/ 337022 h 1662194"/>
              <a:gd name="connsiteX223" fmla="*/ 1443309 w 2053231"/>
              <a:gd name="connsiteY223" fmla="*/ 250536 h 1662194"/>
              <a:gd name="connsiteX224" fmla="*/ 1571239 w 2053231"/>
              <a:gd name="connsiteY224" fmla="*/ 134904 h 1662194"/>
              <a:gd name="connsiteX225" fmla="*/ 1624246 w 2053231"/>
              <a:gd name="connsiteY225" fmla="*/ 82363 h 1662194"/>
              <a:gd name="connsiteX226" fmla="*/ 1671755 w 2053231"/>
              <a:gd name="connsiteY226" fmla="*/ 24072 h 1662194"/>
              <a:gd name="connsiteX227" fmla="*/ 1689812 w 2053231"/>
              <a:gd name="connsiteY227" fmla="*/ 12077 h 1662194"/>
              <a:gd name="connsiteX228" fmla="*/ 1695538 w 2053231"/>
              <a:gd name="connsiteY228" fmla="*/ 12005 h 1662194"/>
              <a:gd name="connsiteX229" fmla="*/ 1700565 w 2053231"/>
              <a:gd name="connsiteY229" fmla="*/ 15349 h 1662194"/>
              <a:gd name="connsiteX230" fmla="*/ 1699204 w 2053231"/>
              <a:gd name="connsiteY230" fmla="*/ 20240 h 1662194"/>
              <a:gd name="connsiteX231" fmla="*/ 1695943 w 2053231"/>
              <a:gd name="connsiteY231" fmla="*/ 22773 h 1662194"/>
              <a:gd name="connsiteX232" fmla="*/ 1681448 w 2053231"/>
              <a:gd name="connsiteY232" fmla="*/ 38645 h 1662194"/>
              <a:gd name="connsiteX233" fmla="*/ 1682349 w 2053231"/>
              <a:gd name="connsiteY233" fmla="*/ 47579 h 1662194"/>
              <a:gd name="connsiteX234" fmla="*/ 1680108 w 2053231"/>
              <a:gd name="connsiteY234" fmla="*/ 53954 h 1662194"/>
              <a:gd name="connsiteX235" fmla="*/ 1666762 w 2053231"/>
              <a:gd name="connsiteY235" fmla="*/ 59855 h 1662194"/>
              <a:gd name="connsiteX236" fmla="*/ 1697532 w 2053231"/>
              <a:gd name="connsiteY236" fmla="*/ 37014 h 1662194"/>
              <a:gd name="connsiteX237" fmla="*/ 1703406 w 2053231"/>
              <a:gd name="connsiteY237" fmla="*/ 23976 h 1662194"/>
              <a:gd name="connsiteX238" fmla="*/ 1715246 w 2053231"/>
              <a:gd name="connsiteY238" fmla="*/ 22729 h 1662194"/>
              <a:gd name="connsiteX239" fmla="*/ 1722750 w 2053231"/>
              <a:gd name="connsiteY239" fmla="*/ 20538 h 1662194"/>
              <a:gd name="connsiteX240" fmla="*/ 1735750 w 2053231"/>
              <a:gd name="connsiteY240" fmla="*/ 1324 h 1662194"/>
              <a:gd name="connsiteX241" fmla="*/ 1738585 w 2053231"/>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1746" y="969110"/>
                </a:moveTo>
                <a:lnTo>
                  <a:pt x="2599" y="973994"/>
                </a:lnTo>
                <a:cubicBezTo>
                  <a:pt x="3387" y="978333"/>
                  <a:pt x="4318" y="983294"/>
                  <a:pt x="5336" y="988563"/>
                </a:cubicBezTo>
                <a:lnTo>
                  <a:pt x="6782" y="995844"/>
                </a:lnTo>
                <a:lnTo>
                  <a:pt x="6161" y="996145"/>
                </a:lnTo>
                <a:cubicBezTo>
                  <a:pt x="2942" y="994268"/>
                  <a:pt x="1387" y="985372"/>
                  <a:pt x="1450" y="973537"/>
                </a:cubicBezTo>
                <a:close/>
                <a:moveTo>
                  <a:pt x="1" y="957986"/>
                </a:moveTo>
                <a:cubicBezTo>
                  <a:pt x="-1" y="957153"/>
                  <a:pt x="236" y="957550"/>
                  <a:pt x="654" y="958871"/>
                </a:cubicBezTo>
                <a:lnTo>
                  <a:pt x="2082" y="964112"/>
                </a:lnTo>
                <a:lnTo>
                  <a:pt x="1746" y="969110"/>
                </a:lnTo>
                <a:lnTo>
                  <a:pt x="711" y="963168"/>
                </a:lnTo>
                <a:cubicBezTo>
                  <a:pt x="259" y="960394"/>
                  <a:pt x="5" y="958561"/>
                  <a:pt x="1" y="957986"/>
                </a:cubicBezTo>
                <a:close/>
                <a:moveTo>
                  <a:pt x="1709191" y="427290"/>
                </a:moveTo>
                <a:cubicBezTo>
                  <a:pt x="1705197" y="430816"/>
                  <a:pt x="1701203" y="434343"/>
                  <a:pt x="1697210" y="437869"/>
                </a:cubicBezTo>
                <a:cubicBezTo>
                  <a:pt x="1699608" y="436940"/>
                  <a:pt x="1702225" y="436004"/>
                  <a:pt x="1704733" y="435072"/>
                </a:cubicBezTo>
                <a:cubicBezTo>
                  <a:pt x="1706622" y="432949"/>
                  <a:pt x="1708637" y="430943"/>
                  <a:pt x="1710506" y="428699"/>
                </a:cubicBezTo>
                <a:cubicBezTo>
                  <a:pt x="1710104" y="428228"/>
                  <a:pt x="1709593" y="427761"/>
                  <a:pt x="1709191" y="427290"/>
                </a:cubicBezTo>
                <a:close/>
                <a:moveTo>
                  <a:pt x="1602977" y="260909"/>
                </a:moveTo>
                <a:cubicBezTo>
                  <a:pt x="1579015" y="282067"/>
                  <a:pt x="1555071" y="303345"/>
                  <a:pt x="1531108" y="324503"/>
                </a:cubicBezTo>
                <a:cubicBezTo>
                  <a:pt x="1531621" y="324970"/>
                  <a:pt x="1532022" y="325441"/>
                  <a:pt x="1532533" y="325909"/>
                </a:cubicBezTo>
                <a:cubicBezTo>
                  <a:pt x="1559601" y="307796"/>
                  <a:pt x="1584733" y="287810"/>
                  <a:pt x="1602977" y="260909"/>
                </a:cubicBezTo>
                <a:close/>
                <a:moveTo>
                  <a:pt x="1738585" y="93"/>
                </a:moveTo>
                <a:cubicBezTo>
                  <a:pt x="1739585" y="-137"/>
                  <a:pt x="1740627" y="9"/>
                  <a:pt x="1741678" y="1125"/>
                </a:cubicBezTo>
                <a:cubicBezTo>
                  <a:pt x="1743504" y="3001"/>
                  <a:pt x="1742531" y="5336"/>
                  <a:pt x="1741687" y="7060"/>
                </a:cubicBezTo>
                <a:cubicBezTo>
                  <a:pt x="1740164" y="10140"/>
                  <a:pt x="1738842" y="13091"/>
                  <a:pt x="1738618" y="16733"/>
                </a:cubicBezTo>
                <a:cubicBezTo>
                  <a:pt x="1738431" y="19162"/>
                  <a:pt x="1738280" y="21833"/>
                  <a:pt x="1740090" y="23588"/>
                </a:cubicBezTo>
                <a:cubicBezTo>
                  <a:pt x="1747616" y="31088"/>
                  <a:pt x="1743549" y="34859"/>
                  <a:pt x="1738676" y="39142"/>
                </a:cubicBezTo>
                <a:cubicBezTo>
                  <a:pt x="1731934" y="44942"/>
                  <a:pt x="1730202" y="53237"/>
                  <a:pt x="1733426" y="62940"/>
                </a:cubicBezTo>
                <a:cubicBezTo>
                  <a:pt x="1734682" y="66896"/>
                  <a:pt x="1734605" y="69321"/>
                  <a:pt x="1730086" y="69352"/>
                </a:cubicBezTo>
                <a:cubicBezTo>
                  <a:pt x="1728330" y="69411"/>
                  <a:pt x="1728090" y="70752"/>
                  <a:pt x="1727649" y="72220"/>
                </a:cubicBezTo>
                <a:cubicBezTo>
                  <a:pt x="1718725" y="106803"/>
                  <a:pt x="1702908" y="137377"/>
                  <a:pt x="1683216" y="165659"/>
                </a:cubicBezTo>
                <a:cubicBezTo>
                  <a:pt x="1667246" y="188608"/>
                  <a:pt x="1648975" y="209452"/>
                  <a:pt x="1629845" y="229721"/>
                </a:cubicBezTo>
                <a:cubicBezTo>
                  <a:pt x="1629276" y="230345"/>
                  <a:pt x="1628726" y="231090"/>
                  <a:pt x="1628579" y="232307"/>
                </a:cubicBezTo>
                <a:cubicBezTo>
                  <a:pt x="1638644" y="229546"/>
                  <a:pt x="1646904" y="224301"/>
                  <a:pt x="1654744" y="218464"/>
                </a:cubicBezTo>
                <a:cubicBezTo>
                  <a:pt x="1675586" y="202985"/>
                  <a:pt x="1692155" y="183287"/>
                  <a:pt x="1708997" y="163943"/>
                </a:cubicBezTo>
                <a:cubicBezTo>
                  <a:pt x="1719243" y="152090"/>
                  <a:pt x="1729870" y="140588"/>
                  <a:pt x="1741522" y="130021"/>
                </a:cubicBezTo>
                <a:cubicBezTo>
                  <a:pt x="1743464" y="128259"/>
                  <a:pt x="1744675" y="126038"/>
                  <a:pt x="1745886" y="123817"/>
                </a:cubicBezTo>
                <a:cubicBezTo>
                  <a:pt x="1746583" y="122582"/>
                  <a:pt x="1747518" y="121460"/>
                  <a:pt x="1749347" y="121883"/>
                </a:cubicBezTo>
                <a:cubicBezTo>
                  <a:pt x="1751633" y="122412"/>
                  <a:pt x="1752124" y="124213"/>
                  <a:pt x="1752616" y="126013"/>
                </a:cubicBezTo>
                <a:cubicBezTo>
                  <a:pt x="1754143" y="131776"/>
                  <a:pt x="1753495" y="137007"/>
                  <a:pt x="1751494" y="142041"/>
                </a:cubicBezTo>
                <a:cubicBezTo>
                  <a:pt x="1746260" y="154936"/>
                  <a:pt x="1737190" y="165054"/>
                  <a:pt x="1727716" y="174701"/>
                </a:cubicBezTo>
                <a:cubicBezTo>
                  <a:pt x="1715458" y="187106"/>
                  <a:pt x="1703711" y="199978"/>
                  <a:pt x="1693354" y="214015"/>
                </a:cubicBezTo>
                <a:cubicBezTo>
                  <a:pt x="1692620" y="215009"/>
                  <a:pt x="1691064" y="215668"/>
                  <a:pt x="1692030" y="218421"/>
                </a:cubicBezTo>
                <a:cubicBezTo>
                  <a:pt x="1698864" y="211771"/>
                  <a:pt x="1705277" y="205255"/>
                  <a:pt x="1711836" y="198978"/>
                </a:cubicBezTo>
                <a:cubicBezTo>
                  <a:pt x="1718285" y="192704"/>
                  <a:pt x="1724845" y="186426"/>
                  <a:pt x="1731312" y="180273"/>
                </a:cubicBezTo>
                <a:cubicBezTo>
                  <a:pt x="1732851" y="178767"/>
                  <a:pt x="1734409" y="176656"/>
                  <a:pt x="1737206" y="178378"/>
                </a:cubicBezTo>
                <a:cubicBezTo>
                  <a:pt x="1740112" y="180098"/>
                  <a:pt x="1740236" y="183122"/>
                  <a:pt x="1739939" y="185555"/>
                </a:cubicBezTo>
                <a:cubicBezTo>
                  <a:pt x="1738923" y="192736"/>
                  <a:pt x="1736241" y="199125"/>
                  <a:pt x="1732245" y="204832"/>
                </a:cubicBezTo>
                <a:cubicBezTo>
                  <a:pt x="1718532" y="223707"/>
                  <a:pt x="1701913" y="240135"/>
                  <a:pt x="1686811" y="257845"/>
                </a:cubicBezTo>
                <a:cubicBezTo>
                  <a:pt x="1678656" y="267448"/>
                  <a:pt x="1671359" y="277626"/>
                  <a:pt x="1664555" y="288152"/>
                </a:cubicBezTo>
                <a:cubicBezTo>
                  <a:pt x="1663033" y="290505"/>
                  <a:pt x="1663469" y="292670"/>
                  <a:pt x="1664417" y="295304"/>
                </a:cubicBezTo>
                <a:cubicBezTo>
                  <a:pt x="1668224" y="305957"/>
                  <a:pt x="1665365" y="309688"/>
                  <a:pt x="1654080" y="308008"/>
                </a:cubicBezTo>
                <a:cubicBezTo>
                  <a:pt x="1650585" y="307520"/>
                  <a:pt x="1648371" y="308200"/>
                  <a:pt x="1646665" y="310801"/>
                </a:cubicBezTo>
                <a:cubicBezTo>
                  <a:pt x="1626126" y="342988"/>
                  <a:pt x="1600234" y="370389"/>
                  <a:pt x="1571163" y="394989"/>
                </a:cubicBezTo>
                <a:cubicBezTo>
                  <a:pt x="1559310" y="404958"/>
                  <a:pt x="1546946" y="414460"/>
                  <a:pt x="1534273" y="423366"/>
                </a:cubicBezTo>
                <a:cubicBezTo>
                  <a:pt x="1534364" y="423968"/>
                  <a:pt x="1534472" y="424692"/>
                  <a:pt x="1534563" y="425295"/>
                </a:cubicBezTo>
                <a:cubicBezTo>
                  <a:pt x="1534800" y="426134"/>
                  <a:pt x="1534982" y="426613"/>
                  <a:pt x="1535200" y="427332"/>
                </a:cubicBezTo>
                <a:cubicBezTo>
                  <a:pt x="1552894" y="413654"/>
                  <a:pt x="1570314" y="399621"/>
                  <a:pt x="1587187" y="384880"/>
                </a:cubicBezTo>
                <a:cubicBezTo>
                  <a:pt x="1632929" y="344940"/>
                  <a:pt x="1675951" y="302305"/>
                  <a:pt x="1719886" y="260608"/>
                </a:cubicBezTo>
                <a:cubicBezTo>
                  <a:pt x="1734653" y="246544"/>
                  <a:pt x="1745345" y="228861"/>
                  <a:pt x="1758212" y="213165"/>
                </a:cubicBezTo>
                <a:cubicBezTo>
                  <a:pt x="1766790" y="202700"/>
                  <a:pt x="1774857" y="191769"/>
                  <a:pt x="1785352" y="183058"/>
                </a:cubicBezTo>
                <a:cubicBezTo>
                  <a:pt x="1789676" y="179520"/>
                  <a:pt x="1794272" y="176336"/>
                  <a:pt x="1800877" y="176962"/>
                </a:cubicBezTo>
                <a:cubicBezTo>
                  <a:pt x="1803456" y="177238"/>
                  <a:pt x="1806419" y="177866"/>
                  <a:pt x="1807768" y="180970"/>
                </a:cubicBezTo>
                <a:cubicBezTo>
                  <a:pt x="1809008" y="184077"/>
                  <a:pt x="1806920" y="185602"/>
                  <a:pt x="1805033" y="186998"/>
                </a:cubicBezTo>
                <a:cubicBezTo>
                  <a:pt x="1804538" y="187378"/>
                  <a:pt x="1804062" y="187878"/>
                  <a:pt x="1803513" y="187897"/>
                </a:cubicBezTo>
                <a:cubicBezTo>
                  <a:pt x="1793192" y="188971"/>
                  <a:pt x="1792155" y="198213"/>
                  <a:pt x="1788210" y="205008"/>
                </a:cubicBezTo>
                <a:cubicBezTo>
                  <a:pt x="1786981" y="207109"/>
                  <a:pt x="1787181" y="209161"/>
                  <a:pt x="1789189" y="211516"/>
                </a:cubicBezTo>
                <a:cubicBezTo>
                  <a:pt x="1792805" y="215755"/>
                  <a:pt x="1791009" y="217754"/>
                  <a:pt x="1787238" y="219092"/>
                </a:cubicBezTo>
                <a:cubicBezTo>
                  <a:pt x="1783468" y="220431"/>
                  <a:pt x="1779241" y="220936"/>
                  <a:pt x="1775376" y="223853"/>
                </a:cubicBezTo>
                <a:cubicBezTo>
                  <a:pt x="1782526" y="225913"/>
                  <a:pt x="1786885" y="223344"/>
                  <a:pt x="1790823" y="220183"/>
                </a:cubicBezTo>
                <a:cubicBezTo>
                  <a:pt x="1799706" y="213222"/>
                  <a:pt x="1804606" y="203244"/>
                  <a:pt x="1809140" y="193038"/>
                </a:cubicBezTo>
                <a:cubicBezTo>
                  <a:pt x="1810058" y="191068"/>
                  <a:pt x="1810720" y="188866"/>
                  <a:pt x="1812131" y="187244"/>
                </a:cubicBezTo>
                <a:cubicBezTo>
                  <a:pt x="1814734" y="184006"/>
                  <a:pt x="1817973" y="183534"/>
                  <a:pt x="1822285" y="187265"/>
                </a:cubicBezTo>
                <a:cubicBezTo>
                  <a:pt x="1827986" y="192161"/>
                  <a:pt x="1829688" y="191740"/>
                  <a:pt x="1830357" y="185176"/>
                </a:cubicBezTo>
                <a:cubicBezTo>
                  <a:pt x="1831230" y="176304"/>
                  <a:pt x="1835246" y="169991"/>
                  <a:pt x="1843210" y="166452"/>
                </a:cubicBezTo>
                <a:cubicBezTo>
                  <a:pt x="1844857" y="165669"/>
                  <a:pt x="1846579" y="164642"/>
                  <a:pt x="1848680" y="166146"/>
                </a:cubicBezTo>
                <a:cubicBezTo>
                  <a:pt x="1850928" y="167888"/>
                  <a:pt x="1849882" y="169740"/>
                  <a:pt x="1849367" y="171453"/>
                </a:cubicBezTo>
                <a:cubicBezTo>
                  <a:pt x="1848669" y="174142"/>
                  <a:pt x="1847750" y="176838"/>
                  <a:pt x="1847179" y="179643"/>
                </a:cubicBezTo>
                <a:cubicBezTo>
                  <a:pt x="1846092" y="184162"/>
                  <a:pt x="1846469" y="188874"/>
                  <a:pt x="1850415" y="193102"/>
                </a:cubicBezTo>
                <a:cubicBezTo>
                  <a:pt x="1853302" y="196154"/>
                  <a:pt x="1853390" y="198210"/>
                  <a:pt x="1850532" y="200487"/>
                </a:cubicBezTo>
                <a:cubicBezTo>
                  <a:pt x="1841337" y="207580"/>
                  <a:pt x="1836182" y="216597"/>
                  <a:pt x="1841761" y="230219"/>
                </a:cubicBezTo>
                <a:cubicBezTo>
                  <a:pt x="1842600" y="232129"/>
                  <a:pt x="1842231" y="234080"/>
                  <a:pt x="1840127" y="234029"/>
                </a:cubicBezTo>
                <a:cubicBezTo>
                  <a:pt x="1835462" y="233823"/>
                  <a:pt x="1835165" y="236983"/>
                  <a:pt x="1834336" y="240281"/>
                </a:cubicBezTo>
                <a:cubicBezTo>
                  <a:pt x="1826185" y="271930"/>
                  <a:pt x="1811726" y="299794"/>
                  <a:pt x="1794160" y="326066"/>
                </a:cubicBezTo>
                <a:cubicBezTo>
                  <a:pt x="1776776" y="352090"/>
                  <a:pt x="1756360" y="375551"/>
                  <a:pt x="1734263" y="398100"/>
                </a:cubicBezTo>
                <a:cubicBezTo>
                  <a:pt x="1741290" y="397137"/>
                  <a:pt x="1749841" y="392367"/>
                  <a:pt x="1757953" y="386885"/>
                </a:cubicBezTo>
                <a:cubicBezTo>
                  <a:pt x="1779363" y="372233"/>
                  <a:pt x="1795858" y="352780"/>
                  <a:pt x="1812737" y="333679"/>
                </a:cubicBezTo>
                <a:cubicBezTo>
                  <a:pt x="1824520" y="320320"/>
                  <a:pt x="1835921" y="306611"/>
                  <a:pt x="1849623" y="295005"/>
                </a:cubicBezTo>
                <a:cubicBezTo>
                  <a:pt x="1851198" y="293741"/>
                  <a:pt x="1852170" y="292134"/>
                  <a:pt x="1852869" y="290172"/>
                </a:cubicBezTo>
                <a:cubicBezTo>
                  <a:pt x="1853493" y="288455"/>
                  <a:pt x="1854575" y="286843"/>
                  <a:pt x="1856989" y="287489"/>
                </a:cubicBezTo>
                <a:cubicBezTo>
                  <a:pt x="1859421" y="288255"/>
                  <a:pt x="1859967" y="290417"/>
                  <a:pt x="1860256" y="292345"/>
                </a:cubicBezTo>
                <a:cubicBezTo>
                  <a:pt x="1861014" y="299589"/>
                  <a:pt x="1860126" y="306160"/>
                  <a:pt x="1856934" y="312082"/>
                </a:cubicBezTo>
                <a:cubicBezTo>
                  <a:pt x="1850769" y="323919"/>
                  <a:pt x="1841589" y="333313"/>
                  <a:pt x="1832409" y="342707"/>
                </a:cubicBezTo>
                <a:cubicBezTo>
                  <a:pt x="1819674" y="355613"/>
                  <a:pt x="1808201" y="369566"/>
                  <a:pt x="1798280" y="385043"/>
                </a:cubicBezTo>
                <a:cubicBezTo>
                  <a:pt x="1805957" y="377395"/>
                  <a:pt x="1813616" y="369627"/>
                  <a:pt x="1821403" y="361975"/>
                </a:cubicBezTo>
                <a:cubicBezTo>
                  <a:pt x="1827266" y="356205"/>
                  <a:pt x="1833385" y="350669"/>
                  <a:pt x="1839376" y="345017"/>
                </a:cubicBezTo>
                <a:cubicBezTo>
                  <a:pt x="1840824" y="343635"/>
                  <a:pt x="1842363" y="342130"/>
                  <a:pt x="1844940" y="343860"/>
                </a:cubicBezTo>
                <a:cubicBezTo>
                  <a:pt x="1847261" y="345357"/>
                  <a:pt x="1847276" y="347658"/>
                  <a:pt x="1847163" y="349842"/>
                </a:cubicBezTo>
                <a:cubicBezTo>
                  <a:pt x="1846803" y="358455"/>
                  <a:pt x="1843224" y="365480"/>
                  <a:pt x="1838440" y="371820"/>
                </a:cubicBezTo>
                <a:cubicBezTo>
                  <a:pt x="1832629" y="379404"/>
                  <a:pt x="1826434" y="386639"/>
                  <a:pt x="1820020" y="393881"/>
                </a:cubicBezTo>
                <a:cubicBezTo>
                  <a:pt x="1827744" y="391683"/>
                  <a:pt x="1835468" y="389484"/>
                  <a:pt x="1843247" y="387648"/>
                </a:cubicBezTo>
                <a:cubicBezTo>
                  <a:pt x="1841725" y="401751"/>
                  <a:pt x="1833688" y="404808"/>
                  <a:pt x="1826440" y="407232"/>
                </a:cubicBezTo>
                <a:cubicBezTo>
                  <a:pt x="1816648" y="410348"/>
                  <a:pt x="1807402" y="414172"/>
                  <a:pt x="1798339" y="418475"/>
                </a:cubicBezTo>
                <a:cubicBezTo>
                  <a:pt x="1794876" y="422589"/>
                  <a:pt x="1791394" y="426583"/>
                  <a:pt x="1788057" y="430814"/>
                </a:cubicBezTo>
                <a:cubicBezTo>
                  <a:pt x="1784629" y="435169"/>
                  <a:pt x="1781422" y="439516"/>
                  <a:pt x="1778250" y="444105"/>
                </a:cubicBezTo>
                <a:cubicBezTo>
                  <a:pt x="1775994" y="447452"/>
                  <a:pt x="1773118" y="450334"/>
                  <a:pt x="1777135" y="455772"/>
                </a:cubicBezTo>
                <a:cubicBezTo>
                  <a:pt x="1778942" y="458255"/>
                  <a:pt x="1771676" y="472309"/>
                  <a:pt x="1768839" y="473253"/>
                </a:cubicBezTo>
                <a:cubicBezTo>
                  <a:pt x="1768418" y="473388"/>
                  <a:pt x="1767997" y="473524"/>
                  <a:pt x="1767668" y="473535"/>
                </a:cubicBezTo>
                <a:cubicBezTo>
                  <a:pt x="1761228" y="473267"/>
                  <a:pt x="1760417" y="477413"/>
                  <a:pt x="1761086" y="482599"/>
                </a:cubicBezTo>
                <a:cubicBezTo>
                  <a:pt x="1761737" y="487665"/>
                  <a:pt x="1763777" y="493895"/>
                  <a:pt x="1754724" y="491656"/>
                </a:cubicBezTo>
                <a:cubicBezTo>
                  <a:pt x="1753700" y="491449"/>
                  <a:pt x="1753588" y="492179"/>
                  <a:pt x="1753277" y="493037"/>
                </a:cubicBezTo>
                <a:cubicBezTo>
                  <a:pt x="1747078" y="514930"/>
                  <a:pt x="1733660" y="532098"/>
                  <a:pt x="1720462" y="549260"/>
                </a:cubicBezTo>
                <a:cubicBezTo>
                  <a:pt x="1719711" y="550133"/>
                  <a:pt x="1718959" y="551006"/>
                  <a:pt x="1718208" y="551879"/>
                </a:cubicBezTo>
                <a:cubicBezTo>
                  <a:pt x="1734041" y="547106"/>
                  <a:pt x="1787566" y="539854"/>
                  <a:pt x="1803756" y="541126"/>
                </a:cubicBezTo>
                <a:cubicBezTo>
                  <a:pt x="1818152" y="542216"/>
                  <a:pt x="1894231" y="513247"/>
                  <a:pt x="1908471" y="497141"/>
                </a:cubicBezTo>
                <a:cubicBezTo>
                  <a:pt x="1912607" y="509237"/>
                  <a:pt x="1908391" y="514224"/>
                  <a:pt x="1905272" y="519902"/>
                </a:cubicBezTo>
                <a:cubicBezTo>
                  <a:pt x="1900852" y="527925"/>
                  <a:pt x="1900806" y="533498"/>
                  <a:pt x="1912287" y="539411"/>
                </a:cubicBezTo>
                <a:cubicBezTo>
                  <a:pt x="1945158" y="556233"/>
                  <a:pt x="1944919" y="556847"/>
                  <a:pt x="1920237" y="582026"/>
                </a:cubicBezTo>
                <a:cubicBezTo>
                  <a:pt x="1919083" y="583155"/>
                  <a:pt x="1920267" y="586628"/>
                  <a:pt x="1920300" y="589050"/>
                </a:cubicBezTo>
                <a:cubicBezTo>
                  <a:pt x="1928198" y="592418"/>
                  <a:pt x="1935458" y="582725"/>
                  <a:pt x="1945761" y="592554"/>
                </a:cubicBezTo>
                <a:cubicBezTo>
                  <a:pt x="1914573" y="638303"/>
                  <a:pt x="1863298" y="682549"/>
                  <a:pt x="1816062" y="717694"/>
                </a:cubicBezTo>
                <a:cubicBezTo>
                  <a:pt x="1859975" y="727239"/>
                  <a:pt x="1879537" y="687817"/>
                  <a:pt x="1911347" y="691712"/>
                </a:cubicBezTo>
                <a:cubicBezTo>
                  <a:pt x="1928637" y="703244"/>
                  <a:pt x="1885465" y="724322"/>
                  <a:pt x="1930338" y="728505"/>
                </a:cubicBezTo>
                <a:cubicBezTo>
                  <a:pt x="1912831" y="739754"/>
                  <a:pt x="1900227" y="750596"/>
                  <a:pt x="1888883" y="763212"/>
                </a:cubicBezTo>
                <a:cubicBezTo>
                  <a:pt x="1868779" y="785816"/>
                  <a:pt x="1866343" y="800434"/>
                  <a:pt x="1881503" y="829360"/>
                </a:cubicBezTo>
                <a:cubicBezTo>
                  <a:pt x="1891537" y="848405"/>
                  <a:pt x="1904519" y="865775"/>
                  <a:pt x="1898868" y="889102"/>
                </a:cubicBezTo>
                <a:cubicBezTo>
                  <a:pt x="1894984" y="905102"/>
                  <a:pt x="1898957" y="915386"/>
                  <a:pt x="1921600" y="907477"/>
                </a:cubicBezTo>
                <a:cubicBezTo>
                  <a:pt x="1946038" y="899023"/>
                  <a:pt x="1957836" y="912919"/>
                  <a:pt x="1955507" y="940738"/>
                </a:cubicBezTo>
                <a:cubicBezTo>
                  <a:pt x="1953999" y="958597"/>
                  <a:pt x="1959223" y="963993"/>
                  <a:pt x="1976480" y="961353"/>
                </a:cubicBezTo>
                <a:cubicBezTo>
                  <a:pt x="1995566" y="958409"/>
                  <a:pt x="2012270" y="946217"/>
                  <a:pt x="2037145" y="950953"/>
                </a:cubicBezTo>
                <a:cubicBezTo>
                  <a:pt x="2022790" y="983900"/>
                  <a:pt x="1980355" y="976122"/>
                  <a:pt x="1962579" y="1007610"/>
                </a:cubicBezTo>
                <a:cubicBezTo>
                  <a:pt x="1989274" y="1006833"/>
                  <a:pt x="2009675" y="1006025"/>
                  <a:pt x="2028420" y="998611"/>
                </a:cubicBezTo>
                <a:cubicBezTo>
                  <a:pt x="2036237" y="995562"/>
                  <a:pt x="2044822" y="992486"/>
                  <a:pt x="2050828" y="1001611"/>
                </a:cubicBezTo>
                <a:cubicBezTo>
                  <a:pt x="2058002" y="1012636"/>
                  <a:pt x="2047438" y="1017232"/>
                  <a:pt x="2041049" y="1019506"/>
                </a:cubicBezTo>
                <a:cubicBezTo>
                  <a:pt x="2023019" y="1025806"/>
                  <a:pt x="2010540" y="1039673"/>
                  <a:pt x="1996417" y="1050687"/>
                </a:cubicBezTo>
                <a:cubicBezTo>
                  <a:pt x="1965517" y="1074864"/>
                  <a:pt x="1930633" y="1095299"/>
                  <a:pt x="1907230" y="1134124"/>
                </a:cubicBezTo>
                <a:cubicBezTo>
                  <a:pt x="1942338" y="1123252"/>
                  <a:pt x="1966285" y="1099793"/>
                  <a:pt x="1999627" y="1094067"/>
                </a:cubicBezTo>
                <a:cubicBezTo>
                  <a:pt x="1975296" y="1129653"/>
                  <a:pt x="1940811" y="1153466"/>
                  <a:pt x="1908699" y="1179865"/>
                </a:cubicBezTo>
                <a:cubicBezTo>
                  <a:pt x="1899559" y="1187320"/>
                  <a:pt x="1889854" y="1192492"/>
                  <a:pt x="1889868" y="1207997"/>
                </a:cubicBezTo>
                <a:cubicBezTo>
                  <a:pt x="1889859" y="1238039"/>
                  <a:pt x="1880308" y="1263315"/>
                  <a:pt x="1853631" y="1277417"/>
                </a:cubicBezTo>
                <a:cubicBezTo>
                  <a:pt x="1853429" y="1277545"/>
                  <a:pt x="1855637" y="1281953"/>
                  <a:pt x="1857096" y="1285053"/>
                </a:cubicBezTo>
                <a:cubicBezTo>
                  <a:pt x="1874695" y="1285430"/>
                  <a:pt x="1885754" y="1267251"/>
                  <a:pt x="1909019" y="1272282"/>
                </a:cubicBezTo>
                <a:cubicBezTo>
                  <a:pt x="1891327" y="1296984"/>
                  <a:pt x="1876676" y="1319161"/>
                  <a:pt x="1848098" y="1331631"/>
                </a:cubicBezTo>
                <a:cubicBezTo>
                  <a:pt x="1825214" y="1341608"/>
                  <a:pt x="1796023" y="1347799"/>
                  <a:pt x="1782897" y="1377919"/>
                </a:cubicBezTo>
                <a:cubicBezTo>
                  <a:pt x="1804185" y="1383017"/>
                  <a:pt x="1818357" y="1375272"/>
                  <a:pt x="1832838" y="1369576"/>
                </a:cubicBezTo>
                <a:cubicBezTo>
                  <a:pt x="1855135" y="1360830"/>
                  <a:pt x="1876829" y="1351015"/>
                  <a:pt x="1899109" y="1342149"/>
                </a:cubicBezTo>
                <a:cubicBezTo>
                  <a:pt x="1907547" y="1338836"/>
                  <a:pt x="1916974" y="1336217"/>
                  <a:pt x="1924892" y="1350730"/>
                </a:cubicBezTo>
                <a:cubicBezTo>
                  <a:pt x="1895613" y="1354864"/>
                  <a:pt x="1880690" y="1375233"/>
                  <a:pt x="1864818" y="1394423"/>
                </a:cubicBezTo>
                <a:cubicBezTo>
                  <a:pt x="1855855" y="1405264"/>
                  <a:pt x="1849394" y="1419533"/>
                  <a:pt x="1829715" y="1414866"/>
                </a:cubicBezTo>
                <a:cubicBezTo>
                  <a:pt x="1819309" y="1412429"/>
                  <a:pt x="1814119" y="1420479"/>
                  <a:pt x="1816666" y="1430084"/>
                </a:cubicBezTo>
                <a:cubicBezTo>
                  <a:pt x="1825507" y="1463947"/>
                  <a:pt x="1804137" y="1476658"/>
                  <a:pt x="1781074" y="1483976"/>
                </a:cubicBezTo>
                <a:cubicBezTo>
                  <a:pt x="1737492" y="1497921"/>
                  <a:pt x="1703984" y="1528243"/>
                  <a:pt x="1662134" y="1545641"/>
                </a:cubicBezTo>
                <a:cubicBezTo>
                  <a:pt x="1621421" y="1562518"/>
                  <a:pt x="1309212" y="1644982"/>
                  <a:pt x="1228496" y="1654846"/>
                </a:cubicBezTo>
                <a:cubicBezTo>
                  <a:pt x="734555" y="1715203"/>
                  <a:pt x="322996" y="1384057"/>
                  <a:pt x="320643" y="1379412"/>
                </a:cubicBezTo>
                <a:cubicBezTo>
                  <a:pt x="309753" y="1357610"/>
                  <a:pt x="289550" y="1348720"/>
                  <a:pt x="270759" y="1337481"/>
                </a:cubicBezTo>
                <a:cubicBezTo>
                  <a:pt x="254380" y="1327615"/>
                  <a:pt x="236924" y="1317178"/>
                  <a:pt x="228113" y="1299667"/>
                </a:cubicBezTo>
                <a:cubicBezTo>
                  <a:pt x="216457" y="1276439"/>
                  <a:pt x="242409" y="1294947"/>
                  <a:pt x="245332" y="1285763"/>
                </a:cubicBezTo>
                <a:cubicBezTo>
                  <a:pt x="234720" y="1273886"/>
                  <a:pt x="219422" y="1263135"/>
                  <a:pt x="213716" y="1249396"/>
                </a:cubicBezTo>
                <a:cubicBezTo>
                  <a:pt x="193226" y="1199693"/>
                  <a:pt x="159853" y="1164111"/>
                  <a:pt x="113880" y="1137192"/>
                </a:cubicBezTo>
                <a:cubicBezTo>
                  <a:pt x="100682" y="1129398"/>
                  <a:pt x="90568" y="1114960"/>
                  <a:pt x="73848" y="1113100"/>
                </a:cubicBezTo>
                <a:cubicBezTo>
                  <a:pt x="36732" y="1109140"/>
                  <a:pt x="42172" y="1068255"/>
                  <a:pt x="20262" y="1050943"/>
                </a:cubicBezTo>
                <a:cubicBezTo>
                  <a:pt x="18197" y="1049317"/>
                  <a:pt x="13140" y="1027228"/>
                  <a:pt x="8594" y="1004970"/>
                </a:cubicBezTo>
                <a:lnTo>
                  <a:pt x="6782" y="995844"/>
                </a:lnTo>
                <a:lnTo>
                  <a:pt x="9723" y="994413"/>
                </a:lnTo>
                <a:lnTo>
                  <a:pt x="11036" y="999486"/>
                </a:lnTo>
                <a:cubicBezTo>
                  <a:pt x="14116" y="1010934"/>
                  <a:pt x="16915" y="1019681"/>
                  <a:pt x="17988" y="1017464"/>
                </a:cubicBezTo>
                <a:cubicBezTo>
                  <a:pt x="20833" y="1011433"/>
                  <a:pt x="25763" y="1006058"/>
                  <a:pt x="21859" y="998437"/>
                </a:cubicBezTo>
                <a:cubicBezTo>
                  <a:pt x="20668" y="996024"/>
                  <a:pt x="19866" y="989169"/>
                  <a:pt x="16530" y="989724"/>
                </a:cubicBezTo>
                <a:cubicBezTo>
                  <a:pt x="15419" y="989909"/>
                  <a:pt x="14026" y="990917"/>
                  <a:pt x="12243" y="993188"/>
                </a:cubicBezTo>
                <a:lnTo>
                  <a:pt x="9723" y="994413"/>
                </a:lnTo>
                <a:lnTo>
                  <a:pt x="7918" y="987443"/>
                </a:lnTo>
                <a:cubicBezTo>
                  <a:pt x="5848" y="979222"/>
                  <a:pt x="3867" y="971026"/>
                  <a:pt x="2405" y="965300"/>
                </a:cubicBezTo>
                <a:lnTo>
                  <a:pt x="2082" y="964112"/>
                </a:lnTo>
                <a:lnTo>
                  <a:pt x="2753" y="954092"/>
                </a:lnTo>
                <a:cubicBezTo>
                  <a:pt x="6094" y="926587"/>
                  <a:pt x="15819" y="895491"/>
                  <a:pt x="31565" y="893447"/>
                </a:cubicBezTo>
                <a:cubicBezTo>
                  <a:pt x="14910" y="860452"/>
                  <a:pt x="14910" y="860452"/>
                  <a:pt x="52206" y="854594"/>
                </a:cubicBezTo>
                <a:cubicBezTo>
                  <a:pt x="34417" y="833873"/>
                  <a:pt x="33602" y="828449"/>
                  <a:pt x="50189" y="820622"/>
                </a:cubicBezTo>
                <a:cubicBezTo>
                  <a:pt x="66154" y="813059"/>
                  <a:pt x="84692" y="810133"/>
                  <a:pt x="98777" y="798878"/>
                </a:cubicBezTo>
                <a:cubicBezTo>
                  <a:pt x="80210" y="772247"/>
                  <a:pt x="71439" y="741046"/>
                  <a:pt x="39476" y="728797"/>
                </a:cubicBezTo>
                <a:cubicBezTo>
                  <a:pt x="34448" y="726907"/>
                  <a:pt x="30032" y="718818"/>
                  <a:pt x="32418" y="714135"/>
                </a:cubicBezTo>
                <a:cubicBezTo>
                  <a:pt x="40731" y="696774"/>
                  <a:pt x="20252" y="664756"/>
                  <a:pt x="53538" y="660124"/>
                </a:cubicBezTo>
                <a:cubicBezTo>
                  <a:pt x="57637" y="659501"/>
                  <a:pt x="60972" y="655997"/>
                  <a:pt x="56972" y="651407"/>
                </a:cubicBezTo>
                <a:cubicBezTo>
                  <a:pt x="43255" y="635757"/>
                  <a:pt x="57141" y="636380"/>
                  <a:pt x="65176" y="634051"/>
                </a:cubicBezTo>
                <a:cubicBezTo>
                  <a:pt x="74914" y="631300"/>
                  <a:pt x="87381" y="637906"/>
                  <a:pt x="95408" y="628914"/>
                </a:cubicBezTo>
                <a:cubicBezTo>
                  <a:pt x="91836" y="619828"/>
                  <a:pt x="83730" y="620221"/>
                  <a:pt x="77587" y="617521"/>
                </a:cubicBezTo>
                <a:cubicBezTo>
                  <a:pt x="59614" y="609525"/>
                  <a:pt x="44480" y="599859"/>
                  <a:pt x="40415" y="577949"/>
                </a:cubicBezTo>
                <a:cubicBezTo>
                  <a:pt x="37093" y="560253"/>
                  <a:pt x="32981" y="544644"/>
                  <a:pt x="55219" y="538444"/>
                </a:cubicBezTo>
                <a:cubicBezTo>
                  <a:pt x="58715" y="537479"/>
                  <a:pt x="60237" y="535126"/>
                  <a:pt x="60443" y="532091"/>
                </a:cubicBezTo>
                <a:cubicBezTo>
                  <a:pt x="57374" y="529287"/>
                  <a:pt x="54396" y="526359"/>
                  <a:pt x="50996" y="524292"/>
                </a:cubicBezTo>
                <a:cubicBezTo>
                  <a:pt x="39608" y="517528"/>
                  <a:pt x="34518" y="507161"/>
                  <a:pt x="29797" y="496296"/>
                </a:cubicBezTo>
                <a:cubicBezTo>
                  <a:pt x="26770" y="489372"/>
                  <a:pt x="23432" y="482580"/>
                  <a:pt x="18024" y="476705"/>
                </a:cubicBezTo>
                <a:cubicBezTo>
                  <a:pt x="14719" y="473061"/>
                  <a:pt x="10899" y="470404"/>
                  <a:pt x="6382" y="468980"/>
                </a:cubicBezTo>
                <a:cubicBezTo>
                  <a:pt x="2433" y="467660"/>
                  <a:pt x="1045" y="465768"/>
                  <a:pt x="3045" y="462188"/>
                </a:cubicBezTo>
                <a:cubicBezTo>
                  <a:pt x="8676" y="451944"/>
                  <a:pt x="9882" y="440880"/>
                  <a:pt x="3241" y="428263"/>
                </a:cubicBezTo>
                <a:cubicBezTo>
                  <a:pt x="1234" y="424454"/>
                  <a:pt x="1715" y="421046"/>
                  <a:pt x="4901" y="419485"/>
                </a:cubicBezTo>
                <a:cubicBezTo>
                  <a:pt x="18138" y="412862"/>
                  <a:pt x="19513" y="398521"/>
                  <a:pt x="23740" y="386265"/>
                </a:cubicBezTo>
                <a:cubicBezTo>
                  <a:pt x="29730" y="368862"/>
                  <a:pt x="34898" y="351123"/>
                  <a:pt x="38036" y="332362"/>
                </a:cubicBezTo>
                <a:cubicBezTo>
                  <a:pt x="39882" y="321155"/>
                  <a:pt x="41636" y="310073"/>
                  <a:pt x="37374" y="297860"/>
                </a:cubicBezTo>
                <a:cubicBezTo>
                  <a:pt x="36372" y="294866"/>
                  <a:pt x="36979" y="292301"/>
                  <a:pt x="38062" y="289963"/>
                </a:cubicBezTo>
                <a:cubicBezTo>
                  <a:pt x="42597" y="279756"/>
                  <a:pt x="40233" y="269176"/>
                  <a:pt x="33975" y="258363"/>
                </a:cubicBezTo>
                <a:cubicBezTo>
                  <a:pt x="30124" y="251830"/>
                  <a:pt x="30327" y="250975"/>
                  <a:pt x="37608" y="250972"/>
                </a:cubicBezTo>
                <a:cubicBezTo>
                  <a:pt x="52373" y="250838"/>
                  <a:pt x="67064" y="250950"/>
                  <a:pt x="81247" y="248413"/>
                </a:cubicBezTo>
                <a:cubicBezTo>
                  <a:pt x="97150" y="245576"/>
                  <a:pt x="101622" y="240095"/>
                  <a:pt x="87026" y="225202"/>
                </a:cubicBezTo>
                <a:cubicBezTo>
                  <a:pt x="83902" y="222037"/>
                  <a:pt x="81054" y="218498"/>
                  <a:pt x="79230" y="214441"/>
                </a:cubicBezTo>
                <a:cubicBezTo>
                  <a:pt x="77862" y="211216"/>
                  <a:pt x="78287" y="208901"/>
                  <a:pt x="80686" y="207245"/>
                </a:cubicBezTo>
                <a:cubicBezTo>
                  <a:pt x="83470" y="205213"/>
                  <a:pt x="85515" y="207809"/>
                  <a:pt x="87561" y="209678"/>
                </a:cubicBezTo>
                <a:cubicBezTo>
                  <a:pt x="98670" y="219722"/>
                  <a:pt x="111705" y="226431"/>
                  <a:pt x="124299" y="233881"/>
                </a:cubicBezTo>
                <a:cubicBezTo>
                  <a:pt x="142359" y="244660"/>
                  <a:pt x="161098" y="254083"/>
                  <a:pt x="177764" y="267332"/>
                </a:cubicBezTo>
                <a:cubicBezTo>
                  <a:pt x="182022" y="270702"/>
                  <a:pt x="187661" y="267847"/>
                  <a:pt x="187213" y="261926"/>
                </a:cubicBezTo>
                <a:cubicBezTo>
                  <a:pt x="186764" y="256006"/>
                  <a:pt x="189728" y="255906"/>
                  <a:pt x="194336" y="257205"/>
                </a:cubicBezTo>
                <a:cubicBezTo>
                  <a:pt x="199860" y="258714"/>
                  <a:pt x="205383" y="260225"/>
                  <a:pt x="210832" y="261979"/>
                </a:cubicBezTo>
                <a:cubicBezTo>
                  <a:pt x="216519" y="263847"/>
                  <a:pt x="219586" y="268105"/>
                  <a:pt x="220950" y="273511"/>
                </a:cubicBezTo>
                <a:cubicBezTo>
                  <a:pt x="221214" y="274531"/>
                  <a:pt x="221414" y="275675"/>
                  <a:pt x="221307" y="276617"/>
                </a:cubicBezTo>
                <a:lnTo>
                  <a:pt x="220390" y="277794"/>
                </a:lnTo>
                <a:lnTo>
                  <a:pt x="219183" y="278292"/>
                </a:lnTo>
                <a:cubicBezTo>
                  <a:pt x="217931" y="278836"/>
                  <a:pt x="217855" y="278975"/>
                  <a:pt x="219827" y="278515"/>
                </a:cubicBezTo>
                <a:lnTo>
                  <a:pt x="220390" y="277794"/>
                </a:lnTo>
                <a:lnTo>
                  <a:pt x="225601" y="275640"/>
                </a:lnTo>
                <a:cubicBezTo>
                  <a:pt x="231073" y="273321"/>
                  <a:pt x="237769" y="270158"/>
                  <a:pt x="238724" y="267703"/>
                </a:cubicBezTo>
                <a:cubicBezTo>
                  <a:pt x="238798" y="267458"/>
                  <a:pt x="306285" y="282631"/>
                  <a:pt x="327694" y="292934"/>
                </a:cubicBezTo>
                <a:cubicBezTo>
                  <a:pt x="341022" y="299390"/>
                  <a:pt x="599973" y="399939"/>
                  <a:pt x="931839" y="361634"/>
                </a:cubicBezTo>
                <a:cubicBezTo>
                  <a:pt x="943550" y="360271"/>
                  <a:pt x="954656" y="359291"/>
                  <a:pt x="966001" y="358425"/>
                </a:cubicBezTo>
                <a:cubicBezTo>
                  <a:pt x="1066254" y="350083"/>
                  <a:pt x="1165022" y="344336"/>
                  <a:pt x="1205960" y="337022"/>
                </a:cubicBezTo>
                <a:cubicBezTo>
                  <a:pt x="1237967" y="331220"/>
                  <a:pt x="1399292" y="285815"/>
                  <a:pt x="1443309" y="250536"/>
                </a:cubicBezTo>
                <a:cubicBezTo>
                  <a:pt x="1488296" y="214376"/>
                  <a:pt x="1529886" y="174697"/>
                  <a:pt x="1571239" y="134904"/>
                </a:cubicBezTo>
                <a:cubicBezTo>
                  <a:pt x="1589175" y="117705"/>
                  <a:pt x="1608647" y="101907"/>
                  <a:pt x="1624246" y="82363"/>
                </a:cubicBezTo>
                <a:cubicBezTo>
                  <a:pt x="1639826" y="62699"/>
                  <a:pt x="1654419" y="42341"/>
                  <a:pt x="1671755" y="24072"/>
                </a:cubicBezTo>
                <a:cubicBezTo>
                  <a:pt x="1676702" y="18818"/>
                  <a:pt x="1681595" y="13202"/>
                  <a:pt x="1689812" y="12077"/>
                </a:cubicBezTo>
                <a:cubicBezTo>
                  <a:pt x="1691642" y="11773"/>
                  <a:pt x="1693636" y="11827"/>
                  <a:pt x="1695538" y="12005"/>
                </a:cubicBezTo>
                <a:cubicBezTo>
                  <a:pt x="1697661" y="12176"/>
                  <a:pt x="1699488" y="13326"/>
                  <a:pt x="1700565" y="15349"/>
                </a:cubicBezTo>
                <a:cubicBezTo>
                  <a:pt x="1701678" y="17614"/>
                  <a:pt x="1700559" y="18984"/>
                  <a:pt x="1699204" y="20240"/>
                </a:cubicBezTo>
                <a:cubicBezTo>
                  <a:pt x="1698233" y="21121"/>
                  <a:pt x="1697334" y="22484"/>
                  <a:pt x="1695943" y="22773"/>
                </a:cubicBezTo>
                <a:cubicBezTo>
                  <a:pt x="1687049" y="24526"/>
                  <a:pt x="1684751" y="31993"/>
                  <a:pt x="1681448" y="38645"/>
                </a:cubicBezTo>
                <a:cubicBezTo>
                  <a:pt x="1679999" y="41481"/>
                  <a:pt x="1678348" y="43716"/>
                  <a:pt x="1682349" y="47579"/>
                </a:cubicBezTo>
                <a:cubicBezTo>
                  <a:pt x="1685838" y="50975"/>
                  <a:pt x="1683037" y="52886"/>
                  <a:pt x="1680108" y="53954"/>
                </a:cubicBezTo>
                <a:cubicBezTo>
                  <a:pt x="1676026" y="55424"/>
                  <a:pt x="1670940" y="55353"/>
                  <a:pt x="1666762" y="59855"/>
                </a:cubicBezTo>
                <a:cubicBezTo>
                  <a:pt x="1684929" y="59606"/>
                  <a:pt x="1690893" y="47897"/>
                  <a:pt x="1697532" y="37014"/>
                </a:cubicBezTo>
                <a:cubicBezTo>
                  <a:pt x="1700026" y="33053"/>
                  <a:pt x="1701424" y="28403"/>
                  <a:pt x="1703406" y="23976"/>
                </a:cubicBezTo>
                <a:cubicBezTo>
                  <a:pt x="1705903" y="18562"/>
                  <a:pt x="1709708" y="18191"/>
                  <a:pt x="1715246" y="22729"/>
                </a:cubicBezTo>
                <a:cubicBezTo>
                  <a:pt x="1720161" y="26803"/>
                  <a:pt x="1722192" y="26372"/>
                  <a:pt x="1722750" y="20538"/>
                </a:cubicBezTo>
                <a:cubicBezTo>
                  <a:pt x="1723586" y="11425"/>
                  <a:pt x="1727676" y="4867"/>
                  <a:pt x="1735750" y="1324"/>
                </a:cubicBezTo>
                <a:cubicBezTo>
                  <a:pt x="1736629" y="931"/>
                  <a:pt x="1737585" y="324"/>
                  <a:pt x="1738585" y="93"/>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34" name="Рисунок 33">
            <a:extLst>
              <a:ext uri="{FF2B5EF4-FFF2-40B4-BE49-F238E27FC236}">
                <a16:creationId xmlns:a16="http://schemas.microsoft.com/office/drawing/2014/main" id="{B2A55E5D-CF3C-4FCD-A6A9-AB4F8F16C90B}"/>
              </a:ext>
            </a:extLst>
          </p:cNvPr>
          <p:cNvSpPr>
            <a:spLocks noGrp="1"/>
          </p:cNvSpPr>
          <p:nvPr>
            <p:ph type="pic" sz="quarter" idx="16"/>
          </p:nvPr>
        </p:nvSpPr>
        <p:spPr>
          <a:xfrm>
            <a:off x="7439880" y="2176535"/>
            <a:ext cx="2053231" cy="1662194"/>
          </a:xfrm>
          <a:custGeom>
            <a:avLst/>
            <a:gdLst>
              <a:gd name="connsiteX0" fmla="*/ 520698 w 2053231"/>
              <a:gd name="connsiteY0" fmla="*/ 1336286 h 1662194"/>
              <a:gd name="connsiteX1" fmla="*/ 450256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7 w 2053231"/>
              <a:gd name="connsiteY6" fmla="*/ 1233496 h 1662194"/>
              <a:gd name="connsiteX7" fmla="*/ 344041 w 2053231"/>
              <a:gd name="connsiteY7" fmla="*/ 1234905 h 1662194"/>
              <a:gd name="connsiteX8" fmla="*/ 356022 w 2053231"/>
              <a:gd name="connsiteY8" fmla="*/ 1224326 h 1662194"/>
              <a:gd name="connsiteX9" fmla="*/ 2051485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5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3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3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1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6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4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2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0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8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0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4 w 2053231"/>
              <a:gd name="connsiteY80" fmla="*/ 1385578 h 1662194"/>
              <a:gd name="connsiteX81" fmla="*/ 1832842 w 2053231"/>
              <a:gd name="connsiteY81" fmla="*/ 1384401 h 1662194"/>
              <a:gd name="connsiteX82" fmla="*/ 1834049 w 2053231"/>
              <a:gd name="connsiteY82" fmla="*/ 1383903 h 1662194"/>
              <a:gd name="connsiteX83" fmla="*/ 1833405 w 2053231"/>
              <a:gd name="connsiteY83" fmla="*/ 1383680 h 1662194"/>
              <a:gd name="connsiteX84" fmla="*/ 1832842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2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9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3 w 2053231"/>
              <a:gd name="connsiteY139" fmla="*/ 1354187 h 1662194"/>
              <a:gd name="connsiteX140" fmla="*/ 406567 w 2053231"/>
              <a:gd name="connsiteY140" fmla="*/ 1351394 h 1662194"/>
              <a:gd name="connsiteX141" fmla="*/ 482069 w 2053231"/>
              <a:gd name="connsiteY141" fmla="*/ 1267205 h 1662194"/>
              <a:gd name="connsiteX142" fmla="*/ 518959 w 2053231"/>
              <a:gd name="connsiteY142" fmla="*/ 1238829 h 1662194"/>
              <a:gd name="connsiteX143" fmla="*/ 518670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3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6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9 w 2053231"/>
              <a:gd name="connsiteY175" fmla="*/ 1367190 h 1662194"/>
              <a:gd name="connsiteX176" fmla="*/ 200364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4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4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60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4 w 2053231"/>
              <a:gd name="connsiteY213" fmla="*/ 773093 h 1662194"/>
              <a:gd name="connsiteX214" fmla="*/ 131632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8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6"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7" y="1233496"/>
                </a:cubicBezTo>
                <a:cubicBezTo>
                  <a:pt x="343128" y="1233967"/>
                  <a:pt x="343639" y="1234433"/>
                  <a:pt x="344041" y="1234905"/>
                </a:cubicBezTo>
                <a:cubicBezTo>
                  <a:pt x="348035" y="1231379"/>
                  <a:pt x="352028" y="1227852"/>
                  <a:pt x="356022" y="1224326"/>
                </a:cubicBezTo>
                <a:close/>
                <a:moveTo>
                  <a:pt x="2051485"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5" y="693085"/>
                </a:lnTo>
                <a:lnTo>
                  <a:pt x="2050633" y="688201"/>
                </a:lnTo>
                <a:cubicBezTo>
                  <a:pt x="2049844" y="683863"/>
                  <a:pt x="2048914" y="678901"/>
                  <a:pt x="2047896" y="673632"/>
                </a:cubicBezTo>
                <a:lnTo>
                  <a:pt x="2046450" y="666352"/>
                </a:lnTo>
                <a:close/>
                <a:moveTo>
                  <a:pt x="916305" y="445"/>
                </a:moveTo>
                <a:cubicBezTo>
                  <a:pt x="1368523" y="-12890"/>
                  <a:pt x="1730383" y="278428"/>
                  <a:pt x="1732589" y="282783"/>
                </a:cubicBezTo>
                <a:cubicBezTo>
                  <a:pt x="1743478" y="304585"/>
                  <a:pt x="1763682" y="313475"/>
                  <a:pt x="1782473" y="324713"/>
                </a:cubicBezTo>
                <a:cubicBezTo>
                  <a:pt x="1798851" y="334580"/>
                  <a:pt x="1816308" y="345016"/>
                  <a:pt x="1825119" y="362527"/>
                </a:cubicBezTo>
                <a:cubicBezTo>
                  <a:pt x="1836775" y="385756"/>
                  <a:pt x="1810822"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3" y="549095"/>
                </a:cubicBezTo>
                <a:cubicBezTo>
                  <a:pt x="2016500" y="553055"/>
                  <a:pt x="2011060" y="593940"/>
                  <a:pt x="2032970" y="611252"/>
                </a:cubicBezTo>
                <a:cubicBezTo>
                  <a:pt x="2035034" y="612878"/>
                  <a:pt x="2040092" y="634967"/>
                  <a:pt x="2044637" y="657225"/>
                </a:cubicBezTo>
                <a:lnTo>
                  <a:pt x="2046450" y="666352"/>
                </a:lnTo>
                <a:lnTo>
                  <a:pt x="2043509" y="667781"/>
                </a:lnTo>
                <a:lnTo>
                  <a:pt x="2042196" y="662709"/>
                </a:lnTo>
                <a:cubicBezTo>
                  <a:pt x="2039116" y="651261"/>
                  <a:pt x="2036317" y="642514"/>
                  <a:pt x="2035244" y="644730"/>
                </a:cubicBezTo>
                <a:cubicBezTo>
                  <a:pt x="2032399" y="650763"/>
                  <a:pt x="2027469" y="656137"/>
                  <a:pt x="2031373" y="663758"/>
                </a:cubicBezTo>
                <a:cubicBezTo>
                  <a:pt x="2032563" y="666171"/>
                  <a:pt x="2033366" y="673027"/>
                  <a:pt x="2036701" y="672471"/>
                </a:cubicBezTo>
                <a:cubicBezTo>
                  <a:pt x="2037813" y="672286"/>
                  <a:pt x="2039206" y="671278"/>
                  <a:pt x="2040989" y="669007"/>
                </a:cubicBezTo>
                <a:lnTo>
                  <a:pt x="2043509" y="667781"/>
                </a:lnTo>
                <a:lnTo>
                  <a:pt x="2045314" y="674752"/>
                </a:lnTo>
                <a:cubicBezTo>
                  <a:pt x="2047384" y="682973"/>
                  <a:pt x="2049364" y="691170"/>
                  <a:pt x="2050826" y="696895"/>
                </a:cubicBezTo>
                <a:lnTo>
                  <a:pt x="2051150" y="698083"/>
                </a:lnTo>
                <a:lnTo>
                  <a:pt x="2050479" y="708103"/>
                </a:lnTo>
                <a:cubicBezTo>
                  <a:pt x="2047138" y="735607"/>
                  <a:pt x="2037413" y="766704"/>
                  <a:pt x="2021667" y="768748"/>
                </a:cubicBezTo>
                <a:cubicBezTo>
                  <a:pt x="2038321" y="801742"/>
                  <a:pt x="2038321" y="801742"/>
                  <a:pt x="2001026" y="807600"/>
                </a:cubicBezTo>
                <a:cubicBezTo>
                  <a:pt x="2018815" y="828322"/>
                  <a:pt x="2019630" y="833746"/>
                  <a:pt x="2003043" y="841573"/>
                </a:cubicBezTo>
                <a:cubicBezTo>
                  <a:pt x="1987078" y="849136"/>
                  <a:pt x="1968540" y="852062"/>
                  <a:pt x="1954454" y="863318"/>
                </a:cubicBezTo>
                <a:cubicBezTo>
                  <a:pt x="1973021" y="889948"/>
                  <a:pt x="1981793" y="921149"/>
                  <a:pt x="2013756" y="933398"/>
                </a:cubicBezTo>
                <a:cubicBezTo>
                  <a:pt x="2018784" y="935289"/>
                  <a:pt x="2023200" y="943377"/>
                  <a:pt x="2020814" y="948060"/>
                </a:cubicBezTo>
                <a:cubicBezTo>
                  <a:pt x="2012501" y="965421"/>
                  <a:pt x="2032980" y="997439"/>
                  <a:pt x="1999694" y="1002071"/>
                </a:cubicBezTo>
                <a:cubicBezTo>
                  <a:pt x="1995594"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2"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0" y="1179615"/>
                  <a:pt x="2035208" y="1185490"/>
                </a:cubicBezTo>
                <a:cubicBezTo>
                  <a:pt x="2038513" y="1189134"/>
                  <a:pt x="2042333" y="1191791"/>
                  <a:pt x="2046850" y="1193215"/>
                </a:cubicBezTo>
                <a:cubicBezTo>
                  <a:pt x="2050799" y="1194535"/>
                  <a:pt x="2052187" y="1196426"/>
                  <a:pt x="2050187" y="1200006"/>
                </a:cubicBezTo>
                <a:cubicBezTo>
                  <a:pt x="2044556" y="1210251"/>
                  <a:pt x="2043350" y="1221315"/>
                  <a:pt x="2049990"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8" y="1364335"/>
                </a:cubicBezTo>
                <a:cubicBezTo>
                  <a:pt x="2016860" y="1367329"/>
                  <a:pt x="2016253" y="1369894"/>
                  <a:pt x="2015170" y="1372232"/>
                </a:cubicBezTo>
                <a:cubicBezTo>
                  <a:pt x="2010635" y="1382439"/>
                  <a:pt x="2012998"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0" y="1452516"/>
                </a:cubicBezTo>
                <a:cubicBezTo>
                  <a:pt x="1954561" y="1442472"/>
                  <a:pt x="1941527" y="1435764"/>
                  <a:pt x="1928933" y="1428314"/>
                </a:cubicBezTo>
                <a:cubicBezTo>
                  <a:pt x="1910872"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4" y="1385578"/>
                </a:cubicBezTo>
                <a:lnTo>
                  <a:pt x="1832842" y="1384401"/>
                </a:lnTo>
                <a:lnTo>
                  <a:pt x="1834049" y="1383903"/>
                </a:lnTo>
                <a:cubicBezTo>
                  <a:pt x="1835301" y="1383359"/>
                  <a:pt x="1835377" y="1383220"/>
                  <a:pt x="1833405" y="1383680"/>
                </a:cubicBezTo>
                <a:lnTo>
                  <a:pt x="1832842"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2" y="1325173"/>
                </a:cubicBezTo>
                <a:cubicBezTo>
                  <a:pt x="815265" y="1330975"/>
                  <a:pt x="653940" y="1376380"/>
                  <a:pt x="609922" y="1411659"/>
                </a:cubicBezTo>
                <a:cubicBezTo>
                  <a:pt x="564936" y="1447819"/>
                  <a:pt x="523346" y="1487498"/>
                  <a:pt x="481993" y="1527291"/>
                </a:cubicBezTo>
                <a:cubicBezTo>
                  <a:pt x="464057" y="1544491"/>
                  <a:pt x="444585" y="1560288"/>
                  <a:pt x="428986" y="1579832"/>
                </a:cubicBezTo>
                <a:cubicBezTo>
                  <a:pt x="413406" y="1599495"/>
                  <a:pt x="398813" y="1619854"/>
                  <a:pt x="381477" y="1638123"/>
                </a:cubicBezTo>
                <a:cubicBezTo>
                  <a:pt x="376530" y="1643377"/>
                  <a:pt x="371637"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2" y="1635392"/>
                  <a:pt x="331040" y="1635823"/>
                  <a:pt x="330482" y="1641657"/>
                </a:cubicBezTo>
                <a:cubicBezTo>
                  <a:pt x="329646" y="1650770"/>
                  <a:pt x="325556" y="1657329"/>
                  <a:pt x="317482" y="1660871"/>
                </a:cubicBezTo>
                <a:cubicBezTo>
                  <a:pt x="316603" y="1661264"/>
                  <a:pt x="315647" y="1661871"/>
                  <a:pt x="314646" y="1662102"/>
                </a:cubicBezTo>
                <a:cubicBezTo>
                  <a:pt x="313647" y="1662332"/>
                  <a:pt x="312605" y="1662186"/>
                  <a:pt x="311554" y="1661070"/>
                </a:cubicBezTo>
                <a:cubicBezTo>
                  <a:pt x="309728" y="1659193"/>
                  <a:pt x="310701"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8"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9" y="1437894"/>
                  <a:pt x="398489" y="1443730"/>
                </a:cubicBezTo>
                <a:cubicBezTo>
                  <a:pt x="377646" y="1459210"/>
                  <a:pt x="361077" y="1478908"/>
                  <a:pt x="344235" y="1498251"/>
                </a:cubicBezTo>
                <a:cubicBezTo>
                  <a:pt x="333990"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6"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3" y="1369525"/>
                  <a:pt x="388815" y="1366891"/>
                </a:cubicBezTo>
                <a:cubicBezTo>
                  <a:pt x="385008" y="1356238"/>
                  <a:pt x="387867" y="1352507"/>
                  <a:pt x="399153" y="1354187"/>
                </a:cubicBezTo>
                <a:cubicBezTo>
                  <a:pt x="402647" y="1354676"/>
                  <a:pt x="404861" y="1353995"/>
                  <a:pt x="406567" y="1351394"/>
                </a:cubicBezTo>
                <a:cubicBezTo>
                  <a:pt x="427105" y="1319207"/>
                  <a:pt x="452997" y="1291806"/>
                  <a:pt x="482069" y="1267205"/>
                </a:cubicBezTo>
                <a:cubicBezTo>
                  <a:pt x="493922" y="1257237"/>
                  <a:pt x="506286" y="1247735"/>
                  <a:pt x="518959" y="1238829"/>
                </a:cubicBezTo>
                <a:cubicBezTo>
                  <a:pt x="518868" y="1238227"/>
                  <a:pt x="518760" y="1237504"/>
                  <a:pt x="518670"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8" y="1463982"/>
                  <a:pt x="265022" y="1457187"/>
                </a:cubicBezTo>
                <a:cubicBezTo>
                  <a:pt x="266251" y="1455086"/>
                  <a:pt x="266052" y="1453033"/>
                  <a:pt x="264043" y="1450679"/>
                </a:cubicBezTo>
                <a:cubicBezTo>
                  <a:pt x="260427" y="1446440"/>
                  <a:pt x="262223" y="1444441"/>
                  <a:pt x="265994" y="1443103"/>
                </a:cubicBezTo>
                <a:cubicBezTo>
                  <a:pt x="269764" y="1441764"/>
                  <a:pt x="273991" y="1441259"/>
                  <a:pt x="277856" y="1438342"/>
                </a:cubicBezTo>
                <a:cubicBezTo>
                  <a:pt x="270706" y="1436282"/>
                  <a:pt x="266348"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6" y="1477019"/>
                </a:cubicBezTo>
                <a:cubicBezTo>
                  <a:pt x="222002" y="1485891"/>
                  <a:pt x="217986" y="1492204"/>
                  <a:pt x="210022" y="1495743"/>
                </a:cubicBezTo>
                <a:cubicBezTo>
                  <a:pt x="208375" y="1496526"/>
                  <a:pt x="206653" y="1497553"/>
                  <a:pt x="204551" y="1496049"/>
                </a:cubicBezTo>
                <a:cubicBezTo>
                  <a:pt x="202304" y="1494307"/>
                  <a:pt x="203350" y="1492455"/>
                  <a:pt x="203865" y="1490741"/>
                </a:cubicBezTo>
                <a:cubicBezTo>
                  <a:pt x="204563" y="1488052"/>
                  <a:pt x="205482" y="1485357"/>
                  <a:pt x="206053" y="1482552"/>
                </a:cubicBezTo>
                <a:cubicBezTo>
                  <a:pt x="207140" y="1478033"/>
                  <a:pt x="206763"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9" y="1367190"/>
                </a:cubicBezTo>
                <a:cubicBezTo>
                  <a:pt x="202034" y="1368454"/>
                  <a:pt x="201062" y="1370061"/>
                  <a:pt x="200364"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4"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4" y="1257387"/>
                  <a:pt x="226792" y="1254963"/>
                </a:cubicBezTo>
                <a:cubicBezTo>
                  <a:pt x="236585" y="1251847"/>
                  <a:pt x="245830" y="1248023"/>
                  <a:pt x="254893" y="1243720"/>
                </a:cubicBezTo>
                <a:cubicBezTo>
                  <a:pt x="258357"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4" y="1188942"/>
                </a:cubicBezTo>
                <a:cubicBezTo>
                  <a:pt x="284814" y="1188807"/>
                  <a:pt x="285236"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60" y="1142293"/>
                </a:cubicBezTo>
                <a:cubicBezTo>
                  <a:pt x="152380" y="1134270"/>
                  <a:pt x="152426" y="1128696"/>
                  <a:pt x="140945" y="1122784"/>
                </a:cubicBezTo>
                <a:cubicBezTo>
                  <a:pt x="108074" y="1105962"/>
                  <a:pt x="108313" y="1105348"/>
                  <a:pt x="132995" y="1080169"/>
                </a:cubicBezTo>
                <a:cubicBezTo>
                  <a:pt x="134149" y="1079040"/>
                  <a:pt x="132966" y="1075567"/>
                  <a:pt x="132932" y="1073145"/>
                </a:cubicBezTo>
                <a:cubicBezTo>
                  <a:pt x="125034"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4" y="773093"/>
                </a:cubicBezTo>
                <a:cubicBezTo>
                  <a:pt x="158248" y="757093"/>
                  <a:pt x="154275" y="746809"/>
                  <a:pt x="131632"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8" y="686073"/>
                  <a:pt x="90653" y="654584"/>
                </a:cubicBezTo>
                <a:cubicBezTo>
                  <a:pt x="63958" y="655362"/>
                  <a:pt x="43557" y="656170"/>
                  <a:pt x="24812" y="663584"/>
                </a:cubicBezTo>
                <a:cubicBezTo>
                  <a:pt x="16994" y="666634"/>
                  <a:pt x="8410" y="669708"/>
                  <a:pt x="2404" y="660583"/>
                </a:cubicBezTo>
                <a:cubicBezTo>
                  <a:pt x="-4769" y="649559"/>
                  <a:pt x="5794" y="644964"/>
                  <a:pt x="12183" y="642689"/>
                </a:cubicBezTo>
                <a:cubicBezTo>
                  <a:pt x="30212" y="636389"/>
                  <a:pt x="42692" y="622523"/>
                  <a:pt x="56815" y="611508"/>
                </a:cubicBezTo>
                <a:cubicBezTo>
                  <a:pt x="87716"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8" y="279178"/>
                  <a:pt x="234875" y="286923"/>
                  <a:pt x="220394" y="292619"/>
                </a:cubicBezTo>
                <a:cubicBezTo>
                  <a:pt x="198098" y="301365"/>
                  <a:pt x="176403" y="311180"/>
                  <a:pt x="154123" y="320046"/>
                </a:cubicBezTo>
                <a:cubicBezTo>
                  <a:pt x="145684" y="323359"/>
                  <a:pt x="136259" y="325978"/>
                  <a:pt x="128340" y="311465"/>
                </a:cubicBezTo>
                <a:cubicBezTo>
                  <a:pt x="157619" y="307330"/>
                  <a:pt x="172542" y="286962"/>
                  <a:pt x="188414" y="267772"/>
                </a:cubicBezTo>
                <a:cubicBezTo>
                  <a:pt x="197377" y="256931"/>
                  <a:pt x="203838" y="242662"/>
                  <a:pt x="223518"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35" name="Рисунок 34">
            <a:extLst>
              <a:ext uri="{FF2B5EF4-FFF2-40B4-BE49-F238E27FC236}">
                <a16:creationId xmlns:a16="http://schemas.microsoft.com/office/drawing/2014/main" id="{BD40DE90-4612-4826-930E-6AE003A47C94}"/>
              </a:ext>
            </a:extLst>
          </p:cNvPr>
          <p:cNvSpPr>
            <a:spLocks noGrp="1"/>
          </p:cNvSpPr>
          <p:nvPr>
            <p:ph type="pic" sz="quarter" idx="17"/>
          </p:nvPr>
        </p:nvSpPr>
        <p:spPr>
          <a:xfrm>
            <a:off x="9810369" y="2139888"/>
            <a:ext cx="2053232" cy="1662194"/>
          </a:xfrm>
          <a:custGeom>
            <a:avLst/>
            <a:gdLst>
              <a:gd name="connsiteX0" fmla="*/ 1747 w 2053232"/>
              <a:gd name="connsiteY0" fmla="*/ 969110 h 1662194"/>
              <a:gd name="connsiteX1" fmla="*/ 2599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3 w 2053232"/>
              <a:gd name="connsiteY14" fmla="*/ 435072 h 1662194"/>
              <a:gd name="connsiteX15" fmla="*/ 1710506 w 2053232"/>
              <a:gd name="connsiteY15" fmla="*/ 428699 h 1662194"/>
              <a:gd name="connsiteX16" fmla="*/ 1709192 w 2053232"/>
              <a:gd name="connsiteY16" fmla="*/ 427290 h 1662194"/>
              <a:gd name="connsiteX17" fmla="*/ 1602977 w 2053232"/>
              <a:gd name="connsiteY17" fmla="*/ 260909 h 1662194"/>
              <a:gd name="connsiteX18" fmla="*/ 1531109 w 2053232"/>
              <a:gd name="connsiteY18" fmla="*/ 324503 h 1662194"/>
              <a:gd name="connsiteX19" fmla="*/ 1532534 w 2053232"/>
              <a:gd name="connsiteY19" fmla="*/ 325909 h 1662194"/>
              <a:gd name="connsiteX20" fmla="*/ 1602977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7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5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3 w 2053232"/>
              <a:gd name="connsiteY53" fmla="*/ 394989 h 1662194"/>
              <a:gd name="connsiteX54" fmla="*/ 1534273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7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7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79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3 w 2053232"/>
              <a:gd name="connsiteY84" fmla="*/ 398100 h 1662194"/>
              <a:gd name="connsiteX85" fmla="*/ 1757954 w 2053232"/>
              <a:gd name="connsiteY85" fmla="*/ 386885 h 1662194"/>
              <a:gd name="connsiteX86" fmla="*/ 1812737 w 2053232"/>
              <a:gd name="connsiteY86" fmla="*/ 333679 h 1662194"/>
              <a:gd name="connsiteX87" fmla="*/ 1849624 w 2053232"/>
              <a:gd name="connsiteY87" fmla="*/ 295005 h 1662194"/>
              <a:gd name="connsiteX88" fmla="*/ 1852869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09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7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0 w 2053232"/>
              <a:gd name="connsiteY104" fmla="*/ 444105 h 1662194"/>
              <a:gd name="connsiteX105" fmla="*/ 1777135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8 w 2053232"/>
              <a:gd name="connsiteY138" fmla="*/ 1207997 h 1662194"/>
              <a:gd name="connsiteX139" fmla="*/ 1853631 w 2053232"/>
              <a:gd name="connsiteY139" fmla="*/ 1277417 h 1662194"/>
              <a:gd name="connsiteX140" fmla="*/ 1857096 w 2053232"/>
              <a:gd name="connsiteY140" fmla="*/ 1285053 h 1662194"/>
              <a:gd name="connsiteX141" fmla="*/ 1909019 w 2053232"/>
              <a:gd name="connsiteY141" fmla="*/ 1272282 h 1662194"/>
              <a:gd name="connsiteX142" fmla="*/ 1848098 w 2053232"/>
              <a:gd name="connsiteY142" fmla="*/ 1331631 h 1662194"/>
              <a:gd name="connsiteX143" fmla="*/ 1782897 w 2053232"/>
              <a:gd name="connsiteY143" fmla="*/ 1377919 h 1662194"/>
              <a:gd name="connsiteX144" fmla="*/ 1832839 w 2053232"/>
              <a:gd name="connsiteY144" fmla="*/ 1369576 h 1662194"/>
              <a:gd name="connsiteX145" fmla="*/ 1899109 w 2053232"/>
              <a:gd name="connsiteY145" fmla="*/ 1342149 h 1662194"/>
              <a:gd name="connsiteX146" fmla="*/ 1924893 w 2053232"/>
              <a:gd name="connsiteY146" fmla="*/ 1350730 h 1662194"/>
              <a:gd name="connsiteX147" fmla="*/ 1864819 w 2053232"/>
              <a:gd name="connsiteY147" fmla="*/ 1394423 h 1662194"/>
              <a:gd name="connsiteX148" fmla="*/ 1829715 w 2053232"/>
              <a:gd name="connsiteY148" fmla="*/ 1414866 h 1662194"/>
              <a:gd name="connsiteX149" fmla="*/ 1816666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6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7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1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7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7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39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599"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7" y="430816"/>
                  <a:pt x="1701204" y="434343"/>
                  <a:pt x="1697211" y="437869"/>
                </a:cubicBezTo>
                <a:cubicBezTo>
                  <a:pt x="1699608" y="436940"/>
                  <a:pt x="1702226" y="436004"/>
                  <a:pt x="1704733" y="435072"/>
                </a:cubicBezTo>
                <a:cubicBezTo>
                  <a:pt x="1706622" y="432949"/>
                  <a:pt x="1708637" y="430943"/>
                  <a:pt x="1710506" y="428699"/>
                </a:cubicBezTo>
                <a:cubicBezTo>
                  <a:pt x="1710105" y="428228"/>
                  <a:pt x="1709593" y="427761"/>
                  <a:pt x="1709192" y="427290"/>
                </a:cubicBezTo>
                <a:close/>
                <a:moveTo>
                  <a:pt x="1602977" y="260909"/>
                </a:moveTo>
                <a:cubicBezTo>
                  <a:pt x="1579015" y="282067"/>
                  <a:pt x="1555072" y="303345"/>
                  <a:pt x="1531109" y="324503"/>
                </a:cubicBezTo>
                <a:cubicBezTo>
                  <a:pt x="1531621" y="324970"/>
                  <a:pt x="1532023" y="325441"/>
                  <a:pt x="1532534" y="325909"/>
                </a:cubicBezTo>
                <a:cubicBezTo>
                  <a:pt x="1559602" y="307796"/>
                  <a:pt x="1584734" y="287810"/>
                  <a:pt x="1602977"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1"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5"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7"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7"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5"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1" y="308200"/>
                  <a:pt x="1646666" y="310801"/>
                </a:cubicBezTo>
                <a:cubicBezTo>
                  <a:pt x="1626127" y="342988"/>
                  <a:pt x="1600235" y="370389"/>
                  <a:pt x="1571163" y="394989"/>
                </a:cubicBezTo>
                <a:cubicBezTo>
                  <a:pt x="1559311" y="404958"/>
                  <a:pt x="1546947" y="414460"/>
                  <a:pt x="1534273"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7" y="191769"/>
                  <a:pt x="1785353" y="183058"/>
                </a:cubicBezTo>
                <a:cubicBezTo>
                  <a:pt x="1789677" y="179520"/>
                  <a:pt x="1794273" y="176336"/>
                  <a:pt x="1800877" y="176962"/>
                </a:cubicBezTo>
                <a:cubicBezTo>
                  <a:pt x="1803457" y="177238"/>
                  <a:pt x="1806419" y="177866"/>
                  <a:pt x="1807769" y="180970"/>
                </a:cubicBezTo>
                <a:cubicBezTo>
                  <a:pt x="1809008" y="184077"/>
                  <a:pt x="1806920" y="185602"/>
                  <a:pt x="1805034" y="186998"/>
                </a:cubicBezTo>
                <a:cubicBezTo>
                  <a:pt x="1804539" y="187378"/>
                  <a:pt x="1804063" y="187878"/>
                  <a:pt x="1803514" y="187897"/>
                </a:cubicBezTo>
                <a:cubicBezTo>
                  <a:pt x="1793193" y="188971"/>
                  <a:pt x="1792155" y="198213"/>
                  <a:pt x="1788211" y="205008"/>
                </a:cubicBezTo>
                <a:cubicBezTo>
                  <a:pt x="1786982" y="207109"/>
                  <a:pt x="1787181" y="209161"/>
                  <a:pt x="1789190" y="211516"/>
                </a:cubicBezTo>
                <a:cubicBezTo>
                  <a:pt x="1792806" y="215755"/>
                  <a:pt x="1791010" y="217754"/>
                  <a:pt x="1787239" y="219092"/>
                </a:cubicBezTo>
                <a:cubicBezTo>
                  <a:pt x="1783469" y="220431"/>
                  <a:pt x="1779241" y="220936"/>
                  <a:pt x="1775377" y="223853"/>
                </a:cubicBezTo>
                <a:cubicBezTo>
                  <a:pt x="1782527" y="225913"/>
                  <a:pt x="1786885"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7"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69" y="174142"/>
                  <a:pt x="1847751" y="176838"/>
                  <a:pt x="1847179" y="179643"/>
                </a:cubicBezTo>
                <a:cubicBezTo>
                  <a:pt x="1846093" y="184162"/>
                  <a:pt x="1846470" y="188874"/>
                  <a:pt x="1850416" y="193102"/>
                </a:cubicBezTo>
                <a:cubicBezTo>
                  <a:pt x="1853303" y="196154"/>
                  <a:pt x="1853390"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5" y="271930"/>
                  <a:pt x="1811727" y="299794"/>
                  <a:pt x="1794161" y="326066"/>
                </a:cubicBezTo>
                <a:cubicBezTo>
                  <a:pt x="1776777" y="352090"/>
                  <a:pt x="1756361" y="375551"/>
                  <a:pt x="1734263" y="398100"/>
                </a:cubicBezTo>
                <a:cubicBezTo>
                  <a:pt x="1741291" y="397137"/>
                  <a:pt x="1749842" y="392367"/>
                  <a:pt x="1757954" y="386885"/>
                </a:cubicBezTo>
                <a:cubicBezTo>
                  <a:pt x="1779364" y="372233"/>
                  <a:pt x="1795859" y="352780"/>
                  <a:pt x="1812737" y="333679"/>
                </a:cubicBezTo>
                <a:cubicBezTo>
                  <a:pt x="1824521" y="320320"/>
                  <a:pt x="1835922" y="306611"/>
                  <a:pt x="1849624" y="295005"/>
                </a:cubicBezTo>
                <a:cubicBezTo>
                  <a:pt x="1851199" y="293741"/>
                  <a:pt x="1852171" y="292134"/>
                  <a:pt x="1852869"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09" y="342707"/>
                </a:cubicBezTo>
                <a:cubicBezTo>
                  <a:pt x="1819675" y="355613"/>
                  <a:pt x="1808201" y="369566"/>
                  <a:pt x="1798281" y="385043"/>
                </a:cubicBezTo>
                <a:cubicBezTo>
                  <a:pt x="1805958" y="377395"/>
                  <a:pt x="1813617" y="369627"/>
                  <a:pt x="1821404" y="361975"/>
                </a:cubicBezTo>
                <a:cubicBezTo>
                  <a:pt x="1827267" y="356205"/>
                  <a:pt x="1833386" y="350669"/>
                  <a:pt x="1839377" y="345017"/>
                </a:cubicBezTo>
                <a:cubicBezTo>
                  <a:pt x="1840825" y="343635"/>
                  <a:pt x="1842363" y="342130"/>
                  <a:pt x="1844941" y="343860"/>
                </a:cubicBezTo>
                <a:cubicBezTo>
                  <a:pt x="1847262" y="345357"/>
                  <a:pt x="1847277" y="347658"/>
                  <a:pt x="1847164" y="349842"/>
                </a:cubicBezTo>
                <a:cubicBezTo>
                  <a:pt x="1846803" y="358455"/>
                  <a:pt x="1843225" y="365480"/>
                  <a:pt x="1838441" y="371820"/>
                </a:cubicBezTo>
                <a:cubicBezTo>
                  <a:pt x="1832630" y="379404"/>
                  <a:pt x="1826435" y="386639"/>
                  <a:pt x="1820021" y="393881"/>
                </a:cubicBezTo>
                <a:cubicBezTo>
                  <a:pt x="1827745" y="391683"/>
                  <a:pt x="1835469" y="389484"/>
                  <a:pt x="1843247" y="387648"/>
                </a:cubicBezTo>
                <a:cubicBezTo>
                  <a:pt x="1841726" y="401751"/>
                  <a:pt x="1833689" y="404808"/>
                  <a:pt x="1826441" y="407232"/>
                </a:cubicBezTo>
                <a:cubicBezTo>
                  <a:pt x="1816648" y="410348"/>
                  <a:pt x="1807403" y="414172"/>
                  <a:pt x="1798340" y="418475"/>
                </a:cubicBezTo>
                <a:cubicBezTo>
                  <a:pt x="1794876" y="422589"/>
                  <a:pt x="1791395" y="426583"/>
                  <a:pt x="1788058" y="430814"/>
                </a:cubicBezTo>
                <a:cubicBezTo>
                  <a:pt x="1784630" y="435169"/>
                  <a:pt x="1781423" y="439516"/>
                  <a:pt x="1778250" y="444105"/>
                </a:cubicBezTo>
                <a:cubicBezTo>
                  <a:pt x="1775995" y="447452"/>
                  <a:pt x="1773119" y="450334"/>
                  <a:pt x="1777135" y="455772"/>
                </a:cubicBezTo>
                <a:cubicBezTo>
                  <a:pt x="1778943" y="458255"/>
                  <a:pt x="1771677" y="472309"/>
                  <a:pt x="1768840" y="473253"/>
                </a:cubicBezTo>
                <a:cubicBezTo>
                  <a:pt x="1768419" y="473388"/>
                  <a:pt x="1767998" y="473524"/>
                  <a:pt x="1767669" y="473535"/>
                </a:cubicBezTo>
                <a:cubicBezTo>
                  <a:pt x="1761228" y="473267"/>
                  <a:pt x="1760417"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7" y="509237"/>
                  <a:pt x="1908392" y="514224"/>
                  <a:pt x="1905273" y="519902"/>
                </a:cubicBezTo>
                <a:cubicBezTo>
                  <a:pt x="1900852" y="527925"/>
                  <a:pt x="1900807" y="533498"/>
                  <a:pt x="1912288" y="539411"/>
                </a:cubicBezTo>
                <a:cubicBezTo>
                  <a:pt x="1945159" y="556233"/>
                  <a:pt x="1944920" y="556847"/>
                  <a:pt x="1920238" y="582026"/>
                </a:cubicBezTo>
                <a:cubicBezTo>
                  <a:pt x="1919084" y="583155"/>
                  <a:pt x="1920267"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3"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0" y="983900"/>
                  <a:pt x="1980355"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7" y="1074864"/>
                  <a:pt x="1930634" y="1095299"/>
                  <a:pt x="1907231" y="1134124"/>
                </a:cubicBezTo>
                <a:cubicBezTo>
                  <a:pt x="1942339" y="1123252"/>
                  <a:pt x="1966286" y="1099793"/>
                  <a:pt x="1999628" y="1094067"/>
                </a:cubicBezTo>
                <a:cubicBezTo>
                  <a:pt x="1975297" y="1129653"/>
                  <a:pt x="1940811" y="1153466"/>
                  <a:pt x="1908700" y="1179865"/>
                </a:cubicBezTo>
                <a:cubicBezTo>
                  <a:pt x="1899559" y="1187320"/>
                  <a:pt x="1889855" y="1192492"/>
                  <a:pt x="1889868" y="1207997"/>
                </a:cubicBezTo>
                <a:cubicBezTo>
                  <a:pt x="1889860" y="1238039"/>
                  <a:pt x="1880309" y="1263315"/>
                  <a:pt x="1853631" y="1277417"/>
                </a:cubicBezTo>
                <a:cubicBezTo>
                  <a:pt x="1853430" y="1277545"/>
                  <a:pt x="1855637" y="1281953"/>
                  <a:pt x="1857096" y="1285053"/>
                </a:cubicBezTo>
                <a:cubicBezTo>
                  <a:pt x="1874696" y="1285430"/>
                  <a:pt x="1885755" y="1267251"/>
                  <a:pt x="1909019" y="1272282"/>
                </a:cubicBezTo>
                <a:cubicBezTo>
                  <a:pt x="1891328" y="1296984"/>
                  <a:pt x="1876677" y="1319161"/>
                  <a:pt x="1848098" y="1331631"/>
                </a:cubicBezTo>
                <a:cubicBezTo>
                  <a:pt x="1825215" y="1341608"/>
                  <a:pt x="1796024" y="1347799"/>
                  <a:pt x="1782897" y="1377919"/>
                </a:cubicBezTo>
                <a:cubicBezTo>
                  <a:pt x="1804185" y="1383017"/>
                  <a:pt x="1818358" y="1375272"/>
                  <a:pt x="1832839" y="1369576"/>
                </a:cubicBezTo>
                <a:cubicBezTo>
                  <a:pt x="1855135" y="1360830"/>
                  <a:pt x="1876830" y="1351015"/>
                  <a:pt x="1899109" y="1342149"/>
                </a:cubicBezTo>
                <a:cubicBezTo>
                  <a:pt x="1907548" y="1338836"/>
                  <a:pt x="1916975" y="1336217"/>
                  <a:pt x="1924893" y="1350730"/>
                </a:cubicBezTo>
                <a:cubicBezTo>
                  <a:pt x="1895614" y="1354864"/>
                  <a:pt x="1880691" y="1375233"/>
                  <a:pt x="1864819" y="1394423"/>
                </a:cubicBezTo>
                <a:cubicBezTo>
                  <a:pt x="1855856" y="1405264"/>
                  <a:pt x="1849395" y="1419533"/>
                  <a:pt x="1829715" y="1414866"/>
                </a:cubicBezTo>
                <a:cubicBezTo>
                  <a:pt x="1819309" y="1412429"/>
                  <a:pt x="1814120" y="1420479"/>
                  <a:pt x="1816666" y="1430084"/>
                </a:cubicBezTo>
                <a:cubicBezTo>
                  <a:pt x="1825508" y="1463947"/>
                  <a:pt x="1804138" y="1476658"/>
                  <a:pt x="1781075" y="1483976"/>
                </a:cubicBezTo>
                <a:cubicBezTo>
                  <a:pt x="1737493" y="1497921"/>
                  <a:pt x="1703985" y="1528243"/>
                  <a:pt x="1662135" y="1545641"/>
                </a:cubicBezTo>
                <a:cubicBezTo>
                  <a:pt x="1621421"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8"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6"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0" y="599859"/>
                  <a:pt x="40415" y="577949"/>
                </a:cubicBezTo>
                <a:cubicBezTo>
                  <a:pt x="37093"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7" y="496296"/>
                </a:cubicBezTo>
                <a:cubicBezTo>
                  <a:pt x="26771" y="489372"/>
                  <a:pt x="23432" y="482580"/>
                  <a:pt x="18025" y="476705"/>
                </a:cubicBezTo>
                <a:cubicBezTo>
                  <a:pt x="14719" y="473061"/>
                  <a:pt x="10900" y="470404"/>
                  <a:pt x="6383" y="468980"/>
                </a:cubicBezTo>
                <a:cubicBezTo>
                  <a:pt x="2433" y="467660"/>
                  <a:pt x="1045" y="465768"/>
                  <a:pt x="3045" y="462188"/>
                </a:cubicBezTo>
                <a:cubicBezTo>
                  <a:pt x="8677" y="451944"/>
                  <a:pt x="9882" y="440880"/>
                  <a:pt x="3242" y="428263"/>
                </a:cubicBezTo>
                <a:cubicBezTo>
                  <a:pt x="1235" y="424454"/>
                  <a:pt x="1716" y="421046"/>
                  <a:pt x="4901"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7" y="250975"/>
                  <a:pt x="37609" y="250972"/>
                </a:cubicBezTo>
                <a:cubicBezTo>
                  <a:pt x="52373" y="250838"/>
                  <a:pt x="67065" y="250950"/>
                  <a:pt x="81247"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5"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4" y="256006"/>
                  <a:pt x="189729" y="255906"/>
                  <a:pt x="194337" y="257205"/>
                </a:cubicBezTo>
                <a:cubicBezTo>
                  <a:pt x="199861" y="258714"/>
                  <a:pt x="205383" y="260225"/>
                  <a:pt x="210833" y="261979"/>
                </a:cubicBezTo>
                <a:cubicBezTo>
                  <a:pt x="216519" y="263847"/>
                  <a:pt x="219587" y="268105"/>
                  <a:pt x="220951" y="273511"/>
                </a:cubicBezTo>
                <a:cubicBezTo>
                  <a:pt x="221215" y="274531"/>
                  <a:pt x="221415" y="275675"/>
                  <a:pt x="221308" y="276617"/>
                </a:cubicBezTo>
                <a:lnTo>
                  <a:pt x="220390" y="277794"/>
                </a:lnTo>
                <a:lnTo>
                  <a:pt x="219184" y="278292"/>
                </a:lnTo>
                <a:cubicBezTo>
                  <a:pt x="217932" y="278836"/>
                  <a:pt x="217856" y="278975"/>
                  <a:pt x="219827"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39"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49" y="24526"/>
                  <a:pt x="1684752" y="31993"/>
                  <a:pt x="1681449" y="38645"/>
                </a:cubicBezTo>
                <a:cubicBezTo>
                  <a:pt x="1679999"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rtlCol="0" anchor="ctr">
            <a:noAutofit/>
          </a:bodyPr>
          <a:lstStyle>
            <a:lvl1pPr algn="ctr">
              <a:buNone/>
              <a:defRPr/>
            </a:lvl1pPr>
          </a:lstStyle>
          <a:p>
            <a:pPr rtl="0"/>
            <a:r>
              <a:rPr lang="en-US" noProof="0"/>
              <a:t>Click icon to add picture</a:t>
            </a:r>
            <a:endParaRPr lang="ru-RU" noProof="0"/>
          </a:p>
        </p:txBody>
      </p:sp>
      <p:sp>
        <p:nvSpPr>
          <p:cNvPr id="2" name="Дата 1">
            <a:extLst>
              <a:ext uri="{FF2B5EF4-FFF2-40B4-BE49-F238E27FC236}">
                <a16:creationId xmlns:a16="http://schemas.microsoft.com/office/drawing/2014/main" id="{71C9756B-145D-4BA8-AA43-904C1E7CB86D}"/>
              </a:ext>
            </a:extLst>
          </p:cNvPr>
          <p:cNvSpPr>
            <a:spLocks noGrp="1"/>
          </p:cNvSpPr>
          <p:nvPr>
            <p:ph type="dt" sz="half" idx="10"/>
          </p:nvPr>
        </p:nvSpPr>
        <p:spPr/>
        <p:txBody>
          <a:bodyPr rtlCol="0"/>
          <a:lstStyle/>
          <a:p>
            <a:pPr rtl="0"/>
            <a:r>
              <a:rPr lang="ru-RU" noProof="0"/>
              <a:t>03.09.20ГГ</a:t>
            </a:r>
          </a:p>
        </p:txBody>
      </p:sp>
      <p:sp>
        <p:nvSpPr>
          <p:cNvPr id="3" name="Нижний колонтитул 2">
            <a:extLst>
              <a:ext uri="{FF2B5EF4-FFF2-40B4-BE49-F238E27FC236}">
                <a16:creationId xmlns:a16="http://schemas.microsoft.com/office/drawing/2014/main" id="{B21DB60F-139E-4C44-89AF-3F8F5EC241FB}"/>
              </a:ext>
            </a:extLst>
          </p:cNvPr>
          <p:cNvSpPr>
            <a:spLocks noGrp="1"/>
          </p:cNvSpPr>
          <p:nvPr>
            <p:ph type="ftr" sz="quarter" idx="11"/>
          </p:nvPr>
        </p:nvSpPr>
        <p:spPr/>
        <p:txBody>
          <a:bodyPr rtlCol="0"/>
          <a:lstStyle/>
          <a:p>
            <a:pPr rtl="0"/>
            <a:r>
              <a:rPr lang="ru-RU" noProof="0"/>
              <a:t>Название презентации</a:t>
            </a:r>
          </a:p>
        </p:txBody>
      </p:sp>
      <p:sp>
        <p:nvSpPr>
          <p:cNvPr id="4" name="Номер слайда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
        <p:nvSpPr>
          <p:cNvPr id="5" name="Заголовок 4">
            <a:extLst>
              <a:ext uri="{FF2B5EF4-FFF2-40B4-BE49-F238E27FC236}">
                <a16:creationId xmlns:a16="http://schemas.microsoft.com/office/drawing/2014/main" id="{DE7D0FB3-AA0E-43D7-A0BC-3BEE75E725EF}"/>
              </a:ext>
            </a:extLst>
          </p:cNvPr>
          <p:cNvSpPr>
            <a:spLocks noGrp="1"/>
          </p:cNvSpPr>
          <p:nvPr>
            <p:ph type="title"/>
          </p:nvPr>
        </p:nvSpPr>
        <p:spPr/>
        <p:txBody>
          <a:bodyPr rtlCol="0"/>
          <a:lstStyle>
            <a:lvl1pPr algn="ctr">
              <a:defRPr/>
            </a:lvl1pPr>
          </a:lstStyle>
          <a:p>
            <a:pPr rtl="0"/>
            <a:r>
              <a:rPr lang="en-US" noProof="0"/>
              <a:t>Click to edit Master title style</a:t>
            </a:r>
            <a:endParaRPr lang="ru-RU" noProof="0"/>
          </a:p>
        </p:txBody>
      </p:sp>
      <p:sp>
        <p:nvSpPr>
          <p:cNvPr id="61" name="Текст 60">
            <a:extLst>
              <a:ext uri="{FF2B5EF4-FFF2-40B4-BE49-F238E27FC236}">
                <a16:creationId xmlns:a16="http://schemas.microsoft.com/office/drawing/2014/main" id="{88FBD310-488D-42E9-A29F-12364D04331A}"/>
              </a:ext>
            </a:extLst>
          </p:cNvPr>
          <p:cNvSpPr>
            <a:spLocks noGrp="1"/>
          </p:cNvSpPr>
          <p:nvPr>
            <p:ph type="body" sz="quarter" idx="18" hasCustomPrompt="1"/>
          </p:nvPr>
        </p:nvSpPr>
        <p:spPr>
          <a:xfrm>
            <a:off x="329184" y="4242815"/>
            <a:ext cx="2057400" cy="731520"/>
          </a:xfrm>
        </p:spPr>
        <p:txBody>
          <a:bodyPr rtlCol="0" anchor="ctr"/>
          <a:lstStyle>
            <a:lvl1pPr marL="0" indent="0" algn="ctr">
              <a:spcBef>
                <a:spcPts val="1000"/>
              </a:spcBef>
              <a:buNone/>
              <a:defRPr sz="2000" b="1">
                <a:latin typeface="Times New Roman" panose="02020603050405020304" pitchFamily="18" charset="0"/>
              </a:defRPr>
            </a:lvl1pPr>
          </a:lstStyle>
          <a:p>
            <a:pPr lvl="0" rtl="0"/>
            <a:r>
              <a:rPr lang="ru-RU" noProof="0" dirty="0"/>
              <a:t>Имя</a:t>
            </a:r>
          </a:p>
        </p:txBody>
      </p:sp>
      <p:sp>
        <p:nvSpPr>
          <p:cNvPr id="62" name="Текст 60">
            <a:extLst>
              <a:ext uri="{FF2B5EF4-FFF2-40B4-BE49-F238E27FC236}">
                <a16:creationId xmlns:a16="http://schemas.microsoft.com/office/drawing/2014/main" id="{9460BB5F-DDF6-449E-B8A3-5B1A09531AED}"/>
              </a:ext>
            </a:extLst>
          </p:cNvPr>
          <p:cNvSpPr>
            <a:spLocks noGrp="1"/>
          </p:cNvSpPr>
          <p:nvPr>
            <p:ph type="body" sz="quarter" idx="19" hasCustomPrompt="1"/>
          </p:nvPr>
        </p:nvSpPr>
        <p:spPr>
          <a:xfrm>
            <a:off x="329184" y="4782312"/>
            <a:ext cx="2057400" cy="644525"/>
          </a:xfrm>
        </p:spPr>
        <p:txBody>
          <a:bodyPr rtlCol="0" anchor="ctr"/>
          <a:lstStyle>
            <a:lvl1pPr marL="0" indent="0" algn="ctr">
              <a:spcBef>
                <a:spcPts val="1000"/>
              </a:spcBef>
              <a:buNone/>
              <a:defRPr sz="2000" b="0">
                <a:latin typeface="+mn-lt"/>
              </a:defRPr>
            </a:lvl1pPr>
          </a:lstStyle>
          <a:p>
            <a:pPr lvl="0" rtl="0"/>
            <a:r>
              <a:rPr lang="ru-RU" noProof="0"/>
              <a:t>Должность</a:t>
            </a:r>
          </a:p>
        </p:txBody>
      </p:sp>
      <p:sp>
        <p:nvSpPr>
          <p:cNvPr id="63" name="Текст 60">
            <a:extLst>
              <a:ext uri="{FF2B5EF4-FFF2-40B4-BE49-F238E27FC236}">
                <a16:creationId xmlns:a16="http://schemas.microsoft.com/office/drawing/2014/main" id="{4EF74628-86D0-415A-A2D4-15002D43447D}"/>
              </a:ext>
            </a:extLst>
          </p:cNvPr>
          <p:cNvSpPr>
            <a:spLocks noGrp="1"/>
          </p:cNvSpPr>
          <p:nvPr>
            <p:ph type="body" sz="quarter" idx="20" hasCustomPrompt="1"/>
          </p:nvPr>
        </p:nvSpPr>
        <p:spPr>
          <a:xfrm>
            <a:off x="9810369" y="4242815"/>
            <a:ext cx="2057400" cy="731520"/>
          </a:xfrm>
        </p:spPr>
        <p:txBody>
          <a:bodyPr rtlCol="0" anchor="ctr"/>
          <a:lstStyle>
            <a:lvl1pPr marL="0" indent="0" algn="ctr">
              <a:spcBef>
                <a:spcPts val="1000"/>
              </a:spcBef>
              <a:buNone/>
              <a:defRPr sz="2000" b="1">
                <a:latin typeface="Times New Roman" panose="02020603050405020304" pitchFamily="18" charset="0"/>
              </a:defRPr>
            </a:lvl1pPr>
          </a:lstStyle>
          <a:p>
            <a:pPr lvl="0" rtl="0"/>
            <a:r>
              <a:rPr lang="ru-RU" noProof="0"/>
              <a:t>Имя</a:t>
            </a:r>
          </a:p>
        </p:txBody>
      </p:sp>
      <p:sp>
        <p:nvSpPr>
          <p:cNvPr id="64" name="Текст 60">
            <a:extLst>
              <a:ext uri="{FF2B5EF4-FFF2-40B4-BE49-F238E27FC236}">
                <a16:creationId xmlns:a16="http://schemas.microsoft.com/office/drawing/2014/main" id="{25267973-CF84-45FA-9820-576EF937226E}"/>
              </a:ext>
            </a:extLst>
          </p:cNvPr>
          <p:cNvSpPr>
            <a:spLocks noGrp="1"/>
          </p:cNvSpPr>
          <p:nvPr>
            <p:ph type="body" sz="quarter" idx="21" hasCustomPrompt="1"/>
          </p:nvPr>
        </p:nvSpPr>
        <p:spPr>
          <a:xfrm>
            <a:off x="9810369" y="4782312"/>
            <a:ext cx="2057400" cy="644525"/>
          </a:xfrm>
        </p:spPr>
        <p:txBody>
          <a:bodyPr rtlCol="0" anchor="ctr"/>
          <a:lstStyle>
            <a:lvl1pPr marL="0" indent="0" algn="ctr">
              <a:spcBef>
                <a:spcPts val="1000"/>
              </a:spcBef>
              <a:buNone/>
              <a:defRPr sz="2000" b="0">
                <a:latin typeface="+mn-lt"/>
              </a:defRPr>
            </a:lvl1pPr>
          </a:lstStyle>
          <a:p>
            <a:pPr lvl="0" rtl="0"/>
            <a:r>
              <a:rPr lang="ru-RU" noProof="0"/>
              <a:t>Должность</a:t>
            </a:r>
          </a:p>
        </p:txBody>
      </p:sp>
      <p:sp>
        <p:nvSpPr>
          <p:cNvPr id="65" name="Текст 60">
            <a:extLst>
              <a:ext uri="{FF2B5EF4-FFF2-40B4-BE49-F238E27FC236}">
                <a16:creationId xmlns:a16="http://schemas.microsoft.com/office/drawing/2014/main" id="{C90547DE-D65E-4930-8FD2-C0FFE47CD5A9}"/>
              </a:ext>
            </a:extLst>
          </p:cNvPr>
          <p:cNvSpPr>
            <a:spLocks noGrp="1"/>
          </p:cNvSpPr>
          <p:nvPr>
            <p:ph type="body" sz="quarter" idx="22" hasCustomPrompt="1"/>
          </p:nvPr>
        </p:nvSpPr>
        <p:spPr>
          <a:xfrm>
            <a:off x="7439880" y="4242815"/>
            <a:ext cx="2057400" cy="731520"/>
          </a:xfrm>
        </p:spPr>
        <p:txBody>
          <a:bodyPr rtlCol="0" anchor="ctr"/>
          <a:lstStyle>
            <a:lvl1pPr marL="0" indent="0" algn="ctr">
              <a:spcBef>
                <a:spcPts val="1000"/>
              </a:spcBef>
              <a:buNone/>
              <a:defRPr sz="2000" b="1">
                <a:latin typeface="Times New Roman" panose="02020603050405020304" pitchFamily="18" charset="0"/>
              </a:defRPr>
            </a:lvl1pPr>
          </a:lstStyle>
          <a:p>
            <a:pPr lvl="0" rtl="0"/>
            <a:r>
              <a:rPr lang="ru-RU" noProof="0"/>
              <a:t>Имя</a:t>
            </a:r>
          </a:p>
        </p:txBody>
      </p:sp>
      <p:sp>
        <p:nvSpPr>
          <p:cNvPr id="66" name="Текст 60">
            <a:extLst>
              <a:ext uri="{FF2B5EF4-FFF2-40B4-BE49-F238E27FC236}">
                <a16:creationId xmlns:a16="http://schemas.microsoft.com/office/drawing/2014/main" id="{6F0DDCFA-12F3-47A4-9BD8-A43B03931A70}"/>
              </a:ext>
            </a:extLst>
          </p:cNvPr>
          <p:cNvSpPr>
            <a:spLocks noGrp="1"/>
          </p:cNvSpPr>
          <p:nvPr>
            <p:ph type="body" sz="quarter" idx="23" hasCustomPrompt="1"/>
          </p:nvPr>
        </p:nvSpPr>
        <p:spPr>
          <a:xfrm>
            <a:off x="7439880" y="4782312"/>
            <a:ext cx="2057400" cy="644525"/>
          </a:xfrm>
        </p:spPr>
        <p:txBody>
          <a:bodyPr rtlCol="0" anchor="ctr"/>
          <a:lstStyle>
            <a:lvl1pPr marL="0" indent="0" algn="ctr">
              <a:spcBef>
                <a:spcPts val="1000"/>
              </a:spcBef>
              <a:buNone/>
              <a:defRPr sz="2000" b="0">
                <a:latin typeface="+mn-lt"/>
              </a:defRPr>
            </a:lvl1pPr>
          </a:lstStyle>
          <a:p>
            <a:pPr lvl="0" rtl="0"/>
            <a:r>
              <a:rPr lang="ru-RU" noProof="0"/>
              <a:t>Должность</a:t>
            </a:r>
          </a:p>
        </p:txBody>
      </p:sp>
      <p:sp>
        <p:nvSpPr>
          <p:cNvPr id="67" name="Текст 60">
            <a:extLst>
              <a:ext uri="{FF2B5EF4-FFF2-40B4-BE49-F238E27FC236}">
                <a16:creationId xmlns:a16="http://schemas.microsoft.com/office/drawing/2014/main" id="{F97D700B-945B-4B8F-907C-F02C48BE2CC0}"/>
              </a:ext>
            </a:extLst>
          </p:cNvPr>
          <p:cNvSpPr>
            <a:spLocks noGrp="1"/>
          </p:cNvSpPr>
          <p:nvPr>
            <p:ph type="body" sz="quarter" idx="24" hasCustomPrompt="1"/>
          </p:nvPr>
        </p:nvSpPr>
        <p:spPr>
          <a:xfrm>
            <a:off x="5065218" y="4242815"/>
            <a:ext cx="2057400" cy="731520"/>
          </a:xfrm>
        </p:spPr>
        <p:txBody>
          <a:bodyPr rtlCol="0" anchor="ctr"/>
          <a:lstStyle>
            <a:lvl1pPr marL="0" indent="0" algn="ctr">
              <a:spcBef>
                <a:spcPts val="1000"/>
              </a:spcBef>
              <a:buNone/>
              <a:defRPr sz="2000" b="1">
                <a:latin typeface="Times New Roman" panose="02020603050405020304" pitchFamily="18" charset="0"/>
              </a:defRPr>
            </a:lvl1pPr>
          </a:lstStyle>
          <a:p>
            <a:pPr lvl="0" rtl="0"/>
            <a:r>
              <a:rPr lang="ru-RU" noProof="0"/>
              <a:t>Имя</a:t>
            </a:r>
          </a:p>
        </p:txBody>
      </p:sp>
      <p:sp>
        <p:nvSpPr>
          <p:cNvPr id="68" name="Текст 60">
            <a:extLst>
              <a:ext uri="{FF2B5EF4-FFF2-40B4-BE49-F238E27FC236}">
                <a16:creationId xmlns:a16="http://schemas.microsoft.com/office/drawing/2014/main" id="{2CBF1DAD-7E2F-420A-89E2-A21636A0D3A0}"/>
              </a:ext>
            </a:extLst>
          </p:cNvPr>
          <p:cNvSpPr>
            <a:spLocks noGrp="1"/>
          </p:cNvSpPr>
          <p:nvPr>
            <p:ph type="body" sz="quarter" idx="25" hasCustomPrompt="1"/>
          </p:nvPr>
        </p:nvSpPr>
        <p:spPr>
          <a:xfrm>
            <a:off x="5065218" y="4782312"/>
            <a:ext cx="2057400" cy="644525"/>
          </a:xfrm>
        </p:spPr>
        <p:txBody>
          <a:bodyPr rtlCol="0" anchor="ctr"/>
          <a:lstStyle>
            <a:lvl1pPr marL="0" indent="0" algn="ctr">
              <a:spcBef>
                <a:spcPts val="1000"/>
              </a:spcBef>
              <a:buNone/>
              <a:defRPr sz="2000" b="0">
                <a:latin typeface="+mn-lt"/>
              </a:defRPr>
            </a:lvl1pPr>
          </a:lstStyle>
          <a:p>
            <a:pPr lvl="0" rtl="0"/>
            <a:r>
              <a:rPr lang="ru-RU" noProof="0"/>
              <a:t>Должность</a:t>
            </a:r>
          </a:p>
        </p:txBody>
      </p:sp>
      <p:sp>
        <p:nvSpPr>
          <p:cNvPr id="69" name="Текст 60">
            <a:extLst>
              <a:ext uri="{FF2B5EF4-FFF2-40B4-BE49-F238E27FC236}">
                <a16:creationId xmlns:a16="http://schemas.microsoft.com/office/drawing/2014/main" id="{48D6E3F9-8E51-4439-A1F4-D3547D7A45AA}"/>
              </a:ext>
            </a:extLst>
          </p:cNvPr>
          <p:cNvSpPr>
            <a:spLocks noGrp="1"/>
          </p:cNvSpPr>
          <p:nvPr>
            <p:ph type="body" sz="quarter" idx="26" hasCustomPrompt="1"/>
          </p:nvPr>
        </p:nvSpPr>
        <p:spPr>
          <a:xfrm>
            <a:off x="2703846" y="4242815"/>
            <a:ext cx="2057400" cy="731520"/>
          </a:xfrm>
        </p:spPr>
        <p:txBody>
          <a:bodyPr rtlCol="0" anchor="ctr"/>
          <a:lstStyle>
            <a:lvl1pPr marL="0" indent="0" algn="ctr">
              <a:spcBef>
                <a:spcPts val="1000"/>
              </a:spcBef>
              <a:buNone/>
              <a:defRPr sz="2000" b="1">
                <a:latin typeface="Times New Roman" panose="02020603050405020304" pitchFamily="18" charset="0"/>
              </a:defRPr>
            </a:lvl1pPr>
          </a:lstStyle>
          <a:p>
            <a:pPr lvl="0" rtl="0"/>
            <a:r>
              <a:rPr lang="ru-RU" noProof="0"/>
              <a:t>Имя</a:t>
            </a:r>
          </a:p>
        </p:txBody>
      </p:sp>
      <p:sp>
        <p:nvSpPr>
          <p:cNvPr id="70" name="Текст 60">
            <a:extLst>
              <a:ext uri="{FF2B5EF4-FFF2-40B4-BE49-F238E27FC236}">
                <a16:creationId xmlns:a16="http://schemas.microsoft.com/office/drawing/2014/main" id="{D142C7CE-3ABA-4AF0-8C3F-C11DC5AE1CEE}"/>
              </a:ext>
            </a:extLst>
          </p:cNvPr>
          <p:cNvSpPr>
            <a:spLocks noGrp="1"/>
          </p:cNvSpPr>
          <p:nvPr>
            <p:ph type="body" sz="quarter" idx="27" hasCustomPrompt="1"/>
          </p:nvPr>
        </p:nvSpPr>
        <p:spPr>
          <a:xfrm>
            <a:off x="2703846" y="4782312"/>
            <a:ext cx="2057400" cy="644525"/>
          </a:xfrm>
        </p:spPr>
        <p:txBody>
          <a:bodyPr rtlCol="0" anchor="ctr"/>
          <a:lstStyle>
            <a:lvl1pPr marL="0" indent="0" algn="ctr">
              <a:spcBef>
                <a:spcPts val="1000"/>
              </a:spcBef>
              <a:buNone/>
              <a:defRPr sz="2000" b="0">
                <a:latin typeface="+mn-lt"/>
              </a:defRPr>
            </a:lvl1pPr>
          </a:lstStyle>
          <a:p>
            <a:pPr lvl="0" rtl="0"/>
            <a:r>
              <a:rPr lang="ru-RU" noProof="0"/>
              <a:t>Должность</a:t>
            </a:r>
          </a:p>
        </p:txBody>
      </p:sp>
    </p:spTree>
    <p:extLst>
      <p:ext uri="{BB962C8B-B14F-4D97-AF65-F5344CB8AC3E}">
        <p14:creationId xmlns:p14="http://schemas.microsoft.com/office/powerpoint/2010/main" val="3420658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Полилиния: Фигура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pPr rtl="0"/>
            <a:endParaRPr lang="ru-RU" noProof="0"/>
          </a:p>
        </p:txBody>
      </p:sp>
      <p:sp>
        <p:nvSpPr>
          <p:cNvPr id="2" name="Заголовок 1">
            <a:extLst>
              <a:ext uri="{FF2B5EF4-FFF2-40B4-BE49-F238E27FC236}">
                <a16:creationId xmlns:a16="http://schemas.microsoft.com/office/drawing/2014/main" id="{D2A77EC9-372A-4ECA-9088-780532AF057F}"/>
              </a:ext>
            </a:extLst>
          </p:cNvPr>
          <p:cNvSpPr>
            <a:spLocks noGrp="1"/>
          </p:cNvSpPr>
          <p:nvPr>
            <p:ph type="title"/>
          </p:nvPr>
        </p:nvSpPr>
        <p:spPr/>
        <p:txBody>
          <a:bodyPr rtlCol="0">
            <a:normAutofit/>
          </a:bodyPr>
          <a:lstStyle>
            <a:lvl1pPr>
              <a:defRPr sz="4000"/>
            </a:lvl1pPr>
          </a:lstStyle>
          <a:p>
            <a:pPr rtl="0"/>
            <a:r>
              <a:rPr lang="en-US" noProof="0"/>
              <a:t>Click to edit Master title style</a:t>
            </a:r>
            <a:endParaRPr lang="ru-RU" noProof="0"/>
          </a:p>
        </p:txBody>
      </p:sp>
      <p:sp>
        <p:nvSpPr>
          <p:cNvPr id="3" name="Объект 2">
            <a:extLst>
              <a:ext uri="{FF2B5EF4-FFF2-40B4-BE49-F238E27FC236}">
                <a16:creationId xmlns:a16="http://schemas.microsoft.com/office/drawing/2014/main" id="{57C882CE-1B27-414A-9B06-AA5D2DB683BA}"/>
              </a:ext>
            </a:extLst>
          </p:cNvPr>
          <p:cNvSpPr>
            <a:spLocks noGrp="1"/>
          </p:cNvSpPr>
          <p:nvPr>
            <p:ph sz="half" idx="1" hasCustomPrompt="1"/>
          </p:nvPr>
        </p:nvSpPr>
        <p:spPr>
          <a:xfrm>
            <a:off x="838200" y="2011680"/>
            <a:ext cx="4937760" cy="4160520"/>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a:extLst>
              <a:ext uri="{FF2B5EF4-FFF2-40B4-BE49-F238E27FC236}">
                <a16:creationId xmlns:a16="http://schemas.microsoft.com/office/drawing/2014/main" id="{A0397E60-5D92-4530-96D1-FC09AF3C2742}"/>
              </a:ext>
            </a:extLst>
          </p:cNvPr>
          <p:cNvSpPr>
            <a:spLocks noGrp="1"/>
          </p:cNvSpPr>
          <p:nvPr>
            <p:ph sz="half" idx="2" hasCustomPrompt="1"/>
          </p:nvPr>
        </p:nvSpPr>
        <p:spPr>
          <a:xfrm>
            <a:off x="6419088" y="2011680"/>
            <a:ext cx="4937760" cy="4160520"/>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Дата 4">
            <a:extLst>
              <a:ext uri="{FF2B5EF4-FFF2-40B4-BE49-F238E27FC236}">
                <a16:creationId xmlns:a16="http://schemas.microsoft.com/office/drawing/2014/main" id="{034240FE-0C6A-47E9-9B0A-7B3C60877372}"/>
              </a:ext>
            </a:extLst>
          </p:cNvPr>
          <p:cNvSpPr>
            <a:spLocks noGrp="1"/>
          </p:cNvSpPr>
          <p:nvPr>
            <p:ph type="dt" sz="half" idx="10"/>
          </p:nvPr>
        </p:nvSpPr>
        <p:spPr/>
        <p:txBody>
          <a:bodyPr rtlCol="0"/>
          <a:lstStyle/>
          <a:p>
            <a:pPr rtl="0"/>
            <a:r>
              <a:rPr lang="ru-RU" noProof="0"/>
              <a:t>03.09.20ГГ</a:t>
            </a:r>
          </a:p>
        </p:txBody>
      </p:sp>
      <p:sp>
        <p:nvSpPr>
          <p:cNvPr id="6" name="Нижний колонтитул 5">
            <a:extLst>
              <a:ext uri="{FF2B5EF4-FFF2-40B4-BE49-F238E27FC236}">
                <a16:creationId xmlns:a16="http://schemas.microsoft.com/office/drawing/2014/main" id="{8671AE1B-BB18-4C7E-AA77-3A4D401A5F35}"/>
              </a:ext>
            </a:extLst>
          </p:cNvPr>
          <p:cNvSpPr>
            <a:spLocks noGrp="1"/>
          </p:cNvSpPr>
          <p:nvPr>
            <p:ph type="ftr" sz="quarter" idx="11"/>
          </p:nvPr>
        </p:nvSpPr>
        <p:spPr/>
        <p:txBody>
          <a:bodyPr rtlCol="0"/>
          <a:lstStyle/>
          <a:p>
            <a:pPr rtl="0"/>
            <a:r>
              <a:rPr lang="ru-RU" noProof="0"/>
              <a:t>Название презентации</a:t>
            </a:r>
          </a:p>
        </p:txBody>
      </p:sp>
      <p:sp>
        <p:nvSpPr>
          <p:cNvPr id="7" name="Номер слайда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61000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олилиния: Фигура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pPr rtl="0"/>
            <a:endParaRPr lang="ru-RU" noProof="0"/>
          </a:p>
        </p:txBody>
      </p:sp>
      <p:sp>
        <p:nvSpPr>
          <p:cNvPr id="2" name="Заголовок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rtlCol="0">
            <a:normAutofit/>
          </a:bodyPr>
          <a:lstStyle>
            <a:lvl1pPr>
              <a:defRPr sz="4000"/>
            </a:lvl1pPr>
          </a:lstStyle>
          <a:p>
            <a:pPr rtl="0"/>
            <a:r>
              <a:rPr lang="en-US" noProof="0"/>
              <a:t>Click to edit Master title style</a:t>
            </a:r>
            <a:endParaRPr lang="ru-RU" noProof="0"/>
          </a:p>
        </p:txBody>
      </p:sp>
      <p:sp>
        <p:nvSpPr>
          <p:cNvPr id="3" name="Текст 2">
            <a:extLst>
              <a:ext uri="{FF2B5EF4-FFF2-40B4-BE49-F238E27FC236}">
                <a16:creationId xmlns:a16="http://schemas.microsoft.com/office/drawing/2014/main" id="{8D65C47E-B85E-4B3E-A669-DEEC7F5DF2FB}"/>
              </a:ext>
            </a:extLst>
          </p:cNvPr>
          <p:cNvSpPr>
            <a:spLocks noGrp="1"/>
          </p:cNvSpPr>
          <p:nvPr>
            <p:ph type="body" idx="1" hasCustomPrompt="1"/>
          </p:nvPr>
        </p:nvSpPr>
        <p:spPr>
          <a:xfrm>
            <a:off x="839788" y="2011680"/>
            <a:ext cx="4937760" cy="950976"/>
          </a:xfrm>
        </p:spPr>
        <p:txBody>
          <a:bodyPr rtlCol="0"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a:extLst>
              <a:ext uri="{FF2B5EF4-FFF2-40B4-BE49-F238E27FC236}">
                <a16:creationId xmlns:a16="http://schemas.microsoft.com/office/drawing/2014/main" id="{E324517F-FE8C-49AD-9A52-0F4301052699}"/>
              </a:ext>
            </a:extLst>
          </p:cNvPr>
          <p:cNvSpPr>
            <a:spLocks noGrp="1"/>
          </p:cNvSpPr>
          <p:nvPr>
            <p:ph sz="half" idx="2" hasCustomPrompt="1"/>
          </p:nvPr>
        </p:nvSpPr>
        <p:spPr>
          <a:xfrm>
            <a:off x="839788" y="3127248"/>
            <a:ext cx="4937760" cy="3063240"/>
          </a:xfrm>
        </p:spPr>
        <p:txBody>
          <a:bodyPr rtlCol="0">
            <a:normAutofit/>
          </a:bodyPr>
          <a:lstStyle>
            <a:lvl1pPr>
              <a:defRPr sz="1800"/>
            </a:lvl1pPr>
            <a:lvl2pPr>
              <a:defRPr sz="1800"/>
            </a:lvl2pPr>
            <a:lvl3pPr>
              <a:defRPr sz="1800"/>
            </a:lvl3pPr>
            <a:lvl4pPr>
              <a:defRPr sz="1800"/>
            </a:lvl4pPr>
            <a:lvl5pPr>
              <a:defRPr sz="18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Текст 4">
            <a:extLst>
              <a:ext uri="{FF2B5EF4-FFF2-40B4-BE49-F238E27FC236}">
                <a16:creationId xmlns:a16="http://schemas.microsoft.com/office/drawing/2014/main" id="{C80C73EC-7117-4DC2-9075-14102F2E282B}"/>
              </a:ext>
            </a:extLst>
          </p:cNvPr>
          <p:cNvSpPr>
            <a:spLocks noGrp="1"/>
          </p:cNvSpPr>
          <p:nvPr>
            <p:ph type="body" sz="quarter" idx="3" hasCustomPrompt="1"/>
          </p:nvPr>
        </p:nvSpPr>
        <p:spPr>
          <a:xfrm>
            <a:off x="6419088" y="2011680"/>
            <a:ext cx="4937760" cy="950976"/>
          </a:xfrm>
        </p:spPr>
        <p:txBody>
          <a:bodyPr rtlCol="0"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6" name="Объект 5">
            <a:extLst>
              <a:ext uri="{FF2B5EF4-FFF2-40B4-BE49-F238E27FC236}">
                <a16:creationId xmlns:a16="http://schemas.microsoft.com/office/drawing/2014/main" id="{7DD9A323-865B-4177-8F98-9BA304E022E0}"/>
              </a:ext>
            </a:extLst>
          </p:cNvPr>
          <p:cNvSpPr>
            <a:spLocks noGrp="1"/>
          </p:cNvSpPr>
          <p:nvPr>
            <p:ph sz="quarter" idx="4" hasCustomPrompt="1"/>
          </p:nvPr>
        </p:nvSpPr>
        <p:spPr>
          <a:xfrm>
            <a:off x="6419088" y="3127248"/>
            <a:ext cx="4937760" cy="3063240"/>
          </a:xfrm>
        </p:spPr>
        <p:txBody>
          <a:bodyPr rtlCol="0">
            <a:normAutofit/>
          </a:bodyPr>
          <a:lstStyle>
            <a:lvl1pPr>
              <a:defRPr sz="1800"/>
            </a:lvl1pPr>
            <a:lvl2pPr>
              <a:defRPr sz="1800"/>
            </a:lvl2pPr>
            <a:lvl3pPr>
              <a:defRPr sz="1800"/>
            </a:lvl3pPr>
            <a:lvl4pPr>
              <a:defRPr sz="1800"/>
            </a:lvl4pPr>
            <a:lvl5pPr>
              <a:defRPr sz="18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a:extLst>
              <a:ext uri="{FF2B5EF4-FFF2-40B4-BE49-F238E27FC236}">
                <a16:creationId xmlns:a16="http://schemas.microsoft.com/office/drawing/2014/main" id="{2AA4E5D6-7075-4584-BD43-D966F0B58E6D}"/>
              </a:ext>
            </a:extLst>
          </p:cNvPr>
          <p:cNvSpPr>
            <a:spLocks noGrp="1"/>
          </p:cNvSpPr>
          <p:nvPr>
            <p:ph type="dt" sz="half" idx="10"/>
          </p:nvPr>
        </p:nvSpPr>
        <p:spPr/>
        <p:txBody>
          <a:bodyPr rtlCol="0"/>
          <a:lstStyle/>
          <a:p>
            <a:pPr rtl="0"/>
            <a:r>
              <a:rPr lang="ru-RU" noProof="0"/>
              <a:t>03.09.20ГГ</a:t>
            </a:r>
          </a:p>
        </p:txBody>
      </p:sp>
      <p:sp>
        <p:nvSpPr>
          <p:cNvPr id="8" name="Нижний колонтитул 7">
            <a:extLst>
              <a:ext uri="{FF2B5EF4-FFF2-40B4-BE49-F238E27FC236}">
                <a16:creationId xmlns:a16="http://schemas.microsoft.com/office/drawing/2014/main" id="{8C38B83D-8A05-4F3C-A409-1602C9630750}"/>
              </a:ext>
            </a:extLst>
          </p:cNvPr>
          <p:cNvSpPr>
            <a:spLocks noGrp="1"/>
          </p:cNvSpPr>
          <p:nvPr>
            <p:ph type="ftr" sz="quarter" idx="11"/>
          </p:nvPr>
        </p:nvSpPr>
        <p:spPr/>
        <p:txBody>
          <a:bodyPr rtlCol="0"/>
          <a:lstStyle/>
          <a:p>
            <a:pPr rtl="0"/>
            <a:r>
              <a:rPr lang="ru-RU" noProof="0"/>
              <a:t>Название презентации</a:t>
            </a:r>
          </a:p>
        </p:txBody>
      </p:sp>
      <p:sp>
        <p:nvSpPr>
          <p:cNvPr id="9" name="Номер слайда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rtlCol="0"/>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4020813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u-RU" noProof="0"/>
              <a:t>Образец заголовка</a:t>
            </a:r>
          </a:p>
        </p:txBody>
      </p:sp>
      <p:sp>
        <p:nvSpPr>
          <p:cNvPr id="3" name="Текст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ru-RU" noProof="0"/>
              <a:t>03.09.20ГГ</a:t>
            </a:r>
          </a:p>
        </p:txBody>
      </p:sp>
      <p:sp>
        <p:nvSpPr>
          <p:cNvPr id="5" name="Нижний колонтитул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ru-RU" noProof="0"/>
              <a:t>Название презентации</a:t>
            </a:r>
          </a:p>
        </p:txBody>
      </p:sp>
      <p:sp>
        <p:nvSpPr>
          <p:cNvPr id="6" name="Номер слайда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446197306"/>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35" r:id="rId5"/>
    <p:sldLayoutId id="2147483739" r:id="rId6"/>
    <p:sldLayoutId id="2147483748" r:id="rId7"/>
    <p:sldLayoutId id="2147483737" r:id="rId8"/>
    <p:sldLayoutId id="2147483738" r:id="rId9"/>
    <p:sldLayoutId id="2147483749" r:id="rId10"/>
    <p:sldLayoutId id="2147483750" r:id="rId11"/>
    <p:sldLayoutId id="2147483751" r:id="rId12"/>
    <p:sldLayoutId id="2147483736" r:id="rId13"/>
    <p:sldLayoutId id="2147483740" r:id="rId14"/>
    <p:sldLayoutId id="2147483742" r:id="rId15"/>
    <p:sldLayoutId id="2147483743" r:id="rId16"/>
  </p:sldLayoutIdLst>
  <p:hf hdr="0"/>
  <p:txStyles>
    <p:titleStyle>
      <a:lvl1pPr algn="l" defTabSz="914400" rtl="0" eaLnBrk="1" latinLnBrk="0" hangingPunct="1">
        <a:lnSpc>
          <a:spcPct val="90000"/>
        </a:lnSpc>
        <a:spcBef>
          <a:spcPct val="0"/>
        </a:spcBef>
        <a:buNone/>
        <a:defRPr sz="4400" b="1" i="1" kern="120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9B6BA5-FE52-37E1-EFFB-A200E2EF17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a:extLst>
              <a:ext uri="{FF2B5EF4-FFF2-40B4-BE49-F238E27FC236}">
                <a16:creationId xmlns:a16="http://schemas.microsoft.com/office/drawing/2014/main" id="{761FD1FB-B600-881D-08B6-B5348A0E9E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4D2AAD71-3AB3-A2D0-C824-D84352586F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ru-RU" noProof="0"/>
              <a:t>03.09.20ГГ</a:t>
            </a:r>
          </a:p>
        </p:txBody>
      </p:sp>
      <p:sp>
        <p:nvSpPr>
          <p:cNvPr id="5" name="Footer Placeholder 4">
            <a:extLst>
              <a:ext uri="{FF2B5EF4-FFF2-40B4-BE49-F238E27FC236}">
                <a16:creationId xmlns:a16="http://schemas.microsoft.com/office/drawing/2014/main" id="{C2311852-96B3-CCD9-240A-2DADCB7D27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41CF9F83-49C8-7755-5847-36C298A998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9713C8C-8E70-45D5-AE59-23E60168254E}" type="slidenum">
              <a:rPr lang="ru-RU" noProof="0" smtClean="0"/>
              <a:t>‹#›</a:t>
            </a:fld>
            <a:endParaRPr lang="ru-RU" noProof="0"/>
          </a:p>
        </p:txBody>
      </p:sp>
    </p:spTree>
    <p:extLst>
      <p:ext uri="{BB962C8B-B14F-4D97-AF65-F5344CB8AC3E}">
        <p14:creationId xmlns:p14="http://schemas.microsoft.com/office/powerpoint/2010/main" val="3464176550"/>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8.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g"/><Relationship Id="rId7" Type="http://schemas.openxmlformats.org/officeDocument/2006/relationships/image" Target="../media/image28.jpg"/><Relationship Id="rId2" Type="http://schemas.openxmlformats.org/officeDocument/2006/relationships/image" Target="../media/image23.png"/><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jpg"/><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7.xml"/><Relationship Id="rId5" Type="http://schemas.openxmlformats.org/officeDocument/2006/relationships/image" Target="../media/image33.png"/><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3.png"/></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17.xml"/><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8.xml"/><Relationship Id="rId1" Type="http://schemas.openxmlformats.org/officeDocument/2006/relationships/slideLayout" Target="../slideLayouts/slideLayout17.xml"/><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2.png"/><Relationship Id="rId7" Type="http://schemas.openxmlformats.org/officeDocument/2006/relationships/diagramQuickStyle" Target="../diagrams/quickStyle4.xml"/><Relationship Id="rId2" Type="http://schemas.openxmlformats.org/officeDocument/2006/relationships/notesSlide" Target="../notesSlides/notesSlide39.xml"/><Relationship Id="rId1" Type="http://schemas.openxmlformats.org/officeDocument/2006/relationships/slideLayout" Target="../slideLayouts/slideLayout1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33.png"/><Relationship Id="rId9" Type="http://schemas.microsoft.com/office/2007/relationships/diagramDrawing" Target="../diagrams/drawing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762000" y="4841875"/>
            <a:ext cx="9764245" cy="2387600"/>
          </a:xfrm>
        </p:spPr>
        <p:txBody>
          <a:bodyPr rtlCol="0">
            <a:normAutofit fontScale="90000"/>
          </a:bodyPr>
          <a:lstStyle/>
          <a:p>
            <a:r>
              <a:rPr lang="ru-RU" sz="2000" dirty="0">
                <a:effectLst/>
                <a:latin typeface="Times New Roman" panose="02020603050405020304" pitchFamily="18" charset="0"/>
                <a:ea typeface="Times New Roman" panose="02020603050405020304" pitchFamily="18" charset="0"/>
              </a:rPr>
              <a:t>AZƏRBAYCAN RESPUBLİKASI ELM VƏ TƏHSİL</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NAZİRLİYİ</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AZƏRBAYCAN TEXNİKİ UNİVERSİTETİ</a:t>
            </a:r>
            <a:br>
              <a:rPr lang="en-CA" sz="2000" dirty="0">
                <a:effectLst/>
                <a:latin typeface="Times New Roman" panose="02020603050405020304" pitchFamily="18" charset="0"/>
                <a:ea typeface="Times New Roman" panose="02020603050405020304" pitchFamily="18" charset="0"/>
              </a:rPr>
            </a:br>
            <a:br>
              <a:rPr lang="en-CA" sz="2000" dirty="0">
                <a:effectLst/>
                <a:latin typeface="Times New Roman" panose="02020603050405020304" pitchFamily="18" charset="0"/>
                <a:ea typeface="Times New Roman" panose="02020603050405020304" pitchFamily="18" charset="0"/>
              </a:rPr>
            </a:br>
            <a:r>
              <a:rPr lang="en-US" sz="2000" b="1" dirty="0"/>
              <a:t>YUSİFOVA ÜLKƏR ELÇİN </a:t>
            </a:r>
            <a:r>
              <a:rPr lang="en-US" sz="2000" b="1" dirty="0" err="1"/>
              <a:t>qızı</a:t>
            </a:r>
            <a:br>
              <a:rPr lang="en-US" sz="2000" b="1" dirty="0"/>
            </a:br>
            <a:r>
              <a:rPr lang="en-US" sz="2000" b="1" dirty="0"/>
              <a:t>DADAŞOVA LEYLA TƏRLAN </a:t>
            </a:r>
            <a:r>
              <a:rPr lang="en-US" sz="2000" b="1" dirty="0" err="1"/>
              <a:t>qızı</a:t>
            </a:r>
            <a:br>
              <a:rPr lang="ru-RU" sz="2000" dirty="0">
                <a:effectLst/>
                <a:latin typeface="Times New Roman" panose="02020603050405020304" pitchFamily="18" charset="0"/>
                <a:ea typeface="Times New Roman" panose="02020603050405020304" pitchFamily="18" charset="0"/>
              </a:rPr>
            </a:br>
            <a:r>
              <a:rPr lang="en-US" sz="2000" b="1" dirty="0"/>
              <a:t>AXUNDZADƏ FUAD BABƏK </a:t>
            </a:r>
            <a:r>
              <a:rPr lang="en-US" sz="2000" b="1" dirty="0" err="1"/>
              <a:t>oğlu</a:t>
            </a:r>
            <a:br>
              <a:rPr lang="en-US" sz="2000" b="1" dirty="0"/>
            </a:br>
            <a:r>
              <a:rPr lang="en-US" sz="2000" b="1" dirty="0"/>
              <a:t>MƏMMƏDZADƏ NƏRMİNƏ FİZULİ </a:t>
            </a:r>
            <a:r>
              <a:rPr lang="en-US" sz="2000" b="1" dirty="0" err="1"/>
              <a:t>qızı</a:t>
            </a:r>
            <a:br>
              <a:rPr lang="en-US" sz="2000" b="1" dirty="0"/>
            </a:br>
            <a:r>
              <a:rPr lang="en-US" sz="2000" b="1" dirty="0"/>
              <a:t> </a:t>
            </a:r>
            <a:br>
              <a:rPr lang="en-US" sz="2000" dirty="0"/>
            </a:b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Data Mining </a:t>
            </a:r>
            <a:r>
              <a:rPr lang="ru-RU" sz="2000" dirty="0" err="1">
                <a:effectLst/>
                <a:latin typeface="Times New Roman" panose="02020603050405020304" pitchFamily="18" charset="0"/>
                <a:ea typeface="Times New Roman" panose="02020603050405020304" pitchFamily="18" charset="0"/>
              </a:rPr>
              <a:t>yolu</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ilə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sosial</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şəbəkələrdə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saxta</a:t>
            </a:r>
            <a:r>
              <a:rPr lang="ru-RU" sz="2000" spc="-335"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hesabların</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aşkarlanması</a:t>
            </a:r>
            <a:r>
              <a:rPr lang="ru-RU" sz="2000" dirty="0">
                <a:effectLst/>
                <a:latin typeface="Times New Roman" panose="02020603050405020304" pitchFamily="18" charset="0"/>
                <a:ea typeface="Times New Roman" panose="02020603050405020304" pitchFamily="18" charset="0"/>
              </a:rPr>
              <a:t> </a:t>
            </a:r>
            <a:br>
              <a:rPr lang="en-CA" sz="2000" dirty="0">
                <a:effectLst/>
                <a:latin typeface="Times New Roman" panose="02020603050405020304" pitchFamily="18" charset="0"/>
                <a:ea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rPr>
            </a:br>
            <a:r>
              <a:rPr lang="ru-RU" sz="2000" dirty="0" err="1">
                <a:effectLst/>
                <a:latin typeface="Times New Roman" panose="02020603050405020304" pitchFamily="18" charset="0"/>
                <a:ea typeface="Times New Roman" panose="02020603050405020304" pitchFamily="18" charset="0"/>
              </a:rPr>
              <a:t>mövzusunda</a:t>
            </a:r>
            <a:br>
              <a:rPr lang="en-CA" sz="2000" dirty="0">
                <a:effectLst/>
                <a:latin typeface="Times New Roman" panose="02020603050405020304" pitchFamily="18" charset="0"/>
                <a:ea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MAGİSTRLİK</a:t>
            </a:r>
            <a:r>
              <a:rPr lang="ru-RU" sz="2000" b="1" spc="-35" dirty="0">
                <a:effectLst/>
                <a:latin typeface="Times New Roman" panose="02020603050405020304" pitchFamily="18" charset="0"/>
                <a:ea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rPr>
              <a:t>DİSSERTASİYASI</a:t>
            </a:r>
            <a:br>
              <a:rPr lang="en-CA" sz="2000" b="1" dirty="0">
                <a:effectLst/>
                <a:latin typeface="Times New Roman" panose="02020603050405020304" pitchFamily="18" charset="0"/>
                <a:ea typeface="Times New Roman" panose="02020603050405020304" pitchFamily="18" charset="0"/>
              </a:rPr>
            </a:br>
            <a:br>
              <a:rPr lang="az-Latn-AZ" sz="2000" b="1"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İxtisas</a:t>
            </a:r>
            <a:r>
              <a:rPr lang="ru-RU" sz="2000" b="1" dirty="0">
                <a:effectLst/>
                <a:latin typeface="Times New Roman" panose="02020603050405020304" pitchFamily="18" charset="0"/>
                <a:ea typeface="Times New Roman" panose="02020603050405020304" pitchFamily="18" charset="0"/>
              </a:rPr>
              <a:t>: 060632-“İnformasiya </a:t>
            </a:r>
            <a:r>
              <a:rPr lang="ru-RU" sz="2000" b="1" dirty="0" err="1">
                <a:effectLst/>
                <a:latin typeface="Times New Roman" panose="02020603050405020304" pitchFamily="18" charset="0"/>
                <a:ea typeface="Times New Roman" panose="02020603050405020304" pitchFamily="18" charset="0"/>
              </a:rPr>
              <a:t>tenologiyaları</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və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mühəndisliyi</a:t>
            </a:r>
            <a:r>
              <a:rPr lang="ru-RU" sz="2000" b="1" dirty="0">
                <a:effectLst/>
                <a:latin typeface="Times New Roman" panose="02020603050405020304" pitchFamily="18" charset="0"/>
                <a:ea typeface="Times New Roman" panose="02020603050405020304" pitchFamily="18" charset="0"/>
              </a:rPr>
              <a:t>”</a:t>
            </a:r>
            <a:br>
              <a:rPr lang="en-CA" sz="2000" b="1" dirty="0">
                <a:effectLst/>
                <a:latin typeface="Times New Roman" panose="02020603050405020304" pitchFamily="18" charset="0"/>
                <a:ea typeface="Times New Roman" panose="02020603050405020304" pitchFamily="18" charset="0"/>
              </a:rPr>
            </a:br>
            <a:br>
              <a:rPr lang="en-CA" sz="2000" b="1"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İxtisaslaşma</a:t>
            </a:r>
            <a:r>
              <a:rPr lang="ru-RU" sz="2000" b="1" dirty="0">
                <a:effectLst/>
                <a:latin typeface="Times New Roman" panose="02020603050405020304" pitchFamily="18" charset="0"/>
                <a:ea typeface="Times New Roman" panose="02020603050405020304" pitchFamily="18" charset="0"/>
              </a:rPr>
              <a:t>:“</a:t>
            </a:r>
            <a:r>
              <a:rPr lang="ru-RU" sz="2000" b="1" dirty="0" err="1">
                <a:effectLst/>
                <a:latin typeface="Times New Roman" panose="02020603050405020304" pitchFamily="18" charset="0"/>
                <a:ea typeface="Times New Roman" panose="02020603050405020304" pitchFamily="18" charset="0"/>
              </a:rPr>
              <a:t>İdarəetmədə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informasiya</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br>
              <a:rPr lang="en-CA" sz="2000" b="1" dirty="0">
                <a:effectLst/>
                <a:latin typeface="Times New Roman" panose="02020603050405020304" pitchFamily="18" charset="0"/>
                <a:ea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Elmi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rəhbər</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t.e.n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dosent.Z.Ə</a:t>
            </a:r>
            <a:r>
              <a:rPr lang="ru-RU" sz="2000" b="1" dirty="0">
                <a:effectLst/>
                <a:latin typeface="Times New Roman" panose="02020603050405020304" pitchFamily="18" charset="0"/>
                <a:ea typeface="Times New Roman" panose="02020603050405020304" pitchFamily="18" charset="0"/>
              </a:rPr>
              <a:t>.</a:t>
            </a:r>
            <a:r>
              <a:rPr lang="ru-RU" sz="2000" b="1" spc="-5"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Cəfərov</a:t>
            </a: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spTree>
    <p:extLst>
      <p:ext uri="{BB962C8B-B14F-4D97-AF65-F5344CB8AC3E}">
        <p14:creationId xmlns:p14="http://schemas.microsoft.com/office/powerpoint/2010/main" val="2347719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Data </a:t>
            </a:r>
            <a:r>
              <a:rPr lang="en-US" b="1" dirty="0" err="1"/>
              <a:t>Miningin</a:t>
            </a:r>
            <a:r>
              <a:rPr lang="en-US" b="1" dirty="0"/>
              <a:t> </a:t>
            </a:r>
            <a:r>
              <a:rPr lang="en-US" b="1" dirty="0" err="1"/>
              <a:t>sosial</a:t>
            </a:r>
            <a:r>
              <a:rPr lang="en-US" b="1" dirty="0"/>
              <a:t> </a:t>
            </a:r>
            <a:r>
              <a:rPr lang="en-US" b="1" dirty="0" err="1"/>
              <a:t>mediada</a:t>
            </a:r>
            <a:r>
              <a:rPr lang="en-US" b="1" dirty="0"/>
              <a:t> </a:t>
            </a:r>
            <a:r>
              <a:rPr lang="en-US" b="1" dirty="0" err="1"/>
              <a:t>rolu</a:t>
            </a:r>
            <a:br>
              <a:rPr lang="en-US" b="1"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9576" y="1412776"/>
            <a:ext cx="7704856" cy="5127232"/>
          </a:xfrm>
        </p:spPr>
      </p:pic>
    </p:spTree>
    <p:extLst>
      <p:ext uri="{BB962C8B-B14F-4D97-AF65-F5344CB8AC3E}">
        <p14:creationId xmlns:p14="http://schemas.microsoft.com/office/powerpoint/2010/main" val="1261080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Data </a:t>
            </a:r>
            <a:r>
              <a:rPr lang="en-US" b="1" dirty="0" err="1"/>
              <a:t>Miningin</a:t>
            </a:r>
            <a:r>
              <a:rPr lang="en-US" b="1" dirty="0"/>
              <a:t> </a:t>
            </a:r>
            <a:r>
              <a:rPr lang="en-US" b="1" dirty="0" err="1"/>
              <a:t>sosial</a:t>
            </a:r>
            <a:r>
              <a:rPr lang="en-US" b="1" dirty="0"/>
              <a:t> </a:t>
            </a:r>
            <a:r>
              <a:rPr lang="en-US" b="1" dirty="0" err="1"/>
              <a:t>mediada</a:t>
            </a:r>
            <a:r>
              <a:rPr lang="en-US" b="1" dirty="0"/>
              <a:t> </a:t>
            </a:r>
            <a:r>
              <a:rPr lang="en-US" b="1" dirty="0" err="1"/>
              <a:t>rolu</a:t>
            </a:r>
            <a:br>
              <a:rPr lang="en-US" b="1"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3" y="1124745"/>
            <a:ext cx="8864273" cy="5409491"/>
          </a:xfrm>
        </p:spPr>
      </p:pic>
    </p:spTree>
    <p:extLst>
      <p:ext uri="{BB962C8B-B14F-4D97-AF65-F5344CB8AC3E}">
        <p14:creationId xmlns:p14="http://schemas.microsoft.com/office/powerpoint/2010/main" val="2221123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a:t>Data </a:t>
            </a:r>
            <a:r>
              <a:rPr lang="en-US" b="1" dirty="0" err="1"/>
              <a:t>Miningin</a:t>
            </a:r>
            <a:r>
              <a:rPr lang="en-US" b="1" dirty="0"/>
              <a:t> </a:t>
            </a:r>
            <a:r>
              <a:rPr lang="en-US" b="1" dirty="0" err="1"/>
              <a:t>sosial</a:t>
            </a:r>
            <a:r>
              <a:rPr lang="en-US" b="1" dirty="0"/>
              <a:t> </a:t>
            </a:r>
            <a:r>
              <a:rPr lang="en-US" b="1" dirty="0" err="1"/>
              <a:t>mediada</a:t>
            </a:r>
            <a:r>
              <a:rPr lang="en-US" b="1" dirty="0"/>
              <a:t> </a:t>
            </a:r>
            <a:r>
              <a:rPr lang="en-US" b="1" dirty="0" err="1"/>
              <a:t>rolu</a:t>
            </a:r>
            <a:br>
              <a:rPr lang="en-US" b="1"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5600" y="1196753"/>
            <a:ext cx="7200800" cy="5464277"/>
          </a:xfrm>
        </p:spPr>
      </p:pic>
    </p:spTree>
    <p:extLst>
      <p:ext uri="{BB962C8B-B14F-4D97-AF65-F5344CB8AC3E}">
        <p14:creationId xmlns:p14="http://schemas.microsoft.com/office/powerpoint/2010/main" val="3339229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201270" y="6067611"/>
            <a:ext cx="9144000" cy="2387600"/>
          </a:xfrm>
        </p:spPr>
        <p:txBody>
          <a:bodyPr rtlCol="0">
            <a:normAutofit fontScale="90000"/>
          </a:bodyPr>
          <a:lstStyle/>
          <a:p>
            <a:pPr>
              <a:lnSpc>
                <a:spcPct val="200000"/>
              </a:lnSpc>
            </a:pPr>
            <a:r>
              <a:rPr lang="ru-RU" sz="2000" dirty="0">
                <a:effectLst/>
                <a:latin typeface="Times New Roman" panose="02020603050405020304" pitchFamily="18" charset="0"/>
                <a:ea typeface="Times New Roman" panose="02020603050405020304" pitchFamily="18" charset="0"/>
              </a:rPr>
              <a:t>AZƏRBAYCAN RESPUBLİKASI ELM VƏ TƏHSİL</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NAZİRLİYİ</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AZƏRBAYCAN TEXNİKİ UNİVERSİTETİ</a:t>
            </a:r>
            <a:br>
              <a:rPr lang="ru-RU" sz="2000" dirty="0">
                <a:effectLst/>
                <a:latin typeface="Times New Roman" panose="02020603050405020304" pitchFamily="18" charset="0"/>
                <a:ea typeface="Times New Roman" panose="02020603050405020304" pitchFamily="18" charset="0"/>
              </a:rPr>
            </a:br>
            <a:r>
              <a:rPr lang="az-Latn-AZ" sz="2000" b="1" dirty="0">
                <a:effectLst/>
                <a:latin typeface="Times New Roman" panose="02020603050405020304" pitchFamily="18" charset="0"/>
                <a:ea typeface="Times New Roman" panose="02020603050405020304" pitchFamily="18" charset="0"/>
              </a:rPr>
              <a:t>Dadaşova Leyla Tərlan qızı</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Data Mining </a:t>
            </a:r>
            <a:r>
              <a:rPr lang="ru-RU" sz="2000" dirty="0" err="1">
                <a:effectLst/>
                <a:latin typeface="Times New Roman" panose="02020603050405020304" pitchFamily="18" charset="0"/>
                <a:ea typeface="Times New Roman" panose="02020603050405020304" pitchFamily="18" charset="0"/>
              </a:rPr>
              <a:t>yolu</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ilə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sosial</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şəbəkələrdə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saxta</a:t>
            </a:r>
            <a:r>
              <a:rPr lang="ru-RU" sz="2000" spc="-335"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hesabların</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aşkarlanması</a:t>
            </a:r>
            <a:r>
              <a:rPr lang="ru-RU" sz="2000"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dirty="0" err="1">
                <a:effectLst/>
                <a:latin typeface="Times New Roman" panose="02020603050405020304" pitchFamily="18" charset="0"/>
                <a:ea typeface="Times New Roman" panose="02020603050405020304" pitchFamily="18" charset="0"/>
              </a:rPr>
              <a:t>mövzusunda</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MAGİSTRLİK</a:t>
            </a:r>
            <a:r>
              <a:rPr lang="ru-RU" sz="2000" b="1" spc="-35" dirty="0">
                <a:effectLst/>
                <a:latin typeface="Times New Roman" panose="02020603050405020304" pitchFamily="18" charset="0"/>
                <a:ea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rPr>
              <a:t>DİSSERTASİYASI</a:t>
            </a:r>
            <a:br>
              <a:rPr lang="az-Latn-AZ" sz="2000" b="1"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İxtisas</a:t>
            </a:r>
            <a:r>
              <a:rPr lang="ru-RU" sz="2000" b="1" dirty="0">
                <a:effectLst/>
                <a:latin typeface="Times New Roman" panose="02020603050405020304" pitchFamily="18" charset="0"/>
                <a:ea typeface="Times New Roman" panose="02020603050405020304" pitchFamily="18" charset="0"/>
              </a:rPr>
              <a:t>: 060632-“İnformasiya </a:t>
            </a:r>
            <a:r>
              <a:rPr lang="ru-RU" sz="2000" b="1" dirty="0" err="1">
                <a:effectLst/>
                <a:latin typeface="Times New Roman" panose="02020603050405020304" pitchFamily="18" charset="0"/>
                <a:ea typeface="Times New Roman" panose="02020603050405020304" pitchFamily="18" charset="0"/>
              </a:rPr>
              <a:t>tenologiyaları</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və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mühəndisliyi</a:t>
            </a:r>
            <a:r>
              <a:rPr lang="ru-RU" sz="2000" b="1" dirty="0">
                <a:effectLst/>
                <a:latin typeface="Times New Roman" panose="02020603050405020304" pitchFamily="18" charset="0"/>
                <a:ea typeface="Times New Roman" panose="02020603050405020304" pitchFamily="18" charset="0"/>
              </a:rPr>
              <a:t>”</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İxtisaslaşma</a:t>
            </a:r>
            <a:r>
              <a:rPr lang="ru-RU" sz="2000" b="1" dirty="0">
                <a:effectLst/>
                <a:latin typeface="Times New Roman" panose="02020603050405020304" pitchFamily="18" charset="0"/>
                <a:ea typeface="Times New Roman" panose="02020603050405020304" pitchFamily="18" charset="0"/>
              </a:rPr>
              <a:t>:“</a:t>
            </a:r>
            <a:r>
              <a:rPr lang="ru-RU" sz="2000" b="1" dirty="0" err="1">
                <a:effectLst/>
                <a:latin typeface="Times New Roman" panose="02020603050405020304" pitchFamily="18" charset="0"/>
                <a:ea typeface="Times New Roman" panose="02020603050405020304" pitchFamily="18" charset="0"/>
              </a:rPr>
              <a:t>İdarəetmədə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informasiya</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Elmi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rəhbər</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t.e.n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dosent.Z.Ə</a:t>
            </a:r>
            <a:r>
              <a:rPr lang="ru-RU" sz="2000" b="1" dirty="0">
                <a:effectLst/>
                <a:latin typeface="Times New Roman" panose="02020603050405020304" pitchFamily="18" charset="0"/>
                <a:ea typeface="Times New Roman" panose="02020603050405020304" pitchFamily="18" charset="0"/>
              </a:rPr>
              <a:t>.</a:t>
            </a:r>
            <a:r>
              <a:rPr lang="ru-RU" sz="2000" b="1" spc="-5"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Cəfərov</a:t>
            </a: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spTree>
    <p:extLst>
      <p:ext uri="{BB962C8B-B14F-4D97-AF65-F5344CB8AC3E}">
        <p14:creationId xmlns:p14="http://schemas.microsoft.com/office/powerpoint/2010/main" val="1079186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1"/>
          <p:cNvSpPr txBox="1">
            <a:spLocks noGrp="1"/>
          </p:cNvSpPr>
          <p:nvPr>
            <p:ph type="ctrTitle"/>
          </p:nvPr>
        </p:nvSpPr>
        <p:spPr>
          <a:xfrm>
            <a:off x="354732" y="1263633"/>
            <a:ext cx="11675600" cy="1205600"/>
          </a:xfrm>
          <a:prstGeom prst="rect">
            <a:avLst/>
          </a:prstGeom>
          <a:noFill/>
          <a:ln>
            <a:noFill/>
          </a:ln>
        </p:spPr>
        <p:txBody>
          <a:bodyPr spcFirstLastPara="1" vert="horz" wrap="square" lIns="121900" tIns="121900" rIns="121900" bIns="121900" rtlCol="0" anchor="ctr" anchorCtr="0">
            <a:noAutofit/>
          </a:bodyPr>
          <a:lstStyle/>
          <a:p>
            <a:pPr>
              <a:lnSpc>
                <a:spcPct val="100000"/>
              </a:lnSpc>
              <a:spcBef>
                <a:spcPts val="0"/>
              </a:spcBef>
              <a:buSzPts val="4500"/>
            </a:pPr>
            <a:r>
              <a:rPr lang="en">
                <a:solidFill>
                  <a:schemeClr val="accent1"/>
                </a:solidFill>
              </a:rPr>
              <a:t>II FƏSİL. </a:t>
            </a:r>
            <a:endParaRPr>
              <a:solidFill>
                <a:schemeClr val="accent1"/>
              </a:solidFill>
            </a:endParaRPr>
          </a:p>
          <a:p>
            <a:pPr>
              <a:lnSpc>
                <a:spcPct val="100000"/>
              </a:lnSpc>
              <a:spcBef>
                <a:spcPts val="0"/>
              </a:spcBef>
              <a:buSzPts val="4500"/>
            </a:pPr>
            <a:r>
              <a:rPr lang="en">
                <a:solidFill>
                  <a:schemeClr val="accent1"/>
                </a:solidFill>
              </a:rPr>
              <a:t>Qrafik analiz və təsnifat alqoritmləri əsasında saxta hesabların müəyyən edilməsi</a:t>
            </a:r>
            <a:endParaRPr>
              <a:solidFill>
                <a:schemeClr val="accent1"/>
              </a:solidFill>
            </a:endParaRPr>
          </a:p>
        </p:txBody>
      </p:sp>
      <p:grpSp>
        <p:nvGrpSpPr>
          <p:cNvPr id="52" name="Google Shape;52;p1"/>
          <p:cNvGrpSpPr/>
          <p:nvPr/>
        </p:nvGrpSpPr>
        <p:grpSpPr>
          <a:xfrm>
            <a:off x="-2353429" y="3553077"/>
            <a:ext cx="14383749" cy="4377601"/>
            <a:chOff x="711150" y="1559663"/>
            <a:chExt cx="7721575" cy="2350012"/>
          </a:xfrm>
        </p:grpSpPr>
        <p:sp>
          <p:nvSpPr>
            <p:cNvPr id="53" name="Google Shape;53;p1"/>
            <p:cNvSpPr/>
            <p:nvPr/>
          </p:nvSpPr>
          <p:spPr>
            <a:xfrm>
              <a:off x="711150" y="1595125"/>
              <a:ext cx="7721575" cy="2314550"/>
            </a:xfrm>
            <a:custGeom>
              <a:avLst/>
              <a:gdLst/>
              <a:ahLst/>
              <a:cxnLst/>
              <a:rect l="l" t="t" r="r" b="b"/>
              <a:pathLst>
                <a:path w="308863" h="92582" extrusionOk="0">
                  <a:moveTo>
                    <a:pt x="0" y="92445"/>
                  </a:moveTo>
                  <a:lnTo>
                    <a:pt x="24529" y="34740"/>
                  </a:lnTo>
                  <a:lnTo>
                    <a:pt x="73382" y="80857"/>
                  </a:lnTo>
                  <a:lnTo>
                    <a:pt x="97740" y="23146"/>
                  </a:lnTo>
                  <a:lnTo>
                    <a:pt x="122133" y="46302"/>
                  </a:lnTo>
                  <a:lnTo>
                    <a:pt x="146543" y="0"/>
                  </a:lnTo>
                  <a:lnTo>
                    <a:pt x="195411" y="69356"/>
                  </a:lnTo>
                  <a:lnTo>
                    <a:pt x="219734" y="57794"/>
                  </a:lnTo>
                  <a:lnTo>
                    <a:pt x="244161" y="80952"/>
                  </a:lnTo>
                  <a:lnTo>
                    <a:pt x="268621" y="11652"/>
                  </a:lnTo>
                  <a:lnTo>
                    <a:pt x="293020" y="44"/>
                  </a:lnTo>
                  <a:lnTo>
                    <a:pt x="308863" y="92582"/>
                  </a:lnTo>
                </a:path>
              </a:pathLst>
            </a:custGeom>
            <a:noFill/>
            <a:ln w="19050" cap="flat" cmpd="sng">
              <a:solidFill>
                <a:schemeClr val="accent1"/>
              </a:solidFill>
              <a:prstDash val="solid"/>
              <a:round/>
              <a:headEnd type="none" w="sm" len="sm"/>
              <a:tailEnd type="none" w="sm" len="sm"/>
            </a:ln>
          </p:spPr>
        </p:sp>
        <p:sp>
          <p:nvSpPr>
            <p:cNvPr id="54" name="Google Shape;54;p1"/>
            <p:cNvSpPr/>
            <p:nvPr/>
          </p:nvSpPr>
          <p:spPr>
            <a:xfrm>
              <a:off x="1287538" y="2426363"/>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5" name="Google Shape;55;p1"/>
            <p:cNvSpPr/>
            <p:nvPr/>
          </p:nvSpPr>
          <p:spPr>
            <a:xfrm>
              <a:off x="1897863" y="3003575"/>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6" name="Google Shape;56;p1"/>
            <p:cNvSpPr/>
            <p:nvPr/>
          </p:nvSpPr>
          <p:spPr>
            <a:xfrm>
              <a:off x="2508163" y="3580788"/>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7" name="Google Shape;57;p1"/>
            <p:cNvSpPr/>
            <p:nvPr/>
          </p:nvSpPr>
          <p:spPr>
            <a:xfrm>
              <a:off x="3118475" y="2137738"/>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8" name="Google Shape;58;p1"/>
            <p:cNvSpPr/>
            <p:nvPr/>
          </p:nvSpPr>
          <p:spPr>
            <a:xfrm>
              <a:off x="3728788" y="2714950"/>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9" name="Google Shape;59;p1"/>
            <p:cNvSpPr/>
            <p:nvPr/>
          </p:nvSpPr>
          <p:spPr>
            <a:xfrm>
              <a:off x="4339088" y="1559938"/>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0" name="Google Shape;60;p1"/>
            <p:cNvSpPr/>
            <p:nvPr/>
          </p:nvSpPr>
          <p:spPr>
            <a:xfrm>
              <a:off x="4949400" y="2426363"/>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1" name="Google Shape;61;p1"/>
            <p:cNvSpPr/>
            <p:nvPr/>
          </p:nvSpPr>
          <p:spPr>
            <a:xfrm>
              <a:off x="5559713" y="3292175"/>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2" name="Google Shape;62;p1"/>
            <p:cNvSpPr/>
            <p:nvPr/>
          </p:nvSpPr>
          <p:spPr>
            <a:xfrm>
              <a:off x="6170025" y="3006938"/>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3" name="Google Shape;63;p1"/>
            <p:cNvSpPr/>
            <p:nvPr/>
          </p:nvSpPr>
          <p:spPr>
            <a:xfrm>
              <a:off x="6780338" y="3580775"/>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4" name="Google Shape;64;p1"/>
            <p:cNvSpPr/>
            <p:nvPr/>
          </p:nvSpPr>
          <p:spPr>
            <a:xfrm>
              <a:off x="7390650" y="1849138"/>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5" name="Google Shape;65;p1"/>
            <p:cNvSpPr/>
            <p:nvPr/>
          </p:nvSpPr>
          <p:spPr>
            <a:xfrm>
              <a:off x="8006675" y="1559663"/>
              <a:ext cx="71400" cy="71400"/>
            </a:xfrm>
            <a:prstGeom prst="ellipse">
              <a:avLst/>
            </a:prstGeom>
            <a:solidFill>
              <a:schemeClr val="accent1"/>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grpSp>
        <p:nvGrpSpPr>
          <p:cNvPr id="66" name="Google Shape;66;p1"/>
          <p:cNvGrpSpPr/>
          <p:nvPr/>
        </p:nvGrpSpPr>
        <p:grpSpPr>
          <a:xfrm>
            <a:off x="-1097386" y="3553073"/>
            <a:ext cx="14386771" cy="3358721"/>
            <a:chOff x="710288" y="2137750"/>
            <a:chExt cx="7723197" cy="1803050"/>
          </a:xfrm>
        </p:grpSpPr>
        <p:sp>
          <p:nvSpPr>
            <p:cNvPr id="67" name="Google Shape;67;p1"/>
            <p:cNvSpPr/>
            <p:nvPr/>
          </p:nvSpPr>
          <p:spPr>
            <a:xfrm>
              <a:off x="710288" y="2172905"/>
              <a:ext cx="7723197" cy="1739465"/>
            </a:xfrm>
            <a:custGeom>
              <a:avLst/>
              <a:gdLst/>
              <a:ahLst/>
              <a:cxnLst/>
              <a:rect l="l" t="t" r="r" b="b"/>
              <a:pathLst>
                <a:path w="214429" h="48295" extrusionOk="0">
                  <a:moveTo>
                    <a:pt x="0" y="48101"/>
                  </a:moveTo>
                  <a:lnTo>
                    <a:pt x="17026" y="32099"/>
                  </a:lnTo>
                  <a:lnTo>
                    <a:pt x="33957" y="40100"/>
                  </a:lnTo>
                  <a:lnTo>
                    <a:pt x="50912" y="8072"/>
                  </a:lnTo>
                  <a:lnTo>
                    <a:pt x="67890" y="48077"/>
                  </a:lnTo>
                  <a:lnTo>
                    <a:pt x="84797" y="24003"/>
                  </a:lnTo>
                  <a:lnTo>
                    <a:pt x="101751" y="32099"/>
                  </a:lnTo>
                  <a:lnTo>
                    <a:pt x="118658" y="24122"/>
                  </a:lnTo>
                  <a:lnTo>
                    <a:pt x="135613" y="8025"/>
                  </a:lnTo>
                  <a:lnTo>
                    <a:pt x="152591" y="0"/>
                  </a:lnTo>
                  <a:lnTo>
                    <a:pt x="169522" y="24098"/>
                  </a:lnTo>
                  <a:lnTo>
                    <a:pt x="186500" y="32194"/>
                  </a:lnTo>
                  <a:lnTo>
                    <a:pt x="203611" y="16042"/>
                  </a:lnTo>
                  <a:lnTo>
                    <a:pt x="214429" y="48295"/>
                  </a:lnTo>
                </a:path>
              </a:pathLst>
            </a:custGeom>
            <a:noFill/>
            <a:ln w="19050" cap="flat" cmpd="sng">
              <a:solidFill>
                <a:schemeClr val="accent3"/>
              </a:solidFill>
              <a:prstDash val="solid"/>
              <a:round/>
              <a:headEnd type="none" w="sm" len="sm"/>
              <a:tailEnd type="none" w="sm" len="sm"/>
            </a:ln>
          </p:spPr>
        </p:sp>
        <p:sp>
          <p:nvSpPr>
            <p:cNvPr id="68" name="Google Shape;68;p1"/>
            <p:cNvSpPr/>
            <p:nvPr/>
          </p:nvSpPr>
          <p:spPr>
            <a:xfrm>
              <a:off x="8000975" y="2718588"/>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9" name="Google Shape;69;p1"/>
            <p:cNvSpPr/>
            <p:nvPr/>
          </p:nvSpPr>
          <p:spPr>
            <a:xfrm>
              <a:off x="7390663" y="3292175"/>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0" name="Google Shape;70;p1"/>
            <p:cNvSpPr/>
            <p:nvPr/>
          </p:nvSpPr>
          <p:spPr>
            <a:xfrm>
              <a:off x="6780325" y="3003575"/>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1" name="Google Shape;71;p1"/>
            <p:cNvSpPr/>
            <p:nvPr/>
          </p:nvSpPr>
          <p:spPr>
            <a:xfrm>
              <a:off x="6170038" y="2137750"/>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2" name="Google Shape;72;p1"/>
            <p:cNvSpPr/>
            <p:nvPr/>
          </p:nvSpPr>
          <p:spPr>
            <a:xfrm>
              <a:off x="5559700" y="2426363"/>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3" name="Google Shape;73;p1"/>
            <p:cNvSpPr/>
            <p:nvPr/>
          </p:nvSpPr>
          <p:spPr>
            <a:xfrm>
              <a:off x="4949413" y="3006938"/>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4" name="Google Shape;74;p1"/>
            <p:cNvSpPr/>
            <p:nvPr/>
          </p:nvSpPr>
          <p:spPr>
            <a:xfrm>
              <a:off x="4339088" y="3292175"/>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5" name="Google Shape;75;p1"/>
            <p:cNvSpPr/>
            <p:nvPr/>
          </p:nvSpPr>
          <p:spPr>
            <a:xfrm>
              <a:off x="3728775" y="3003575"/>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6" name="Google Shape;76;p1"/>
            <p:cNvSpPr/>
            <p:nvPr/>
          </p:nvSpPr>
          <p:spPr>
            <a:xfrm>
              <a:off x="3118475" y="3869400"/>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 name="Google Shape;77;p1"/>
            <p:cNvSpPr/>
            <p:nvPr/>
          </p:nvSpPr>
          <p:spPr>
            <a:xfrm>
              <a:off x="2508163" y="2426363"/>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 name="Google Shape;78;p1"/>
            <p:cNvSpPr/>
            <p:nvPr/>
          </p:nvSpPr>
          <p:spPr>
            <a:xfrm>
              <a:off x="1897850" y="3580775"/>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 name="Google Shape;79;p1"/>
            <p:cNvSpPr/>
            <p:nvPr/>
          </p:nvSpPr>
          <p:spPr>
            <a:xfrm>
              <a:off x="1287538" y="3292188"/>
              <a:ext cx="71400" cy="71400"/>
            </a:xfrm>
            <a:prstGeom prst="ellipse">
              <a:avLst/>
            </a:prstGeom>
            <a:solidFill>
              <a:schemeClr val="accent3"/>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2900770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25074353c3d_0_1"/>
          <p:cNvSpPr txBox="1">
            <a:spLocks noGrp="1"/>
          </p:cNvSpPr>
          <p:nvPr>
            <p:ph type="ctrTitle"/>
          </p:nvPr>
        </p:nvSpPr>
        <p:spPr>
          <a:xfrm>
            <a:off x="1" y="27800"/>
            <a:ext cx="5430400" cy="2736800"/>
          </a:xfrm>
          <a:prstGeom prst="rect">
            <a:avLst/>
          </a:prstGeom>
        </p:spPr>
        <p:txBody>
          <a:bodyPr spcFirstLastPara="1" vert="horz" wrap="square" lIns="121900" tIns="121900" rIns="121900" bIns="121900" rtlCol="0" anchor="ctr" anchorCtr="0">
            <a:noAutofit/>
          </a:bodyPr>
          <a:lstStyle/>
          <a:p>
            <a:pPr algn="l">
              <a:spcBef>
                <a:spcPts val="0"/>
              </a:spcBef>
            </a:pPr>
            <a:r>
              <a:rPr lang="en" sz="5067">
                <a:solidFill>
                  <a:schemeClr val="accent3"/>
                </a:solidFill>
              </a:rPr>
              <a:t>Qrafik təhlili və oxşarlıq növləri.</a:t>
            </a:r>
            <a:endParaRPr sz="5067">
              <a:solidFill>
                <a:schemeClr val="accent3"/>
              </a:solidFill>
            </a:endParaRPr>
          </a:p>
        </p:txBody>
      </p:sp>
      <p:pic>
        <p:nvPicPr>
          <p:cNvPr id="85" name="Google Shape;85;g25074353c3d_0_1"/>
          <p:cNvPicPr preferRelativeResize="0"/>
          <p:nvPr/>
        </p:nvPicPr>
        <p:blipFill>
          <a:blip r:embed="rId3">
            <a:alphaModFix/>
          </a:blip>
          <a:stretch>
            <a:fillRect/>
          </a:stretch>
        </p:blipFill>
        <p:spPr>
          <a:xfrm>
            <a:off x="5430400" y="27803"/>
            <a:ext cx="6761600" cy="3465092"/>
          </a:xfrm>
          <a:prstGeom prst="rect">
            <a:avLst/>
          </a:prstGeom>
          <a:noFill/>
          <a:ln>
            <a:noFill/>
          </a:ln>
        </p:spPr>
      </p:pic>
      <p:sp>
        <p:nvSpPr>
          <p:cNvPr id="86" name="Google Shape;86;g25074353c3d_0_1"/>
          <p:cNvSpPr txBox="1"/>
          <p:nvPr/>
        </p:nvSpPr>
        <p:spPr>
          <a:xfrm>
            <a:off x="144067" y="3429000"/>
            <a:ext cx="10966400" cy="1538842"/>
          </a:xfrm>
          <a:prstGeom prst="rect">
            <a:avLst/>
          </a:prstGeom>
          <a:noFill/>
          <a:ln>
            <a:noFill/>
          </a:ln>
        </p:spPr>
        <p:txBody>
          <a:bodyPr spcFirstLastPara="1" wrap="square" lIns="121900" tIns="121900" rIns="121900" bIns="121900" anchor="t" anchorCtr="0">
            <a:spAutoFit/>
          </a:bodyPr>
          <a:lstStyle/>
          <a:p>
            <a:r>
              <a:rPr lang="en" sz="2800"/>
              <a:t>FG(v).N={v} 𝖴{n ∈ G.N | n≠v.∃ e∈G.E.e=⟨v.n⟩} </a:t>
            </a:r>
            <a:endParaRPr sz="2800"/>
          </a:p>
          <a:p>
            <a:endParaRPr sz="2800"/>
          </a:p>
          <a:p>
            <a:r>
              <a:rPr lang="en" sz="2800"/>
              <a:t>FG(v).E={⟨v.n⟩∈G.E | n∈FG(v).N} 𝖴{⟨n.n`⟩∈G&gt;E| n.n`∈FG(v).N}</a:t>
            </a:r>
            <a:endParaRPr sz="2800"/>
          </a:p>
        </p:txBody>
      </p:sp>
      <p:graphicFrame>
        <p:nvGraphicFramePr>
          <p:cNvPr id="87" name="Google Shape;87;g25074353c3d_0_1"/>
          <p:cNvGraphicFramePr/>
          <p:nvPr/>
        </p:nvGraphicFramePr>
        <p:xfrm>
          <a:off x="698333" y="4829400"/>
          <a:ext cx="9140434" cy="1889006"/>
        </p:xfrm>
        <a:graphic>
          <a:graphicData uri="http://schemas.openxmlformats.org/drawingml/2006/table">
            <a:tbl>
              <a:tblPr>
                <a:noFill/>
              </a:tblPr>
              <a:tblGrid>
                <a:gridCol w="4767867">
                  <a:extLst>
                    <a:ext uri="{9D8B030D-6E8A-4147-A177-3AD203B41FA5}">
                      <a16:colId xmlns:a16="http://schemas.microsoft.com/office/drawing/2014/main" val="20000"/>
                    </a:ext>
                  </a:extLst>
                </a:gridCol>
                <a:gridCol w="4372567">
                  <a:extLst>
                    <a:ext uri="{9D8B030D-6E8A-4147-A177-3AD203B41FA5}">
                      <a16:colId xmlns:a16="http://schemas.microsoft.com/office/drawing/2014/main" val="20001"/>
                    </a:ext>
                  </a:extLst>
                </a:gridCol>
              </a:tblGrid>
              <a:tr h="639701">
                <a:tc>
                  <a:txBody>
                    <a:bodyPr/>
                    <a:lstStyle/>
                    <a:p>
                      <a:pPr marL="0" lvl="0" indent="0" algn="l" rtl="0">
                        <a:lnSpc>
                          <a:spcPct val="115000"/>
                        </a:lnSpc>
                        <a:spcBef>
                          <a:spcPts val="1200"/>
                        </a:spcBef>
                        <a:spcAft>
                          <a:spcPts val="1200"/>
                        </a:spcAft>
                        <a:buNone/>
                      </a:pPr>
                      <a:r>
                        <a:rPr lang="en" sz="2400"/>
                        <a:t>Ümumi dostlar (CF):</a:t>
                      </a:r>
                      <a:endParaRPr sz="2400"/>
                    </a:p>
                  </a:txBody>
                  <a:tcPr marL="121900" marR="121900" marT="121900" marB="121900"/>
                </a:tc>
                <a:tc>
                  <a:txBody>
                    <a:bodyPr/>
                    <a:lstStyle/>
                    <a:p>
                      <a:pPr marL="0" lvl="0" indent="0" algn="l" rtl="0">
                        <a:lnSpc>
                          <a:spcPct val="115000"/>
                        </a:lnSpc>
                        <a:spcBef>
                          <a:spcPts val="1200"/>
                        </a:spcBef>
                        <a:spcAft>
                          <a:spcPts val="1200"/>
                        </a:spcAft>
                        <a:buNone/>
                      </a:pPr>
                      <a:r>
                        <a:rPr lang="en" sz="2400"/>
                        <a:t>Ü𝑚𝑢𝑚𝑖 𝑑𝑜𝑠𝑡𝑙𝑎𝑟</a:t>
                      </a:r>
                      <a:endParaRPr sz="2400"/>
                    </a:p>
                  </a:txBody>
                  <a:tcPr marL="121900" marR="121900" marT="121900" marB="121900"/>
                </a:tc>
                <a:extLst>
                  <a:ext uri="{0D108BD9-81ED-4DB2-BD59-A6C34878D82A}">
                    <a16:rowId xmlns:a16="http://schemas.microsoft.com/office/drawing/2014/main" val="10000"/>
                  </a:ext>
                </a:extLst>
              </a:tr>
              <a:tr h="639701">
                <a:tc>
                  <a:txBody>
                    <a:bodyPr/>
                    <a:lstStyle/>
                    <a:p>
                      <a:pPr marL="0" lvl="0" indent="0" algn="l" rtl="0">
                        <a:lnSpc>
                          <a:spcPct val="115000"/>
                        </a:lnSpc>
                        <a:spcBef>
                          <a:spcPts val="1200"/>
                        </a:spcBef>
                        <a:spcAft>
                          <a:spcPts val="1200"/>
                        </a:spcAft>
                        <a:buNone/>
                      </a:pPr>
                      <a:r>
                        <a:rPr lang="en" sz="2400"/>
                        <a:t>CF(u.v)=| FG(v).N∩FG(u)/N|</a:t>
                      </a:r>
                      <a:endParaRPr sz="2400"/>
                    </a:p>
                  </a:txBody>
                  <a:tcPr marL="121900" marR="121900" marT="121900" marB="121900"/>
                </a:tc>
                <a:tc>
                  <a:txBody>
                    <a:bodyPr/>
                    <a:lstStyle/>
                    <a:p>
                      <a:pPr marL="0" lvl="0" indent="0" algn="l" rtl="0">
                        <a:lnSpc>
                          <a:spcPct val="115000"/>
                        </a:lnSpc>
                        <a:spcBef>
                          <a:spcPts val="1200"/>
                        </a:spcBef>
                        <a:spcAft>
                          <a:spcPts val="1200"/>
                        </a:spcAft>
                        <a:buNone/>
                      </a:pPr>
                      <a:r>
                        <a:rPr lang="en" sz="2400">
                          <a:solidFill>
                            <a:schemeClr val="dk1"/>
                          </a:solidFill>
                        </a:rPr>
                        <a:t>TF)(𝑣. 𝑢)</a:t>
                      </a:r>
                      <a:r>
                        <a:rPr lang="en" sz="2400"/>
                        <a:t>= |𝐹𝐺 (𝑣). 𝑁 ∪ 𝐹𝐺 (𝑢)𝑁|</a:t>
                      </a:r>
                      <a:endParaRPr sz="2400"/>
                    </a:p>
                  </a:txBody>
                  <a:tcPr marL="121900" marR="121900" marT="121900" marB="121900"/>
                </a:tc>
                <a:extLst>
                  <a:ext uri="{0D108BD9-81ED-4DB2-BD59-A6C34878D82A}">
                    <a16:rowId xmlns:a16="http://schemas.microsoft.com/office/drawing/2014/main" val="10001"/>
                  </a:ext>
                </a:extLst>
              </a:tr>
              <a:tr h="609560">
                <a:tc>
                  <a:txBody>
                    <a:bodyPr/>
                    <a:lstStyle/>
                    <a:p>
                      <a:pPr marL="0" lvl="0" indent="0" algn="l" rtl="0">
                        <a:spcBef>
                          <a:spcPts val="0"/>
                        </a:spcBef>
                        <a:spcAft>
                          <a:spcPts val="0"/>
                        </a:spcAft>
                        <a:buNone/>
                      </a:pPr>
                      <a:endParaRPr sz="2400"/>
                    </a:p>
                  </a:txBody>
                  <a:tcPr marL="121900" marR="121900" marT="121900" marB="121900"/>
                </a:tc>
                <a:tc>
                  <a:txBody>
                    <a:bodyPr/>
                    <a:lstStyle/>
                    <a:p>
                      <a:pPr marL="0" lvl="0" indent="0" algn="l" rtl="0">
                        <a:spcBef>
                          <a:spcPts val="0"/>
                        </a:spcBef>
                        <a:spcAft>
                          <a:spcPts val="0"/>
                        </a:spcAft>
                        <a:buNone/>
                      </a:pPr>
                      <a:endParaRPr sz="2400"/>
                    </a:p>
                  </a:txBody>
                  <a:tcPr marL="121900" marR="121900" marT="121900" marB="12190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202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g2514ea14a1e_1_3"/>
          <p:cNvSpPr txBox="1">
            <a:spLocks noGrp="1"/>
          </p:cNvSpPr>
          <p:nvPr>
            <p:ph type="ctrTitle"/>
          </p:nvPr>
        </p:nvSpPr>
        <p:spPr>
          <a:xfrm>
            <a:off x="947040" y="715533"/>
            <a:ext cx="6557600" cy="27368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sp>
        <p:nvSpPr>
          <p:cNvPr id="93" name="Google Shape;93;g2514ea14a1e_1_3"/>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94" name="Google Shape;94;g2514ea14a1e_1_3"/>
          <p:cNvPicPr preferRelativeResize="0"/>
          <p:nvPr/>
        </p:nvPicPr>
        <p:blipFill rotWithShape="1">
          <a:blip r:embed="rId3">
            <a:alphaModFix/>
          </a:blip>
          <a:srcRect l="10011" t="17065" r="11409" b="5505"/>
          <a:stretch/>
        </p:blipFill>
        <p:spPr>
          <a:xfrm>
            <a:off x="44533" y="0"/>
            <a:ext cx="12060432" cy="6680632"/>
          </a:xfrm>
          <a:prstGeom prst="rect">
            <a:avLst/>
          </a:prstGeom>
          <a:noFill/>
          <a:ln>
            <a:noFill/>
          </a:ln>
        </p:spPr>
      </p:pic>
    </p:spTree>
    <p:extLst>
      <p:ext uri="{BB962C8B-B14F-4D97-AF65-F5344CB8AC3E}">
        <p14:creationId xmlns:p14="http://schemas.microsoft.com/office/powerpoint/2010/main" val="3876874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2514ea14a1e_1_13"/>
          <p:cNvSpPr txBox="1">
            <a:spLocks noGrp="1"/>
          </p:cNvSpPr>
          <p:nvPr>
            <p:ph type="ctrTitle"/>
          </p:nvPr>
        </p:nvSpPr>
        <p:spPr>
          <a:xfrm>
            <a:off x="947040" y="715533"/>
            <a:ext cx="6557600" cy="27368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sp>
        <p:nvSpPr>
          <p:cNvPr id="100" name="Google Shape;100;g2514ea14a1e_1_13"/>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01" name="Google Shape;101;g2514ea14a1e_1_13"/>
          <p:cNvPicPr preferRelativeResize="0"/>
          <p:nvPr/>
        </p:nvPicPr>
        <p:blipFill rotWithShape="1">
          <a:blip r:embed="rId3">
            <a:alphaModFix/>
          </a:blip>
          <a:srcRect l="16328" t="26505" r="15065" b="8049"/>
          <a:stretch/>
        </p:blipFill>
        <p:spPr>
          <a:xfrm>
            <a:off x="1" y="9033"/>
            <a:ext cx="12192001" cy="6538568"/>
          </a:xfrm>
          <a:prstGeom prst="rect">
            <a:avLst/>
          </a:prstGeom>
          <a:noFill/>
          <a:ln>
            <a:noFill/>
          </a:ln>
        </p:spPr>
      </p:pic>
    </p:spTree>
    <p:extLst>
      <p:ext uri="{BB962C8B-B14F-4D97-AF65-F5344CB8AC3E}">
        <p14:creationId xmlns:p14="http://schemas.microsoft.com/office/powerpoint/2010/main" val="4061182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2514ea14a1e_1_20"/>
          <p:cNvSpPr txBox="1">
            <a:spLocks noGrp="1"/>
          </p:cNvSpPr>
          <p:nvPr>
            <p:ph type="ctrTitle"/>
          </p:nvPr>
        </p:nvSpPr>
        <p:spPr>
          <a:xfrm>
            <a:off x="947040" y="715533"/>
            <a:ext cx="6557600" cy="27368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sp>
        <p:nvSpPr>
          <p:cNvPr id="107" name="Google Shape;107;g2514ea14a1e_1_20"/>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08" name="Google Shape;108;g2514ea14a1e_1_20"/>
          <p:cNvPicPr preferRelativeResize="0"/>
          <p:nvPr/>
        </p:nvPicPr>
        <p:blipFill rotWithShape="1">
          <a:blip r:embed="rId3">
            <a:alphaModFix/>
          </a:blip>
          <a:srcRect l="15014" t="24774" r="16953" b="7277"/>
          <a:stretch/>
        </p:blipFill>
        <p:spPr>
          <a:xfrm>
            <a:off x="-103839" y="0"/>
            <a:ext cx="12295840" cy="6858000"/>
          </a:xfrm>
          <a:prstGeom prst="rect">
            <a:avLst/>
          </a:prstGeom>
          <a:noFill/>
          <a:ln>
            <a:noFill/>
          </a:ln>
        </p:spPr>
      </p:pic>
    </p:spTree>
    <p:extLst>
      <p:ext uri="{BB962C8B-B14F-4D97-AF65-F5344CB8AC3E}">
        <p14:creationId xmlns:p14="http://schemas.microsoft.com/office/powerpoint/2010/main" val="2968025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2514ea14a1e_1_26"/>
          <p:cNvSpPr txBox="1">
            <a:spLocks noGrp="1"/>
          </p:cNvSpPr>
          <p:nvPr>
            <p:ph type="ctrTitle"/>
          </p:nvPr>
        </p:nvSpPr>
        <p:spPr>
          <a:xfrm>
            <a:off x="947033" y="715533"/>
            <a:ext cx="5393600" cy="1974400"/>
          </a:xfrm>
          <a:prstGeom prst="rect">
            <a:avLst/>
          </a:prstGeom>
        </p:spPr>
        <p:txBody>
          <a:bodyPr spcFirstLastPara="1" vert="horz" wrap="square" lIns="121900" tIns="121900" rIns="121900" bIns="121900" rtlCol="0" anchor="ctr" anchorCtr="0">
            <a:noAutofit/>
          </a:bodyPr>
          <a:lstStyle/>
          <a:p>
            <a:pPr algn="l">
              <a:lnSpc>
                <a:spcPct val="115000"/>
              </a:lnSpc>
              <a:spcBef>
                <a:spcPts val="3200"/>
              </a:spcBef>
              <a:buClr>
                <a:schemeClr val="dk1"/>
              </a:buClr>
              <a:buSzPts val="1100"/>
            </a:pPr>
            <a:r>
              <a:rPr lang="en" sz="4000" b="1">
                <a:solidFill>
                  <a:schemeClr val="dk1"/>
                </a:solidFill>
                <a:latin typeface="Arial"/>
                <a:ea typeface="Arial"/>
                <a:cs typeface="Arial"/>
                <a:sym typeface="Arial"/>
              </a:rPr>
              <a:t>Təklif olunan Metod</a:t>
            </a:r>
            <a:endParaRPr sz="4000" b="1">
              <a:solidFill>
                <a:schemeClr val="dk1"/>
              </a:solidFill>
              <a:latin typeface="Arial"/>
              <a:ea typeface="Arial"/>
              <a:cs typeface="Arial"/>
              <a:sym typeface="Arial"/>
            </a:endParaRPr>
          </a:p>
          <a:p>
            <a:pPr algn="l">
              <a:spcBef>
                <a:spcPts val="800"/>
              </a:spcBef>
            </a:pPr>
            <a:endParaRPr/>
          </a:p>
        </p:txBody>
      </p:sp>
      <p:sp>
        <p:nvSpPr>
          <p:cNvPr id="114" name="Google Shape;114;g2514ea14a1e_1_26"/>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15" name="Google Shape;115;g2514ea14a1e_1_26"/>
          <p:cNvPicPr preferRelativeResize="0"/>
          <p:nvPr/>
        </p:nvPicPr>
        <p:blipFill rotWithShape="1">
          <a:blip r:embed="rId3">
            <a:alphaModFix/>
          </a:blip>
          <a:srcRect l="21084" t="30207" r="59302" b="51106"/>
          <a:stretch/>
        </p:blipFill>
        <p:spPr>
          <a:xfrm>
            <a:off x="683534" y="1747333"/>
            <a:ext cx="9122233" cy="4888968"/>
          </a:xfrm>
          <a:prstGeom prst="rect">
            <a:avLst/>
          </a:prstGeom>
          <a:noFill/>
          <a:ln>
            <a:noFill/>
          </a:ln>
        </p:spPr>
      </p:pic>
    </p:spTree>
    <p:extLst>
      <p:ext uri="{BB962C8B-B14F-4D97-AF65-F5344CB8AC3E}">
        <p14:creationId xmlns:p14="http://schemas.microsoft.com/office/powerpoint/2010/main" val="4167409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201270" y="6067611"/>
            <a:ext cx="9144000" cy="2387600"/>
          </a:xfrm>
        </p:spPr>
        <p:txBody>
          <a:bodyPr rtlCol="0">
            <a:normAutofit fontScale="90000"/>
          </a:bodyPr>
          <a:lstStyle/>
          <a:p>
            <a:pPr>
              <a:lnSpc>
                <a:spcPct val="200000"/>
              </a:lnSpc>
            </a:pPr>
            <a:r>
              <a:rPr lang="ru-RU" sz="2000" dirty="0">
                <a:effectLst/>
                <a:latin typeface="Times New Roman" panose="02020603050405020304" pitchFamily="18" charset="0"/>
                <a:ea typeface="Times New Roman" panose="02020603050405020304" pitchFamily="18" charset="0"/>
              </a:rPr>
              <a:t>AZƏRBAYCAN RESPUBLİKASI ELM VƏ TƏHSİL</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NAZİRLİYİ</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AZƏRBAYCAN TEXNİKİ UNİVERSİTETİ</a:t>
            </a:r>
            <a:br>
              <a:rPr lang="ru-RU" sz="2000" dirty="0">
                <a:effectLst/>
                <a:latin typeface="Times New Roman" panose="02020603050405020304" pitchFamily="18" charset="0"/>
                <a:ea typeface="Times New Roman" panose="02020603050405020304" pitchFamily="18" charset="0"/>
              </a:rPr>
            </a:br>
            <a:r>
              <a:rPr lang="en-CA" sz="2000" b="1" dirty="0" err="1">
                <a:effectLst/>
                <a:latin typeface="Times New Roman" panose="02020603050405020304" pitchFamily="18" charset="0"/>
                <a:ea typeface="Times New Roman" panose="02020603050405020304" pitchFamily="18" charset="0"/>
              </a:rPr>
              <a:t>Yusifova</a:t>
            </a:r>
            <a:r>
              <a:rPr lang="en-CA" sz="2000" b="1" dirty="0">
                <a:effectLst/>
                <a:latin typeface="Times New Roman" panose="02020603050405020304" pitchFamily="18" charset="0"/>
                <a:ea typeface="Times New Roman" panose="02020603050405020304" pitchFamily="18" charset="0"/>
              </a:rPr>
              <a:t> </a:t>
            </a:r>
            <a:r>
              <a:rPr lang="az-Latn-AZ" sz="2000" b="1" dirty="0">
                <a:effectLst/>
                <a:latin typeface="Times New Roman" panose="02020603050405020304" pitchFamily="18" charset="0"/>
                <a:ea typeface="Times New Roman" panose="02020603050405020304" pitchFamily="18" charset="0"/>
              </a:rPr>
              <a:t>Ülkər Elçin </a:t>
            </a:r>
            <a:r>
              <a:rPr lang="ru-RU" sz="2000" b="1" dirty="0" err="1">
                <a:effectLst/>
                <a:latin typeface="Times New Roman" panose="02020603050405020304" pitchFamily="18" charset="0"/>
                <a:ea typeface="Times New Roman" panose="02020603050405020304" pitchFamily="18" charset="0"/>
              </a:rPr>
              <a:t>qızı</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Data Mining </a:t>
            </a:r>
            <a:r>
              <a:rPr lang="ru-RU" sz="2000" dirty="0" err="1">
                <a:effectLst/>
                <a:latin typeface="Times New Roman" panose="02020603050405020304" pitchFamily="18" charset="0"/>
                <a:ea typeface="Times New Roman" panose="02020603050405020304" pitchFamily="18" charset="0"/>
              </a:rPr>
              <a:t>yolu</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ilə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sosial</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şəbəkələrdə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saxta</a:t>
            </a:r>
            <a:r>
              <a:rPr lang="ru-RU" sz="2000" spc="-335"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hesabların</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aşkarlanması</a:t>
            </a:r>
            <a:r>
              <a:rPr lang="ru-RU" sz="2000"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dirty="0" err="1">
                <a:effectLst/>
                <a:latin typeface="Times New Roman" panose="02020603050405020304" pitchFamily="18" charset="0"/>
                <a:ea typeface="Times New Roman" panose="02020603050405020304" pitchFamily="18" charset="0"/>
              </a:rPr>
              <a:t>mövzusunda</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MAGİSTRLİK</a:t>
            </a:r>
            <a:r>
              <a:rPr lang="ru-RU" sz="2000" b="1" spc="-35" dirty="0">
                <a:effectLst/>
                <a:latin typeface="Times New Roman" panose="02020603050405020304" pitchFamily="18" charset="0"/>
                <a:ea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rPr>
              <a:t>DİSSERTASİYASI</a:t>
            </a:r>
            <a:br>
              <a:rPr lang="az-Latn-AZ" sz="2000" b="1"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İxtisas</a:t>
            </a:r>
            <a:r>
              <a:rPr lang="ru-RU" sz="2000" b="1" dirty="0">
                <a:effectLst/>
                <a:latin typeface="Times New Roman" panose="02020603050405020304" pitchFamily="18" charset="0"/>
                <a:ea typeface="Times New Roman" panose="02020603050405020304" pitchFamily="18" charset="0"/>
              </a:rPr>
              <a:t>: 060632-“İnformasiya </a:t>
            </a:r>
            <a:r>
              <a:rPr lang="ru-RU" sz="2000" b="1" dirty="0" err="1">
                <a:effectLst/>
                <a:latin typeface="Times New Roman" panose="02020603050405020304" pitchFamily="18" charset="0"/>
                <a:ea typeface="Times New Roman" panose="02020603050405020304" pitchFamily="18" charset="0"/>
              </a:rPr>
              <a:t>tenologiyaları</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və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mühəndisliyi</a:t>
            </a:r>
            <a:r>
              <a:rPr lang="ru-RU" sz="2000" b="1" dirty="0">
                <a:effectLst/>
                <a:latin typeface="Times New Roman" panose="02020603050405020304" pitchFamily="18" charset="0"/>
                <a:ea typeface="Times New Roman" panose="02020603050405020304" pitchFamily="18" charset="0"/>
              </a:rPr>
              <a:t>”</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İxtisaslaşma</a:t>
            </a:r>
            <a:r>
              <a:rPr lang="ru-RU" sz="2000" b="1" dirty="0">
                <a:effectLst/>
                <a:latin typeface="Times New Roman" panose="02020603050405020304" pitchFamily="18" charset="0"/>
                <a:ea typeface="Times New Roman" panose="02020603050405020304" pitchFamily="18" charset="0"/>
              </a:rPr>
              <a:t>:“</a:t>
            </a:r>
            <a:r>
              <a:rPr lang="ru-RU" sz="2000" b="1" dirty="0" err="1">
                <a:effectLst/>
                <a:latin typeface="Times New Roman" panose="02020603050405020304" pitchFamily="18" charset="0"/>
                <a:ea typeface="Times New Roman" panose="02020603050405020304" pitchFamily="18" charset="0"/>
              </a:rPr>
              <a:t>İdarəetmədə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informasiya</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Elmi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rəhbər</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t.e.n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dosent.Z.Ə</a:t>
            </a:r>
            <a:r>
              <a:rPr lang="ru-RU" sz="2000" b="1" dirty="0">
                <a:effectLst/>
                <a:latin typeface="Times New Roman" panose="02020603050405020304" pitchFamily="18" charset="0"/>
                <a:ea typeface="Times New Roman" panose="02020603050405020304" pitchFamily="18" charset="0"/>
              </a:rPr>
              <a:t>.</a:t>
            </a:r>
            <a:r>
              <a:rPr lang="ru-RU" sz="2000" b="1" spc="-5"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Cəfərov</a:t>
            </a: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spTree>
    <p:extLst>
      <p:ext uri="{BB962C8B-B14F-4D97-AF65-F5344CB8AC3E}">
        <p14:creationId xmlns:p14="http://schemas.microsoft.com/office/powerpoint/2010/main" val="4186406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2514ea14a1e_1_36"/>
          <p:cNvSpPr txBox="1">
            <a:spLocks noGrp="1"/>
          </p:cNvSpPr>
          <p:nvPr>
            <p:ph type="ctrTitle"/>
          </p:nvPr>
        </p:nvSpPr>
        <p:spPr>
          <a:xfrm>
            <a:off x="947040" y="715533"/>
            <a:ext cx="6557600" cy="27368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sp>
        <p:nvSpPr>
          <p:cNvPr id="121" name="Google Shape;121;g2514ea14a1e_1_36"/>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22" name="Google Shape;122;g2514ea14a1e_1_36"/>
          <p:cNvPicPr preferRelativeResize="0"/>
          <p:nvPr/>
        </p:nvPicPr>
        <p:blipFill rotWithShape="1">
          <a:blip r:embed="rId3">
            <a:alphaModFix/>
          </a:blip>
          <a:srcRect l="15366" t="24774" r="17325" b="7277"/>
          <a:stretch/>
        </p:blipFill>
        <p:spPr>
          <a:xfrm>
            <a:off x="1" y="1"/>
            <a:ext cx="12192001" cy="7087767"/>
          </a:xfrm>
          <a:prstGeom prst="rect">
            <a:avLst/>
          </a:prstGeom>
          <a:noFill/>
          <a:ln>
            <a:noFill/>
          </a:ln>
        </p:spPr>
      </p:pic>
    </p:spTree>
    <p:extLst>
      <p:ext uri="{BB962C8B-B14F-4D97-AF65-F5344CB8AC3E}">
        <p14:creationId xmlns:p14="http://schemas.microsoft.com/office/powerpoint/2010/main" val="930076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2514ea14a1e_1_42"/>
          <p:cNvSpPr txBox="1">
            <a:spLocks noGrp="1"/>
          </p:cNvSpPr>
          <p:nvPr>
            <p:ph type="ctrTitle"/>
          </p:nvPr>
        </p:nvSpPr>
        <p:spPr>
          <a:xfrm>
            <a:off x="947040" y="715533"/>
            <a:ext cx="6557600" cy="27368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sp>
        <p:nvSpPr>
          <p:cNvPr id="128" name="Google Shape;128;g2514ea14a1e_1_42"/>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29" name="Google Shape;129;g2514ea14a1e_1_42"/>
          <p:cNvPicPr preferRelativeResize="0"/>
          <p:nvPr/>
        </p:nvPicPr>
        <p:blipFill rotWithShape="1">
          <a:blip r:embed="rId3">
            <a:alphaModFix/>
          </a:blip>
          <a:srcRect l="16762" t="17005" r="19356" b="11809"/>
          <a:stretch/>
        </p:blipFill>
        <p:spPr>
          <a:xfrm>
            <a:off x="1" y="1"/>
            <a:ext cx="12192001" cy="6798865"/>
          </a:xfrm>
          <a:prstGeom prst="rect">
            <a:avLst/>
          </a:prstGeom>
          <a:noFill/>
          <a:ln>
            <a:noFill/>
          </a:ln>
        </p:spPr>
      </p:pic>
    </p:spTree>
    <p:extLst>
      <p:ext uri="{BB962C8B-B14F-4D97-AF65-F5344CB8AC3E}">
        <p14:creationId xmlns:p14="http://schemas.microsoft.com/office/powerpoint/2010/main" val="669491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2514ea14a1e_1_48"/>
          <p:cNvSpPr txBox="1">
            <a:spLocks noGrp="1"/>
          </p:cNvSpPr>
          <p:nvPr>
            <p:ph type="ctrTitle"/>
          </p:nvPr>
        </p:nvSpPr>
        <p:spPr>
          <a:xfrm>
            <a:off x="947040" y="715533"/>
            <a:ext cx="6557600" cy="27368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sp>
        <p:nvSpPr>
          <p:cNvPr id="135" name="Google Shape;135;g2514ea14a1e_1_48"/>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36" name="Google Shape;136;g2514ea14a1e_1_48"/>
          <p:cNvPicPr preferRelativeResize="0"/>
          <p:nvPr/>
        </p:nvPicPr>
        <p:blipFill rotWithShape="1">
          <a:blip r:embed="rId3">
            <a:alphaModFix/>
          </a:blip>
          <a:srcRect l="22274" t="25276" r="24180" b="21127"/>
          <a:stretch/>
        </p:blipFill>
        <p:spPr>
          <a:xfrm>
            <a:off x="-73900" y="0"/>
            <a:ext cx="12185367" cy="6858000"/>
          </a:xfrm>
          <a:prstGeom prst="rect">
            <a:avLst/>
          </a:prstGeom>
          <a:noFill/>
          <a:ln>
            <a:noFill/>
          </a:ln>
        </p:spPr>
      </p:pic>
    </p:spTree>
    <p:extLst>
      <p:ext uri="{BB962C8B-B14F-4D97-AF65-F5344CB8AC3E}">
        <p14:creationId xmlns:p14="http://schemas.microsoft.com/office/powerpoint/2010/main" val="2119717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2514ea14a1e_1_54"/>
          <p:cNvSpPr txBox="1">
            <a:spLocks noGrp="1"/>
          </p:cNvSpPr>
          <p:nvPr>
            <p:ph type="ctrTitle"/>
          </p:nvPr>
        </p:nvSpPr>
        <p:spPr>
          <a:xfrm>
            <a:off x="222799" y="65200"/>
            <a:ext cx="7581200" cy="2736800"/>
          </a:xfrm>
          <a:prstGeom prst="rect">
            <a:avLst/>
          </a:prstGeom>
        </p:spPr>
        <p:txBody>
          <a:bodyPr spcFirstLastPara="1" vert="horz" wrap="square" lIns="121900" tIns="121900" rIns="121900" bIns="121900" rtlCol="0" anchor="ctr" anchorCtr="0">
            <a:noAutofit/>
          </a:bodyPr>
          <a:lstStyle/>
          <a:p>
            <a:pPr algn="l">
              <a:lnSpc>
                <a:spcPct val="115000"/>
              </a:lnSpc>
              <a:spcBef>
                <a:spcPts val="1600"/>
              </a:spcBef>
              <a:buClr>
                <a:schemeClr val="dk1"/>
              </a:buClr>
              <a:buSzPts val="1100"/>
            </a:pPr>
            <a:r>
              <a:rPr lang="en" sz="2667" b="1">
                <a:solidFill>
                  <a:schemeClr val="dk1"/>
                </a:solidFill>
                <a:latin typeface="Arial"/>
                <a:ea typeface="Arial"/>
                <a:cs typeface="Arial"/>
                <a:sym typeface="Arial"/>
              </a:rPr>
              <a:t>Klassifikatorların performansının müqayisəsi</a:t>
            </a:r>
            <a:endParaRPr sz="2667" b="1">
              <a:solidFill>
                <a:schemeClr val="dk1"/>
              </a:solidFill>
              <a:latin typeface="Arial"/>
              <a:ea typeface="Arial"/>
              <a:cs typeface="Arial"/>
              <a:sym typeface="Arial"/>
            </a:endParaRPr>
          </a:p>
          <a:p>
            <a:pPr algn="l">
              <a:spcBef>
                <a:spcPts val="1600"/>
              </a:spcBef>
            </a:pPr>
            <a:endParaRPr sz="7200"/>
          </a:p>
        </p:txBody>
      </p:sp>
      <p:sp>
        <p:nvSpPr>
          <p:cNvPr id="142" name="Google Shape;142;g2514ea14a1e_1_54"/>
          <p:cNvSpPr txBox="1">
            <a:spLocks noGrp="1"/>
          </p:cNvSpPr>
          <p:nvPr>
            <p:ph type="subTitle" idx="1"/>
          </p:nvPr>
        </p:nvSpPr>
        <p:spPr>
          <a:xfrm>
            <a:off x="947033" y="3452333"/>
            <a:ext cx="6557600" cy="715200"/>
          </a:xfrm>
          <a:prstGeom prst="rect">
            <a:avLst/>
          </a:prstGeom>
        </p:spPr>
        <p:txBody>
          <a:bodyPr spcFirstLastPara="1" vert="horz" wrap="square" lIns="121900" tIns="121900" rIns="121900" bIns="121900" rtlCol="0" anchor="ctr" anchorCtr="0">
            <a:noAutofit/>
          </a:bodyPr>
          <a:lstStyle/>
          <a:p>
            <a:pPr algn="l">
              <a:spcBef>
                <a:spcPts val="0"/>
              </a:spcBef>
            </a:pPr>
            <a:endParaRPr/>
          </a:p>
        </p:txBody>
      </p:sp>
      <p:pic>
        <p:nvPicPr>
          <p:cNvPr id="143" name="Google Shape;143;g2514ea14a1e_1_54"/>
          <p:cNvPicPr preferRelativeResize="0"/>
          <p:nvPr/>
        </p:nvPicPr>
        <p:blipFill>
          <a:blip r:embed="rId3">
            <a:alphaModFix/>
          </a:blip>
          <a:stretch>
            <a:fillRect/>
          </a:stretch>
        </p:blipFill>
        <p:spPr>
          <a:xfrm>
            <a:off x="1538167" y="1883101"/>
            <a:ext cx="7581200" cy="4996092"/>
          </a:xfrm>
          <a:prstGeom prst="rect">
            <a:avLst/>
          </a:prstGeom>
          <a:noFill/>
          <a:ln>
            <a:noFill/>
          </a:ln>
        </p:spPr>
      </p:pic>
    </p:spTree>
    <p:extLst>
      <p:ext uri="{BB962C8B-B14F-4D97-AF65-F5344CB8AC3E}">
        <p14:creationId xmlns:p14="http://schemas.microsoft.com/office/powerpoint/2010/main" val="32524532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201270" y="6067611"/>
            <a:ext cx="9144000" cy="2387600"/>
          </a:xfrm>
        </p:spPr>
        <p:txBody>
          <a:bodyPr rtlCol="0">
            <a:normAutofit fontScale="90000"/>
          </a:bodyPr>
          <a:lstStyle/>
          <a:p>
            <a:pPr>
              <a:lnSpc>
                <a:spcPct val="200000"/>
              </a:lnSpc>
            </a:pPr>
            <a:r>
              <a:rPr lang="ru-RU" sz="2000" dirty="0">
                <a:effectLst/>
                <a:latin typeface="Times New Roman" panose="02020603050405020304" pitchFamily="18" charset="0"/>
                <a:ea typeface="Times New Roman" panose="02020603050405020304" pitchFamily="18" charset="0"/>
              </a:rPr>
              <a:t>AZƏRBAYCAN RESPUBLİKASI ELM VƏ TƏHSİL</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NAZİRLİYİ</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AZƏRBAYCAN TEXNİKİ UNİVERSİTETİ</a:t>
            </a:r>
            <a:br>
              <a:rPr lang="ru-RU" sz="2000" dirty="0">
                <a:effectLst/>
                <a:latin typeface="Times New Roman" panose="02020603050405020304" pitchFamily="18" charset="0"/>
                <a:ea typeface="Times New Roman" panose="02020603050405020304" pitchFamily="18" charset="0"/>
              </a:rPr>
            </a:br>
            <a:r>
              <a:rPr lang="en-CA" sz="2000" b="1" dirty="0" err="1">
                <a:effectLst/>
                <a:latin typeface="Times New Roman" panose="02020603050405020304" pitchFamily="18" charset="0"/>
                <a:ea typeface="Times New Roman" panose="02020603050405020304" pitchFamily="18" charset="0"/>
              </a:rPr>
              <a:t>Axundzad</a:t>
            </a:r>
            <a:r>
              <a:rPr lang="az-Latn-AZ" sz="2000" b="1" dirty="0">
                <a:latin typeface="Times New Roman" panose="02020603050405020304" pitchFamily="18" charset="0"/>
                <a:ea typeface="Times New Roman" panose="02020603050405020304" pitchFamily="18" charset="0"/>
              </a:rPr>
              <a:t>ə Fuad Babək oğlu</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Data Mining </a:t>
            </a:r>
            <a:r>
              <a:rPr lang="ru-RU" sz="2000" dirty="0" err="1">
                <a:effectLst/>
                <a:latin typeface="Times New Roman" panose="02020603050405020304" pitchFamily="18" charset="0"/>
                <a:ea typeface="Times New Roman" panose="02020603050405020304" pitchFamily="18" charset="0"/>
              </a:rPr>
              <a:t>yolu</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ilə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sosial</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şəbəkələrdə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saxta</a:t>
            </a:r>
            <a:r>
              <a:rPr lang="ru-RU" sz="2000" spc="-335"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hesabların</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aşkarlanması</a:t>
            </a:r>
            <a:r>
              <a:rPr lang="ru-RU" sz="2000"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dirty="0" err="1">
                <a:effectLst/>
                <a:latin typeface="Times New Roman" panose="02020603050405020304" pitchFamily="18" charset="0"/>
                <a:ea typeface="Times New Roman" panose="02020603050405020304" pitchFamily="18" charset="0"/>
              </a:rPr>
              <a:t>mövzusunda</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MAGİSTRLİK</a:t>
            </a:r>
            <a:r>
              <a:rPr lang="ru-RU" sz="2000" b="1" spc="-35" dirty="0">
                <a:effectLst/>
                <a:latin typeface="Times New Roman" panose="02020603050405020304" pitchFamily="18" charset="0"/>
                <a:ea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rPr>
              <a:t>DİSSERTASİYASI</a:t>
            </a:r>
            <a:br>
              <a:rPr lang="az-Latn-AZ" sz="2000" b="1"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İxtisas</a:t>
            </a:r>
            <a:r>
              <a:rPr lang="ru-RU" sz="2000" b="1" dirty="0">
                <a:effectLst/>
                <a:latin typeface="Times New Roman" panose="02020603050405020304" pitchFamily="18" charset="0"/>
                <a:ea typeface="Times New Roman" panose="02020603050405020304" pitchFamily="18" charset="0"/>
              </a:rPr>
              <a:t>: 060632-“İnformasiya </a:t>
            </a:r>
            <a:r>
              <a:rPr lang="ru-RU" sz="2000" b="1" dirty="0" err="1">
                <a:effectLst/>
                <a:latin typeface="Times New Roman" panose="02020603050405020304" pitchFamily="18" charset="0"/>
                <a:ea typeface="Times New Roman" panose="02020603050405020304" pitchFamily="18" charset="0"/>
              </a:rPr>
              <a:t>tenologiyaları</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və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mühəndisliyi</a:t>
            </a:r>
            <a:r>
              <a:rPr lang="ru-RU" sz="2000" b="1" dirty="0">
                <a:effectLst/>
                <a:latin typeface="Times New Roman" panose="02020603050405020304" pitchFamily="18" charset="0"/>
                <a:ea typeface="Times New Roman" panose="02020603050405020304" pitchFamily="18" charset="0"/>
              </a:rPr>
              <a:t>”</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İxtisaslaşma</a:t>
            </a:r>
            <a:r>
              <a:rPr lang="ru-RU" sz="2000" b="1" dirty="0">
                <a:effectLst/>
                <a:latin typeface="Times New Roman" panose="02020603050405020304" pitchFamily="18" charset="0"/>
                <a:ea typeface="Times New Roman" panose="02020603050405020304" pitchFamily="18" charset="0"/>
              </a:rPr>
              <a:t>:“</a:t>
            </a:r>
            <a:r>
              <a:rPr lang="ru-RU" sz="2000" b="1" dirty="0" err="1">
                <a:effectLst/>
                <a:latin typeface="Times New Roman" panose="02020603050405020304" pitchFamily="18" charset="0"/>
                <a:ea typeface="Times New Roman" panose="02020603050405020304" pitchFamily="18" charset="0"/>
              </a:rPr>
              <a:t>İdarəetmədə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informasiya</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Elmi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rəhbər</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t.e.n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dosent.Z.Ə</a:t>
            </a:r>
            <a:r>
              <a:rPr lang="ru-RU" sz="2000" b="1" dirty="0">
                <a:effectLst/>
                <a:latin typeface="Times New Roman" panose="02020603050405020304" pitchFamily="18" charset="0"/>
                <a:ea typeface="Times New Roman" panose="02020603050405020304" pitchFamily="18" charset="0"/>
              </a:rPr>
              <a:t>.</a:t>
            </a:r>
            <a:r>
              <a:rPr lang="ru-RU" sz="2000" b="1" spc="-5"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Cəfərov</a:t>
            </a: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spTree>
    <p:extLst>
      <p:ext uri="{BB962C8B-B14F-4D97-AF65-F5344CB8AC3E}">
        <p14:creationId xmlns:p14="http://schemas.microsoft.com/office/powerpoint/2010/main" val="296309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FFBDD6-B4D6-B0A1-0C5E-314F95774C01}"/>
              </a:ext>
            </a:extLst>
          </p:cNvPr>
          <p:cNvSpPr>
            <a:spLocks noGrp="1"/>
          </p:cNvSpPr>
          <p:nvPr>
            <p:ph type="ctrTitle"/>
          </p:nvPr>
        </p:nvSpPr>
        <p:spPr>
          <a:xfrm>
            <a:off x="0" y="1599883"/>
            <a:ext cx="11917680" cy="2387600"/>
          </a:xfrm>
          <a:prstGeom prst="roundRect">
            <a:avLst/>
          </a:prstGeom>
        </p:spPr>
        <p:style>
          <a:lnRef idx="2">
            <a:schemeClr val="accent1"/>
          </a:lnRef>
          <a:fillRef idx="1">
            <a:schemeClr val="lt1"/>
          </a:fillRef>
          <a:effectRef idx="0">
            <a:schemeClr val="accent1"/>
          </a:effectRef>
          <a:fontRef idx="minor">
            <a:schemeClr val="dk1"/>
          </a:fontRef>
        </p:style>
        <p:txBody>
          <a:bodyPr>
            <a:normAutofit/>
          </a:bodyPr>
          <a:lstStyle/>
          <a:p>
            <a:r>
              <a:rPr lang="ru-RU" sz="6000" b="1" kern="0" dirty="0">
                <a:ln>
                  <a:solidFill>
                    <a:srgbClr val="00B0F0"/>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SOSİAL MEDİADA SAXTA HESABLARIN</a:t>
            </a:r>
            <a:r>
              <a:rPr lang="ru-RU" sz="6000" b="1" kern="0" spc="-390" dirty="0">
                <a:ln>
                  <a:solidFill>
                    <a:srgbClr val="00B0F0"/>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 </a:t>
            </a:r>
            <a:r>
              <a:rPr lang="ru-RU" sz="6000" b="1" kern="0" dirty="0">
                <a:ln>
                  <a:solidFill>
                    <a:srgbClr val="00B0F0"/>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AŞKARLANMASI</a:t>
            </a:r>
            <a:endParaRPr lang="ru-RU" dirty="0">
              <a:ln>
                <a:solidFill>
                  <a:srgbClr val="00B0F0"/>
                </a:solidFill>
              </a:ln>
            </a:endParaRPr>
          </a:p>
        </p:txBody>
      </p:sp>
    </p:spTree>
    <p:extLst>
      <p:ext uri="{BB962C8B-B14F-4D97-AF65-F5344CB8AC3E}">
        <p14:creationId xmlns:p14="http://schemas.microsoft.com/office/powerpoint/2010/main" val="2204110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F52280A-F33E-AEA8-940A-485D4CDE1F67}"/>
              </a:ext>
            </a:extLst>
          </p:cNvPr>
          <p:cNvPicPr>
            <a:picLocks noChangeAspect="1"/>
          </p:cNvPicPr>
          <p:nvPr/>
        </p:nvPicPr>
        <p:blipFill>
          <a:blip r:embed="rId3"/>
          <a:stretch>
            <a:fillRect/>
          </a:stretch>
        </p:blipFill>
        <p:spPr>
          <a:xfrm>
            <a:off x="281891" y="135070"/>
            <a:ext cx="2008094" cy="2008094"/>
          </a:xfrm>
          <a:prstGeom prst="rect">
            <a:avLst/>
          </a:prstGeom>
        </p:spPr>
      </p:pic>
      <p:pic>
        <p:nvPicPr>
          <p:cNvPr id="28" name="Picture 27">
            <a:extLst>
              <a:ext uri="{FF2B5EF4-FFF2-40B4-BE49-F238E27FC236}">
                <a16:creationId xmlns:a16="http://schemas.microsoft.com/office/drawing/2014/main" id="{63C6B782-27D0-2421-2193-086107A5DD05}"/>
              </a:ext>
            </a:extLst>
          </p:cNvPr>
          <p:cNvPicPr>
            <a:picLocks noChangeAspect="1"/>
          </p:cNvPicPr>
          <p:nvPr/>
        </p:nvPicPr>
        <p:blipFill>
          <a:blip r:embed="rId4"/>
          <a:stretch>
            <a:fillRect/>
          </a:stretch>
        </p:blipFill>
        <p:spPr>
          <a:xfrm>
            <a:off x="281891" y="4966448"/>
            <a:ext cx="1851710" cy="1851710"/>
          </a:xfrm>
          <a:prstGeom prst="rect">
            <a:avLst/>
          </a:prstGeom>
        </p:spPr>
      </p:pic>
      <p:pic>
        <p:nvPicPr>
          <p:cNvPr id="30" name="Picture 29">
            <a:extLst>
              <a:ext uri="{FF2B5EF4-FFF2-40B4-BE49-F238E27FC236}">
                <a16:creationId xmlns:a16="http://schemas.microsoft.com/office/drawing/2014/main" id="{811B8EE7-B300-F9B1-0DEA-1BAF1D7B6FAB}"/>
              </a:ext>
            </a:extLst>
          </p:cNvPr>
          <p:cNvPicPr>
            <a:picLocks noChangeAspect="1"/>
          </p:cNvPicPr>
          <p:nvPr/>
        </p:nvPicPr>
        <p:blipFill>
          <a:blip r:embed="rId5"/>
          <a:stretch>
            <a:fillRect/>
          </a:stretch>
        </p:blipFill>
        <p:spPr>
          <a:xfrm>
            <a:off x="4647951" y="0"/>
            <a:ext cx="2438400" cy="2005013"/>
          </a:xfrm>
          <a:prstGeom prst="rect">
            <a:avLst/>
          </a:prstGeom>
        </p:spPr>
      </p:pic>
      <p:pic>
        <p:nvPicPr>
          <p:cNvPr id="32" name="Picture 31">
            <a:extLst>
              <a:ext uri="{FF2B5EF4-FFF2-40B4-BE49-F238E27FC236}">
                <a16:creationId xmlns:a16="http://schemas.microsoft.com/office/drawing/2014/main" id="{70604F87-BF78-1684-EE7C-8D0B8E138A91}"/>
              </a:ext>
            </a:extLst>
          </p:cNvPr>
          <p:cNvPicPr>
            <a:picLocks noChangeAspect="1"/>
          </p:cNvPicPr>
          <p:nvPr/>
        </p:nvPicPr>
        <p:blipFill>
          <a:blip r:embed="rId6"/>
          <a:stretch>
            <a:fillRect/>
          </a:stretch>
        </p:blipFill>
        <p:spPr>
          <a:xfrm>
            <a:off x="8758517" y="0"/>
            <a:ext cx="2424953" cy="2424953"/>
          </a:xfrm>
          <a:prstGeom prst="rect">
            <a:avLst/>
          </a:prstGeom>
        </p:spPr>
      </p:pic>
      <p:pic>
        <p:nvPicPr>
          <p:cNvPr id="34" name="Picture 33">
            <a:extLst>
              <a:ext uri="{FF2B5EF4-FFF2-40B4-BE49-F238E27FC236}">
                <a16:creationId xmlns:a16="http://schemas.microsoft.com/office/drawing/2014/main" id="{CE7C685B-A502-8901-15CD-99D8A7ABA6AE}"/>
              </a:ext>
            </a:extLst>
          </p:cNvPr>
          <p:cNvPicPr>
            <a:picLocks noChangeAspect="1"/>
          </p:cNvPicPr>
          <p:nvPr/>
        </p:nvPicPr>
        <p:blipFill rotWithShape="1">
          <a:blip r:embed="rId7"/>
          <a:srcRect l="11205" r="11079"/>
          <a:stretch/>
        </p:blipFill>
        <p:spPr>
          <a:xfrm>
            <a:off x="73460" y="2424953"/>
            <a:ext cx="2424953" cy="2342010"/>
          </a:xfrm>
          <a:prstGeom prst="rect">
            <a:avLst/>
          </a:prstGeom>
        </p:spPr>
      </p:pic>
      <p:pic>
        <p:nvPicPr>
          <p:cNvPr id="36" name="Picture 35">
            <a:extLst>
              <a:ext uri="{FF2B5EF4-FFF2-40B4-BE49-F238E27FC236}">
                <a16:creationId xmlns:a16="http://schemas.microsoft.com/office/drawing/2014/main" id="{6F49261E-244B-30A9-B71F-20D89D778868}"/>
              </a:ext>
            </a:extLst>
          </p:cNvPr>
          <p:cNvPicPr>
            <a:picLocks noChangeAspect="1"/>
          </p:cNvPicPr>
          <p:nvPr/>
        </p:nvPicPr>
        <p:blipFill>
          <a:blip r:embed="rId8"/>
          <a:stretch>
            <a:fillRect/>
          </a:stretch>
        </p:blipFill>
        <p:spPr>
          <a:xfrm>
            <a:off x="3980329" y="2936482"/>
            <a:ext cx="2996204" cy="1685365"/>
          </a:xfrm>
          <a:prstGeom prst="rect">
            <a:avLst/>
          </a:prstGeom>
        </p:spPr>
      </p:pic>
      <p:pic>
        <p:nvPicPr>
          <p:cNvPr id="38" name="Picture 37">
            <a:extLst>
              <a:ext uri="{FF2B5EF4-FFF2-40B4-BE49-F238E27FC236}">
                <a16:creationId xmlns:a16="http://schemas.microsoft.com/office/drawing/2014/main" id="{CBE814F0-6959-998E-B543-21D82F9C1918}"/>
              </a:ext>
            </a:extLst>
          </p:cNvPr>
          <p:cNvPicPr>
            <a:picLocks noChangeAspect="1"/>
          </p:cNvPicPr>
          <p:nvPr/>
        </p:nvPicPr>
        <p:blipFill rotWithShape="1">
          <a:blip r:embed="rId9"/>
          <a:srcRect t="13578"/>
          <a:stretch/>
        </p:blipFill>
        <p:spPr>
          <a:xfrm>
            <a:off x="8373034" y="2538402"/>
            <a:ext cx="3016624" cy="2607029"/>
          </a:xfrm>
          <a:prstGeom prst="rect">
            <a:avLst/>
          </a:prstGeom>
        </p:spPr>
      </p:pic>
      <p:pic>
        <p:nvPicPr>
          <p:cNvPr id="40" name="Picture 39">
            <a:extLst>
              <a:ext uri="{FF2B5EF4-FFF2-40B4-BE49-F238E27FC236}">
                <a16:creationId xmlns:a16="http://schemas.microsoft.com/office/drawing/2014/main" id="{6535F362-52BC-F63F-6FA2-AB7BEDEE92FF}"/>
              </a:ext>
            </a:extLst>
          </p:cNvPr>
          <p:cNvPicPr>
            <a:picLocks noChangeAspect="1"/>
          </p:cNvPicPr>
          <p:nvPr/>
        </p:nvPicPr>
        <p:blipFill>
          <a:blip r:embed="rId10"/>
          <a:stretch>
            <a:fillRect/>
          </a:stretch>
        </p:blipFill>
        <p:spPr>
          <a:xfrm>
            <a:off x="4581960" y="4831934"/>
            <a:ext cx="1986223" cy="1986223"/>
          </a:xfrm>
          <a:prstGeom prst="rect">
            <a:avLst/>
          </a:prstGeom>
        </p:spPr>
      </p:pic>
      <p:pic>
        <p:nvPicPr>
          <p:cNvPr id="42" name="Picture 41">
            <a:extLst>
              <a:ext uri="{FF2B5EF4-FFF2-40B4-BE49-F238E27FC236}">
                <a16:creationId xmlns:a16="http://schemas.microsoft.com/office/drawing/2014/main" id="{358B2BDB-947E-5AC5-ADE1-3AC1EBD948FF}"/>
              </a:ext>
            </a:extLst>
          </p:cNvPr>
          <p:cNvPicPr>
            <a:picLocks noChangeAspect="1"/>
          </p:cNvPicPr>
          <p:nvPr/>
        </p:nvPicPr>
        <p:blipFill>
          <a:blip r:embed="rId11"/>
          <a:stretch>
            <a:fillRect/>
          </a:stretch>
        </p:blipFill>
        <p:spPr>
          <a:xfrm>
            <a:off x="9166412" y="4831934"/>
            <a:ext cx="1986223" cy="1891552"/>
          </a:xfrm>
          <a:prstGeom prst="rect">
            <a:avLst/>
          </a:prstGeom>
        </p:spPr>
      </p:pic>
    </p:spTree>
    <p:extLst>
      <p:ext uri="{BB962C8B-B14F-4D97-AF65-F5344CB8AC3E}">
        <p14:creationId xmlns:p14="http://schemas.microsoft.com/office/powerpoint/2010/main" val="23053549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102658" y="0"/>
            <a:ext cx="9144000" cy="2387600"/>
          </a:xfrm>
        </p:spPr>
        <p:txBody>
          <a:bodyPr rtlCol="0">
            <a:normAutofit fontScale="90000"/>
          </a:bodyPr>
          <a:lstStyle/>
          <a:p>
            <a:pPr>
              <a:lnSpc>
                <a:spcPct val="200000"/>
              </a:lnSpc>
            </a:pP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r>
              <a:rPr lang="en-CA" sz="2200" b="1" dirty="0" err="1">
                <a:effectLst/>
                <a:latin typeface="Times New Roman" panose="02020603050405020304" pitchFamily="18" charset="0"/>
                <a:ea typeface="Times New Roman" panose="02020603050405020304" pitchFamily="18" charset="0"/>
              </a:rPr>
              <a:t>Saxta</a:t>
            </a:r>
            <a:r>
              <a:rPr lang="en-CA" sz="2200" b="1" dirty="0">
                <a:effectLst/>
                <a:latin typeface="Times New Roman" panose="02020603050405020304" pitchFamily="18" charset="0"/>
                <a:ea typeface="Times New Roman" panose="02020603050405020304" pitchFamily="18" charset="0"/>
              </a:rPr>
              <a:t> </a:t>
            </a:r>
            <a:r>
              <a:rPr lang="en-CA" sz="2200" b="1" dirty="0" err="1">
                <a:effectLst/>
                <a:latin typeface="Times New Roman" panose="02020603050405020304" pitchFamily="18" charset="0"/>
                <a:ea typeface="Times New Roman" panose="02020603050405020304" pitchFamily="18" charset="0"/>
              </a:rPr>
              <a:t>Hesablar</a:t>
            </a:r>
            <a:r>
              <a:rPr lang="az-Latn-AZ" sz="2200" b="1" dirty="0">
                <a:latin typeface="Times New Roman" panose="02020603050405020304" pitchFamily="18" charset="0"/>
                <a:ea typeface="Times New Roman" panose="02020603050405020304" pitchFamily="18" charset="0"/>
              </a:rPr>
              <a:t>ın aşkarlanması üçün müxtəlif parametrlər mövcuddur.</a:t>
            </a:r>
            <a:br>
              <a:rPr lang="az-Latn-AZ" sz="2200" b="1" dirty="0">
                <a:latin typeface="Times New Roman" panose="02020603050405020304" pitchFamily="18" charset="0"/>
                <a:ea typeface="Times New Roman" panose="02020603050405020304" pitchFamily="18" charset="0"/>
              </a:rPr>
            </a:br>
            <a:endParaRPr lang="ru-RU" b="1" dirty="0"/>
          </a:p>
        </p:txBody>
      </p:sp>
      <p:graphicFrame>
        <p:nvGraphicFramePr>
          <p:cNvPr id="3" name="Table 2">
            <a:extLst>
              <a:ext uri="{FF2B5EF4-FFF2-40B4-BE49-F238E27FC236}">
                <a16:creationId xmlns:a16="http://schemas.microsoft.com/office/drawing/2014/main" id="{2C268186-B3C1-6EAA-C9D9-8D0576970B95}"/>
              </a:ext>
            </a:extLst>
          </p:cNvPr>
          <p:cNvGraphicFramePr>
            <a:graphicFrameLocks noGrp="1"/>
          </p:cNvGraphicFramePr>
          <p:nvPr/>
        </p:nvGraphicFramePr>
        <p:xfrm>
          <a:off x="2635623" y="1147482"/>
          <a:ext cx="6209962" cy="720371"/>
        </p:xfrm>
        <a:graphic>
          <a:graphicData uri="http://schemas.openxmlformats.org/drawingml/2006/table">
            <a:tbl>
              <a:tblPr firstRow="1" firstCol="1" lastRow="1" lastCol="1" bandRow="1" bandCol="1">
                <a:tableStyleId>{5940675A-B579-460E-94D1-54222C63F5DA}</a:tableStyleId>
              </a:tblPr>
              <a:tblGrid>
                <a:gridCol w="3104981">
                  <a:extLst>
                    <a:ext uri="{9D8B030D-6E8A-4147-A177-3AD203B41FA5}">
                      <a16:colId xmlns:a16="http://schemas.microsoft.com/office/drawing/2014/main" val="134598381"/>
                    </a:ext>
                  </a:extLst>
                </a:gridCol>
                <a:gridCol w="3104981">
                  <a:extLst>
                    <a:ext uri="{9D8B030D-6E8A-4147-A177-3AD203B41FA5}">
                      <a16:colId xmlns:a16="http://schemas.microsoft.com/office/drawing/2014/main" val="2720379606"/>
                    </a:ext>
                  </a:extLst>
                </a:gridCol>
              </a:tblGrid>
              <a:tr h="720371">
                <a:tc>
                  <a:txBody>
                    <a:bodyPr/>
                    <a:lstStyle/>
                    <a:p>
                      <a:pPr marL="63500" algn="l">
                        <a:spcBef>
                          <a:spcPts val="505"/>
                        </a:spcBef>
                        <a:spcAft>
                          <a:spcPts val="0"/>
                        </a:spcAft>
                      </a:pPr>
                      <a:r>
                        <a:rPr lang="ru-RU" sz="1800" dirty="0" err="1">
                          <a:effectLst>
                            <a:reflection blurRad="6350" stA="60000" endA="900" endPos="60000" dist="29997" dir="5400000" sy="-100000" algn="bl" rotWithShape="0"/>
                          </a:effectLst>
                        </a:rPr>
                        <a:t>Hesabların</a:t>
                      </a:r>
                      <a:r>
                        <a:rPr lang="ru-RU" sz="1800" spc="-25" dirty="0">
                          <a:effectLst>
                            <a:reflection blurRad="6350" stA="60000" endA="900" endPos="60000" dist="29997" dir="5400000" sy="-100000" algn="bl" rotWithShape="0"/>
                          </a:effectLst>
                        </a:rPr>
                        <a:t> </a:t>
                      </a:r>
                      <a:r>
                        <a:rPr lang="ru-RU" sz="1800" dirty="0" err="1">
                          <a:effectLst>
                            <a:reflection blurRad="6350" stA="60000" endA="900" endPos="60000" dist="29997" dir="5400000" sy="-100000" algn="bl" rotWithShape="0"/>
                          </a:effectLst>
                        </a:rPr>
                        <a:t>statik</a:t>
                      </a:r>
                      <a:r>
                        <a:rPr lang="ru-RU" sz="1800" spc="-25" dirty="0">
                          <a:effectLst>
                            <a:reflection blurRad="6350" stA="60000" endA="900" endPos="60000" dist="29997" dir="5400000" sy="-100000" algn="bl" rotWithShape="0"/>
                          </a:effectLst>
                        </a:rPr>
                        <a:t> </a:t>
                      </a:r>
                      <a:r>
                        <a:rPr lang="ru-RU" sz="1800" dirty="0" err="1">
                          <a:effectLst>
                            <a:reflection blurRad="6350" stA="60000" endA="900" endPos="60000" dist="29997" dir="5400000" sy="-100000" algn="bl" rotWithShape="0"/>
                          </a:effectLst>
                        </a:rPr>
                        <a:t>parametrləri</a:t>
                      </a:r>
                      <a:endParaRPr lang="ru-RU" sz="1400" dirty="0">
                        <a:effectLst>
                          <a:reflection blurRad="6350" stA="60000" endA="900" endPos="60000" dist="29997" dir="5400000" sy="-100000" algn="bl" rotWithShape="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63500" algn="l">
                        <a:spcBef>
                          <a:spcPts val="505"/>
                        </a:spcBef>
                        <a:spcAft>
                          <a:spcPts val="0"/>
                        </a:spcAft>
                      </a:pPr>
                      <a:r>
                        <a:rPr lang="ru-RU" sz="1600" dirty="0" err="1">
                          <a:effectLst>
                            <a:reflection blurRad="6350" stA="60000" endA="900" endPos="60000" dist="29997" dir="5400000" sy="-100000" algn="bl" rotWithShape="0"/>
                          </a:effectLst>
                        </a:rPr>
                        <a:t>Hesabların</a:t>
                      </a:r>
                      <a:r>
                        <a:rPr lang="ru-RU" sz="1600" spc="-15" dirty="0">
                          <a:effectLst>
                            <a:reflection blurRad="6350" stA="60000" endA="900" endPos="60000" dist="29997" dir="5400000" sy="-100000" algn="bl" rotWithShape="0"/>
                          </a:effectLst>
                        </a:rPr>
                        <a:t> </a:t>
                      </a:r>
                      <a:r>
                        <a:rPr lang="ru-RU" sz="1600" dirty="0" err="1">
                          <a:effectLst>
                            <a:reflection blurRad="6350" stA="60000" endA="900" endPos="60000" dist="29997" dir="5400000" sy="-100000" algn="bl" rotWithShape="0"/>
                          </a:effectLst>
                        </a:rPr>
                        <a:t>dinamik</a:t>
                      </a:r>
                      <a:r>
                        <a:rPr lang="ru-RU" sz="1600" spc="-35" dirty="0">
                          <a:effectLst>
                            <a:reflection blurRad="6350" stA="60000" endA="900" endPos="60000" dist="29997" dir="5400000" sy="-100000" algn="bl" rotWithShape="0"/>
                          </a:effectLst>
                        </a:rPr>
                        <a:t> </a:t>
                      </a:r>
                      <a:r>
                        <a:rPr lang="ru-RU" sz="1600" dirty="0" err="1">
                          <a:effectLst>
                            <a:reflection blurRad="6350" stA="60000" endA="900" endPos="60000" dist="29997" dir="5400000" sy="-100000" algn="bl" rotWithShape="0"/>
                          </a:effectLst>
                        </a:rPr>
                        <a:t>parametrləri</a:t>
                      </a:r>
                      <a:endParaRPr lang="ru-RU" sz="1200" dirty="0">
                        <a:effectLst>
                          <a:reflection blurRad="6350" stA="60000" endA="900" endPos="60000" dist="29997" dir="5400000" sy="-100000" algn="bl" rotWithShape="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217814135"/>
                  </a:ext>
                </a:extLst>
              </a:tr>
            </a:tbl>
          </a:graphicData>
        </a:graphic>
      </p:graphicFrame>
      <p:graphicFrame>
        <p:nvGraphicFramePr>
          <p:cNvPr id="4" name="Table 3">
            <a:extLst>
              <a:ext uri="{FF2B5EF4-FFF2-40B4-BE49-F238E27FC236}">
                <a16:creationId xmlns:a16="http://schemas.microsoft.com/office/drawing/2014/main" id="{EF02A7AF-537E-B5DC-A230-5CEF8663084D}"/>
              </a:ext>
            </a:extLst>
          </p:cNvPr>
          <p:cNvGraphicFramePr>
            <a:graphicFrameLocks noGrp="1"/>
          </p:cNvGraphicFramePr>
          <p:nvPr/>
        </p:nvGraphicFramePr>
        <p:xfrm>
          <a:off x="2635624" y="2133600"/>
          <a:ext cx="6209961" cy="3831536"/>
        </p:xfrm>
        <a:graphic>
          <a:graphicData uri="http://schemas.openxmlformats.org/drawingml/2006/table">
            <a:tbl>
              <a:tblPr firstRow="1" firstCol="1" lastRow="1" lastCol="1" bandRow="1" bandCol="1">
                <a:tableStyleId>{5940675A-B579-460E-94D1-54222C63F5DA}</a:tableStyleId>
              </a:tblPr>
              <a:tblGrid>
                <a:gridCol w="2069766">
                  <a:extLst>
                    <a:ext uri="{9D8B030D-6E8A-4147-A177-3AD203B41FA5}">
                      <a16:colId xmlns:a16="http://schemas.microsoft.com/office/drawing/2014/main" val="1701021620"/>
                    </a:ext>
                  </a:extLst>
                </a:gridCol>
                <a:gridCol w="2069766">
                  <a:extLst>
                    <a:ext uri="{9D8B030D-6E8A-4147-A177-3AD203B41FA5}">
                      <a16:colId xmlns:a16="http://schemas.microsoft.com/office/drawing/2014/main" val="489558361"/>
                    </a:ext>
                  </a:extLst>
                </a:gridCol>
                <a:gridCol w="2070429">
                  <a:extLst>
                    <a:ext uri="{9D8B030D-6E8A-4147-A177-3AD203B41FA5}">
                      <a16:colId xmlns:a16="http://schemas.microsoft.com/office/drawing/2014/main" val="3824807085"/>
                    </a:ext>
                  </a:extLst>
                </a:gridCol>
              </a:tblGrid>
              <a:tr h="477888">
                <a:tc>
                  <a:txBody>
                    <a:bodyPr/>
                    <a:lstStyle/>
                    <a:p>
                      <a:pPr marL="63500" algn="l">
                        <a:spcBef>
                          <a:spcPts val="500"/>
                        </a:spcBef>
                        <a:spcAft>
                          <a:spcPts val="0"/>
                        </a:spcAft>
                      </a:pPr>
                      <a:r>
                        <a:rPr lang="ru-RU" sz="1600" b="1" dirty="0" err="1">
                          <a:effectLst/>
                        </a:rPr>
                        <a:t>Əsas</a:t>
                      </a:r>
                      <a:r>
                        <a:rPr lang="ru-RU" sz="1600" b="1" spc="-20" dirty="0">
                          <a:effectLst/>
                        </a:rPr>
                        <a:t> </a:t>
                      </a:r>
                      <a:r>
                        <a:rPr lang="ru-RU" sz="1600" b="1" dirty="0" err="1">
                          <a:effectLst/>
                        </a:rPr>
                        <a:t>parametrlər</a:t>
                      </a:r>
                      <a:r>
                        <a:rPr lang="ru-RU" sz="1600" b="1" dirty="0">
                          <a:effectLst/>
                        </a:rPr>
                        <a:t>:</a:t>
                      </a:r>
                      <a:endParaRPr lang="ru-RU"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600" b="1" dirty="0" err="1">
                          <a:effectLst/>
                        </a:rPr>
                        <a:t>Dəyişən</a:t>
                      </a:r>
                      <a:r>
                        <a:rPr lang="ru-RU" sz="1600" b="1" spc="-25" dirty="0">
                          <a:effectLst/>
                        </a:rPr>
                        <a:t> </a:t>
                      </a:r>
                      <a:r>
                        <a:rPr lang="ru-RU" sz="1600" b="1" dirty="0" err="1">
                          <a:effectLst/>
                        </a:rPr>
                        <a:t>parametrlər</a:t>
                      </a:r>
                      <a:r>
                        <a:rPr lang="ru-RU" sz="1600" b="1" dirty="0">
                          <a:effectLst/>
                        </a:rPr>
                        <a:t>:</a:t>
                      </a:r>
                      <a:endParaRPr lang="ru-RU"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600" b="1" dirty="0" err="1">
                          <a:effectLst/>
                        </a:rPr>
                        <a:t>Davranış</a:t>
                      </a:r>
                      <a:r>
                        <a:rPr lang="ru-RU" sz="1600" b="1" spc="-25" dirty="0">
                          <a:effectLst/>
                        </a:rPr>
                        <a:t> </a:t>
                      </a:r>
                      <a:r>
                        <a:rPr lang="ru-RU" sz="1600" b="1" dirty="0" err="1">
                          <a:effectLst/>
                        </a:rPr>
                        <a:t>parametrləri</a:t>
                      </a:r>
                      <a:r>
                        <a:rPr lang="ru-RU" sz="1600" b="1" dirty="0">
                          <a:effectLst/>
                        </a:rPr>
                        <a:t>:</a:t>
                      </a:r>
                      <a:endParaRPr lang="ru-RU"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70718389"/>
                  </a:ext>
                </a:extLst>
              </a:tr>
              <a:tr h="479996">
                <a:tc>
                  <a:txBody>
                    <a:bodyPr/>
                    <a:lstStyle/>
                    <a:p>
                      <a:pPr marL="63500" algn="l">
                        <a:spcBef>
                          <a:spcPts val="500"/>
                        </a:spcBef>
                        <a:spcAft>
                          <a:spcPts val="0"/>
                        </a:spcAft>
                      </a:pPr>
                      <a:r>
                        <a:rPr lang="ru-RU" sz="1400">
                          <a:effectLst/>
                        </a:rPr>
                        <a:t>Avatar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şərhlər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dəyişikliklərin</a:t>
                      </a:r>
                      <a:r>
                        <a:rPr lang="ru-RU" sz="1400" spc="-30">
                          <a:effectLst/>
                        </a:rPr>
                        <a:t> </a:t>
                      </a:r>
                      <a:r>
                        <a:rPr lang="ru-RU" sz="1400">
                          <a:effectLst/>
                        </a:rPr>
                        <a:t>tezliyi</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609210874"/>
                  </a:ext>
                </a:extLst>
              </a:tr>
              <a:tr h="477888">
                <a:tc>
                  <a:txBody>
                    <a:bodyPr/>
                    <a:lstStyle/>
                    <a:p>
                      <a:pPr marL="63500" algn="l">
                        <a:spcBef>
                          <a:spcPts val="500"/>
                        </a:spcBef>
                        <a:spcAft>
                          <a:spcPts val="0"/>
                        </a:spcAft>
                      </a:pPr>
                      <a:r>
                        <a:rPr lang="ru-RU" sz="1400">
                          <a:effectLst/>
                        </a:rPr>
                        <a:t>Ad</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bəyənmələr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6680" algn="l">
                        <a:spcBef>
                          <a:spcPts val="500"/>
                        </a:spcBef>
                        <a:spcAft>
                          <a:spcPts val="0"/>
                        </a:spcAft>
                      </a:pPr>
                      <a:r>
                        <a:rPr lang="ru-RU" sz="1400">
                          <a:effectLst/>
                        </a:rPr>
                        <a:t>sosial</a:t>
                      </a:r>
                      <a:r>
                        <a:rPr lang="ru-RU" sz="1400" spc="-20">
                          <a:effectLst/>
                        </a:rPr>
                        <a:t> </a:t>
                      </a:r>
                      <a:r>
                        <a:rPr lang="ru-RU" sz="1400">
                          <a:effectLst/>
                        </a:rPr>
                        <a:t>şəbəkələrin</a:t>
                      </a:r>
                      <a:r>
                        <a:rPr lang="ru-RU" sz="1400" spc="-15">
                          <a:effectLst/>
                        </a:rPr>
                        <a:t> </a:t>
                      </a:r>
                      <a:r>
                        <a:rPr lang="ru-RU" sz="1400">
                          <a:effectLst/>
                        </a:rPr>
                        <a:t>qrafiki</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17609075"/>
                  </a:ext>
                </a:extLst>
              </a:tr>
              <a:tr h="479996">
                <a:tc>
                  <a:txBody>
                    <a:bodyPr/>
                    <a:lstStyle/>
                    <a:p>
                      <a:pPr marL="63500" algn="l">
                        <a:spcBef>
                          <a:spcPts val="500"/>
                        </a:spcBef>
                        <a:spcAft>
                          <a:spcPts val="0"/>
                        </a:spcAft>
                      </a:pPr>
                      <a:r>
                        <a:rPr lang="ru-RU" sz="1400">
                          <a:effectLst/>
                        </a:rPr>
                        <a:t>ad günü.</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şəkillər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6680" algn="l">
                        <a:spcBef>
                          <a:spcPts val="500"/>
                        </a:spcBef>
                        <a:spcAft>
                          <a:spcPts val="0"/>
                        </a:spcAft>
                      </a:pPr>
                      <a:r>
                        <a:rPr lang="ru-RU" sz="1400">
                          <a:effectLst/>
                        </a:rPr>
                        <a:t>Və</a:t>
                      </a:r>
                      <a:r>
                        <a:rPr lang="ru-RU" sz="1400" spc="-5">
                          <a:effectLst/>
                        </a:rPr>
                        <a:t> </a:t>
                      </a:r>
                      <a:r>
                        <a:rPr lang="ru-RU" sz="1400">
                          <a:effectLst/>
                        </a:rPr>
                        <a:t>s.</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247534480"/>
                  </a:ext>
                </a:extLst>
              </a:tr>
              <a:tr h="477888">
                <a:tc>
                  <a:txBody>
                    <a:bodyPr/>
                    <a:lstStyle/>
                    <a:p>
                      <a:pPr marL="63500" algn="l">
                        <a:spcBef>
                          <a:spcPts val="500"/>
                        </a:spcBef>
                        <a:spcAft>
                          <a:spcPts val="0"/>
                        </a:spcAft>
                      </a:pPr>
                      <a:r>
                        <a:rPr lang="ru-RU" sz="1400">
                          <a:effectLst/>
                        </a:rPr>
                        <a:t>və s</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dostlar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 </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369055659"/>
                  </a:ext>
                </a:extLst>
              </a:tr>
              <a:tr h="479996">
                <a:tc>
                  <a:txBody>
                    <a:bodyPr/>
                    <a:lstStyle/>
                    <a:p>
                      <a:pPr marL="67945" algn="l"/>
                      <a:r>
                        <a:rPr lang="ru-RU" sz="1400">
                          <a:effectLst/>
                        </a:rPr>
                        <a:t> </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maraqlar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 </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9564244"/>
                  </a:ext>
                </a:extLst>
              </a:tr>
              <a:tr h="477888">
                <a:tc>
                  <a:txBody>
                    <a:bodyPr/>
                    <a:lstStyle/>
                    <a:p>
                      <a:pPr marL="67945" algn="l"/>
                      <a:r>
                        <a:rPr lang="ru-RU" sz="1400">
                          <a:effectLst/>
                        </a:rPr>
                        <a:t> </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İP</a:t>
                      </a:r>
                      <a:r>
                        <a:rPr lang="ru-RU" sz="1400" spc="-5">
                          <a:effectLst/>
                        </a:rPr>
                        <a:t> </a:t>
                      </a:r>
                      <a:r>
                        <a:rPr lang="ru-RU" sz="1400">
                          <a:effectLst/>
                        </a:rPr>
                        <a:t>adresləri</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 </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295283946"/>
                  </a:ext>
                </a:extLst>
              </a:tr>
              <a:tr h="479996">
                <a:tc>
                  <a:txBody>
                    <a:bodyPr/>
                    <a:lstStyle/>
                    <a:p>
                      <a:pPr marL="67945" algn="l"/>
                      <a:r>
                        <a:rPr lang="ru-RU" sz="1400">
                          <a:effectLst/>
                        </a:rPr>
                        <a:t> </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2865" algn="l">
                        <a:spcBef>
                          <a:spcPts val="500"/>
                        </a:spcBef>
                        <a:spcAft>
                          <a:spcPts val="0"/>
                        </a:spcAft>
                      </a:pPr>
                      <a:r>
                        <a:rPr lang="ru-RU" sz="1400">
                          <a:effectLst/>
                        </a:rPr>
                        <a:t>Və s</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dirty="0">
                          <a:effectLst/>
                        </a:rPr>
                        <a:t> </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472069892"/>
                  </a:ext>
                </a:extLst>
              </a:tr>
            </a:tbl>
          </a:graphicData>
        </a:graphic>
      </p:graphicFrame>
    </p:spTree>
    <p:extLst>
      <p:ext uri="{BB962C8B-B14F-4D97-AF65-F5344CB8AC3E}">
        <p14:creationId xmlns:p14="http://schemas.microsoft.com/office/powerpoint/2010/main" val="19795711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219199" y="-698027"/>
            <a:ext cx="9144000" cy="2387600"/>
          </a:xfrm>
        </p:spPr>
        <p:txBody>
          <a:bodyPr rtlCol="0">
            <a:normAutofit fontScale="90000"/>
          </a:bodyPr>
          <a:lstStyle/>
          <a:p>
            <a:pPr lvl="0">
              <a:tabLst>
                <a:tab pos="1114425" algn="l"/>
              </a:tabLst>
            </a:pP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br>
              <a:rPr lang="az-Latn-AZ" sz="1800" dirty="0">
                <a:effectLst/>
                <a:latin typeface="Times New Roman" panose="02020603050405020304" pitchFamily="18" charset="0"/>
                <a:ea typeface="Times New Roman" panose="02020603050405020304" pitchFamily="18" charset="0"/>
              </a:rPr>
            </a:br>
            <a:r>
              <a:rPr lang="az-Latn-AZ" sz="2200" b="1" dirty="0">
                <a:effectLst/>
                <a:latin typeface="Times New Roman" panose="02020603050405020304" pitchFamily="18" charset="0"/>
                <a:ea typeface="Times New Roman" panose="02020603050405020304" pitchFamily="18" charset="0"/>
              </a:rPr>
              <a:t>Daxil edilən parametrlərə görə saxta hesabların aşkarlanması</a:t>
            </a:r>
            <a:br>
              <a:rPr lang="az-Latn-AZ" sz="2200" b="1" dirty="0">
                <a:latin typeface="Times New Roman" panose="02020603050405020304" pitchFamily="18" charset="0"/>
                <a:ea typeface="Times New Roman" panose="02020603050405020304" pitchFamily="18" charset="0"/>
              </a:rPr>
            </a:br>
            <a:br>
              <a:rPr lang="az-Latn-AZ" sz="2200" b="1" dirty="0">
                <a:latin typeface="Times New Roman" panose="02020603050405020304" pitchFamily="18" charset="0"/>
                <a:ea typeface="Times New Roman" panose="02020603050405020304" pitchFamily="18" charset="0"/>
              </a:rPr>
            </a:br>
            <a:endParaRPr lang="ru-RU" dirty="0"/>
          </a:p>
        </p:txBody>
      </p:sp>
      <p:sp>
        <p:nvSpPr>
          <p:cNvPr id="5" name="Rectangle: Rounded Corners 4">
            <a:extLst>
              <a:ext uri="{FF2B5EF4-FFF2-40B4-BE49-F238E27FC236}">
                <a16:creationId xmlns:a16="http://schemas.microsoft.com/office/drawing/2014/main" id="{3B0623B4-930D-4851-5A82-2B278FF9B74E}"/>
              </a:ext>
            </a:extLst>
          </p:cNvPr>
          <p:cNvSpPr/>
          <p:nvPr/>
        </p:nvSpPr>
        <p:spPr>
          <a:xfrm>
            <a:off x="2414449" y="798906"/>
            <a:ext cx="6436659" cy="103094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6" name="Rectangle 5">
            <a:extLst>
              <a:ext uri="{FF2B5EF4-FFF2-40B4-BE49-F238E27FC236}">
                <a16:creationId xmlns:a16="http://schemas.microsoft.com/office/drawing/2014/main" id="{28DF3979-41AD-7D05-33CC-97F7479961B7}"/>
              </a:ext>
            </a:extLst>
          </p:cNvPr>
          <p:cNvSpPr/>
          <p:nvPr/>
        </p:nvSpPr>
        <p:spPr>
          <a:xfrm>
            <a:off x="2597331" y="940000"/>
            <a:ext cx="6070894" cy="1354217"/>
          </a:xfrm>
          <a:prstGeom prst="rect">
            <a:avLst/>
          </a:prstGeom>
          <a:noFill/>
        </p:spPr>
        <p:txBody>
          <a:bodyPr wrap="none" lIns="91440" tIns="45720" rIns="91440" bIns="45720">
            <a:spAutoFit/>
          </a:bodyPr>
          <a:lstStyle/>
          <a:p>
            <a:pPr algn="ctr"/>
            <a:r>
              <a:rPr lang="ru-RU" sz="2800" dirty="0" err="1">
                <a:effectLst/>
                <a:latin typeface="Times New Roman" panose="02020603050405020304" pitchFamily="18" charset="0"/>
                <a:ea typeface="Times New Roman" panose="02020603050405020304" pitchFamily="18" charset="0"/>
              </a:rPr>
              <a:t>Hesab</a:t>
            </a:r>
            <a:r>
              <a:rPr lang="ru-RU" sz="2800" dirty="0">
                <a:effectLst/>
                <a:latin typeface="Times New Roman" panose="02020603050405020304" pitchFamily="18" charset="0"/>
                <a:ea typeface="Times New Roman" panose="02020603050405020304" pitchFamily="18" charset="0"/>
              </a:rPr>
              <a:t> </a:t>
            </a:r>
            <a:r>
              <a:rPr lang="ru-RU" sz="2800" dirty="0" err="1">
                <a:effectLst/>
                <a:latin typeface="Times New Roman" panose="02020603050405020304" pitchFamily="18" charset="0"/>
                <a:ea typeface="Times New Roman" panose="02020603050405020304" pitchFamily="18" charset="0"/>
              </a:rPr>
              <a:t>parametrlərinin</a:t>
            </a:r>
            <a:r>
              <a:rPr lang="ru-RU" sz="2800" dirty="0">
                <a:effectLst/>
                <a:latin typeface="Times New Roman" panose="02020603050405020304" pitchFamily="18" charset="0"/>
                <a:ea typeface="Times New Roman" panose="02020603050405020304" pitchFamily="18" charset="0"/>
              </a:rPr>
              <a:t> </a:t>
            </a:r>
            <a:r>
              <a:rPr lang="ru-RU" sz="2800" dirty="0" err="1">
                <a:effectLst/>
                <a:latin typeface="Times New Roman" panose="02020603050405020304" pitchFamily="18" charset="0"/>
                <a:ea typeface="Times New Roman" panose="02020603050405020304" pitchFamily="18" charset="0"/>
              </a:rPr>
              <a:t>xülasəsi</a:t>
            </a:r>
            <a:r>
              <a:rPr lang="ru-RU" sz="2800" dirty="0">
                <a:effectLst/>
                <a:latin typeface="Times New Roman" panose="02020603050405020304" pitchFamily="18" charset="0"/>
                <a:ea typeface="Times New Roman" panose="02020603050405020304" pitchFamily="18" charset="0"/>
              </a:rPr>
              <a:t> (</a:t>
            </a:r>
            <a:r>
              <a:rPr lang="ru-RU" sz="2800" dirty="0" err="1">
                <a:effectLst/>
                <a:latin typeface="Times New Roman" panose="02020603050405020304" pitchFamily="18" charset="0"/>
                <a:ea typeface="Times New Roman" panose="02020603050405020304" pitchFamily="18" charset="0"/>
              </a:rPr>
              <a:t>reytinq</a:t>
            </a:r>
            <a:r>
              <a:rPr lang="ru-RU" sz="2800" dirty="0">
                <a:effectLst/>
                <a:latin typeface="Times New Roman" panose="02020603050405020304" pitchFamily="18" charset="0"/>
                <a:ea typeface="Times New Roman" panose="02020603050405020304" pitchFamily="18" charset="0"/>
              </a:rPr>
              <a:t>)</a:t>
            </a:r>
          </a:p>
          <a:p>
            <a:pPr algn="ct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7" name="Rectangle: Rounded Corners 6">
            <a:extLst>
              <a:ext uri="{FF2B5EF4-FFF2-40B4-BE49-F238E27FC236}">
                <a16:creationId xmlns:a16="http://schemas.microsoft.com/office/drawing/2014/main" id="{CA4D289D-EC09-D51D-F333-44A0B99CAD65}"/>
              </a:ext>
            </a:extLst>
          </p:cNvPr>
          <p:cNvSpPr/>
          <p:nvPr/>
        </p:nvSpPr>
        <p:spPr>
          <a:xfrm>
            <a:off x="2414448" y="1970941"/>
            <a:ext cx="6436659" cy="103094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8" name="Rectangle: Rounded Corners 7">
            <a:extLst>
              <a:ext uri="{FF2B5EF4-FFF2-40B4-BE49-F238E27FC236}">
                <a16:creationId xmlns:a16="http://schemas.microsoft.com/office/drawing/2014/main" id="{4CFD3B11-17A7-74D6-80E5-380C174D67C3}"/>
              </a:ext>
            </a:extLst>
          </p:cNvPr>
          <p:cNvSpPr/>
          <p:nvPr/>
        </p:nvSpPr>
        <p:spPr>
          <a:xfrm>
            <a:off x="2414445" y="3142156"/>
            <a:ext cx="6436659" cy="103094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9" name="Rectangle: Rounded Corners 8">
            <a:extLst>
              <a:ext uri="{FF2B5EF4-FFF2-40B4-BE49-F238E27FC236}">
                <a16:creationId xmlns:a16="http://schemas.microsoft.com/office/drawing/2014/main" id="{C4CE31AD-167E-CF11-A196-45E4AA76D381}"/>
              </a:ext>
            </a:extLst>
          </p:cNvPr>
          <p:cNvSpPr/>
          <p:nvPr/>
        </p:nvSpPr>
        <p:spPr>
          <a:xfrm>
            <a:off x="2414444" y="4324934"/>
            <a:ext cx="6436659" cy="103094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0" name="Rectangle: Rounded Corners 9">
            <a:extLst>
              <a:ext uri="{FF2B5EF4-FFF2-40B4-BE49-F238E27FC236}">
                <a16:creationId xmlns:a16="http://schemas.microsoft.com/office/drawing/2014/main" id="{9B609C93-E6DD-A05B-397C-987F6876DFD7}"/>
              </a:ext>
            </a:extLst>
          </p:cNvPr>
          <p:cNvSpPr/>
          <p:nvPr/>
        </p:nvSpPr>
        <p:spPr>
          <a:xfrm>
            <a:off x="2414445" y="5524679"/>
            <a:ext cx="6436659" cy="103094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1" name="Rectangle 10">
            <a:extLst>
              <a:ext uri="{FF2B5EF4-FFF2-40B4-BE49-F238E27FC236}">
                <a16:creationId xmlns:a16="http://schemas.microsoft.com/office/drawing/2014/main" id="{A878B6F7-3160-2F1A-A10B-0CA45A97A5D4}"/>
              </a:ext>
            </a:extLst>
          </p:cNvPr>
          <p:cNvSpPr/>
          <p:nvPr/>
        </p:nvSpPr>
        <p:spPr>
          <a:xfrm>
            <a:off x="2984449" y="2294217"/>
            <a:ext cx="5452134" cy="584775"/>
          </a:xfrm>
          <a:prstGeom prst="rect">
            <a:avLst/>
          </a:prstGeom>
          <a:noFill/>
        </p:spPr>
        <p:txBody>
          <a:bodyPr wrap="none" lIns="91440" tIns="45720" rIns="91440" bIns="45720">
            <a:spAutoFit/>
          </a:bodyPr>
          <a:lstStyle/>
          <a:p>
            <a:pPr algn="ctr"/>
            <a:r>
              <a:rPr lang="ru-RU" sz="3200" kern="0" dirty="0" err="1">
                <a:effectLst/>
                <a:latin typeface="Times New Roman" panose="02020603050405020304" pitchFamily="18" charset="0"/>
                <a:ea typeface="Times New Roman" panose="02020603050405020304" pitchFamily="18" charset="0"/>
              </a:rPr>
              <a:t>Vaxt</a:t>
            </a:r>
            <a:r>
              <a:rPr lang="ru-RU" sz="3200" kern="0" dirty="0">
                <a:effectLst/>
                <a:latin typeface="Times New Roman" panose="02020603050405020304" pitchFamily="18" charset="0"/>
                <a:ea typeface="Times New Roman" panose="02020603050405020304" pitchFamily="18" charset="0"/>
              </a:rPr>
              <a:t> </a:t>
            </a:r>
            <a:r>
              <a:rPr lang="ru-RU" sz="3200" kern="0" dirty="0" err="1">
                <a:effectLst/>
                <a:latin typeface="Times New Roman" panose="02020603050405020304" pitchFamily="18" charset="0"/>
                <a:ea typeface="Times New Roman" panose="02020603050405020304" pitchFamily="18" charset="0"/>
              </a:rPr>
              <a:t>intervalı</a:t>
            </a:r>
            <a:r>
              <a:rPr lang="ru-RU" sz="3200" kern="0" dirty="0">
                <a:effectLst/>
                <a:latin typeface="Times New Roman" panose="02020603050405020304" pitchFamily="18" charset="0"/>
                <a:ea typeface="Times New Roman" panose="02020603050405020304" pitchFamily="18" charset="0"/>
              </a:rPr>
              <a:t> </a:t>
            </a:r>
            <a:r>
              <a:rPr lang="ru-RU" sz="3200" kern="0" dirty="0" err="1">
                <a:effectLst/>
                <a:latin typeface="Times New Roman" panose="02020603050405020304" pitchFamily="18" charset="0"/>
                <a:ea typeface="Times New Roman" panose="02020603050405020304" pitchFamily="18" charset="0"/>
              </a:rPr>
              <a:t>üçün</a:t>
            </a:r>
            <a:r>
              <a:rPr lang="ru-RU" sz="3200" kern="0" dirty="0">
                <a:effectLst/>
                <a:latin typeface="Times New Roman" panose="02020603050405020304" pitchFamily="18" charset="0"/>
                <a:ea typeface="Times New Roman" panose="02020603050405020304" pitchFamily="18" charset="0"/>
              </a:rPr>
              <a:t> </a:t>
            </a:r>
            <a:r>
              <a:rPr lang="ru-RU" sz="3200" kern="0" dirty="0" err="1">
                <a:effectLst/>
                <a:latin typeface="Times New Roman" panose="02020603050405020304" pitchFamily="18" charset="0"/>
                <a:ea typeface="Times New Roman" panose="02020603050405020304" pitchFamily="18" charset="0"/>
              </a:rPr>
              <a:t>hesab</a:t>
            </a:r>
            <a:r>
              <a:rPr lang="ru-RU" sz="3200" kern="0" dirty="0">
                <a:effectLst/>
                <a:latin typeface="Times New Roman" panose="02020603050405020304" pitchFamily="18" charset="0"/>
                <a:ea typeface="Times New Roman" panose="02020603050405020304" pitchFamily="18" charset="0"/>
              </a:rPr>
              <a:t> </a:t>
            </a:r>
            <a:r>
              <a:rPr lang="ru-RU" sz="3200" kern="0" dirty="0" err="1">
                <a:effectLst/>
                <a:latin typeface="Times New Roman" panose="02020603050405020304" pitchFamily="18" charset="0"/>
                <a:ea typeface="Times New Roman" panose="02020603050405020304" pitchFamily="18" charset="0"/>
              </a:rPr>
              <a:t>təhlili</a:t>
            </a:r>
            <a:endParaRPr lang="en-US" sz="8000" b="0" cap="none" spc="0" dirty="0">
              <a:ln w="0"/>
              <a:solidFill>
                <a:schemeClr val="tx1"/>
              </a:solidFill>
              <a:effectLst>
                <a:outerShdw blurRad="38100" dist="19050" dir="2700000" algn="tl" rotWithShape="0">
                  <a:schemeClr val="dk1">
                    <a:alpha val="40000"/>
                  </a:schemeClr>
                </a:outerShdw>
              </a:effectLst>
            </a:endParaRPr>
          </a:p>
        </p:txBody>
      </p:sp>
      <p:sp>
        <p:nvSpPr>
          <p:cNvPr id="12" name="Rectangle 11">
            <a:extLst>
              <a:ext uri="{FF2B5EF4-FFF2-40B4-BE49-F238E27FC236}">
                <a16:creationId xmlns:a16="http://schemas.microsoft.com/office/drawing/2014/main" id="{A5774558-4439-0BA0-B5F3-244DC6A30789}"/>
              </a:ext>
            </a:extLst>
          </p:cNvPr>
          <p:cNvSpPr/>
          <p:nvPr/>
        </p:nvSpPr>
        <p:spPr>
          <a:xfrm>
            <a:off x="3055369" y="3293993"/>
            <a:ext cx="4854214" cy="1815882"/>
          </a:xfrm>
          <a:prstGeom prst="rect">
            <a:avLst/>
          </a:prstGeom>
          <a:noFill/>
        </p:spPr>
        <p:txBody>
          <a:bodyPr wrap="none" lIns="91440" tIns="45720" rIns="91440" bIns="45720">
            <a:spAutoFit/>
          </a:bodyPr>
          <a:lstStyle/>
          <a:p>
            <a:pPr algn="ctr"/>
            <a:r>
              <a:rPr lang="ru-RU" sz="3200" dirty="0" err="1">
                <a:effectLst/>
                <a:latin typeface="Times New Roman" panose="02020603050405020304" pitchFamily="18" charset="0"/>
                <a:ea typeface="Times New Roman" panose="02020603050405020304" pitchFamily="18" charset="0"/>
              </a:rPr>
              <a:t>Maşın</a:t>
            </a:r>
            <a:r>
              <a:rPr lang="ru-RU" sz="3200"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öyrənmə</a:t>
            </a:r>
            <a:r>
              <a:rPr lang="ru-RU" sz="3200"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alqoritmləri</a:t>
            </a:r>
            <a:endParaRPr lang="ru-RU" sz="1800" dirty="0">
              <a:effectLst/>
              <a:latin typeface="Times New Roman" panose="02020603050405020304" pitchFamily="18" charset="0"/>
              <a:ea typeface="Times New Roman" panose="02020603050405020304" pitchFamily="18" charset="0"/>
            </a:endParaRPr>
          </a:p>
          <a:p>
            <a:pPr algn="ctr"/>
            <a:endParaRPr lang="en-US" sz="8000" b="0" cap="none" spc="0" dirty="0">
              <a:ln w="0"/>
              <a:solidFill>
                <a:schemeClr val="tx1"/>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9E4A8212-526E-6C35-FF52-E53C2CBDB383}"/>
              </a:ext>
            </a:extLst>
          </p:cNvPr>
          <p:cNvSpPr/>
          <p:nvPr/>
        </p:nvSpPr>
        <p:spPr>
          <a:xfrm>
            <a:off x="3065132" y="4539610"/>
            <a:ext cx="4854214" cy="584775"/>
          </a:xfrm>
          <a:prstGeom prst="rect">
            <a:avLst/>
          </a:prstGeom>
          <a:noFill/>
        </p:spPr>
        <p:txBody>
          <a:bodyPr wrap="square" lIns="91440" tIns="45720" rIns="91440" bIns="45720">
            <a:spAutoFit/>
          </a:bodyPr>
          <a:lstStyle/>
          <a:p>
            <a:pPr lvl="0">
              <a:tabLst>
                <a:tab pos="1114425" algn="l"/>
              </a:tabLst>
            </a:pPr>
            <a:r>
              <a:rPr lang="ru-RU" sz="3200" dirty="0" err="1">
                <a:effectLst/>
                <a:latin typeface="Times New Roman" panose="02020603050405020304" pitchFamily="18" charset="0"/>
                <a:ea typeface="Times New Roman" panose="02020603050405020304" pitchFamily="18" charset="0"/>
              </a:rPr>
              <a:t>Qrafikə</a:t>
            </a:r>
            <a:r>
              <a:rPr lang="ru-RU" sz="3200"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əsaslanan</a:t>
            </a:r>
            <a:r>
              <a:rPr lang="ru-RU" sz="3200"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texnikalar</a:t>
            </a:r>
            <a:endParaRPr lang="ru-RU" sz="3200" dirty="0">
              <a:effectLst/>
              <a:latin typeface="Times New Roman" panose="02020603050405020304" pitchFamily="18" charset="0"/>
              <a:ea typeface="Times New Roman" panose="02020603050405020304" pitchFamily="18" charset="0"/>
            </a:endParaRPr>
          </a:p>
        </p:txBody>
      </p:sp>
      <p:sp>
        <p:nvSpPr>
          <p:cNvPr id="15" name="Rectangle 14">
            <a:extLst>
              <a:ext uri="{FF2B5EF4-FFF2-40B4-BE49-F238E27FC236}">
                <a16:creationId xmlns:a16="http://schemas.microsoft.com/office/drawing/2014/main" id="{3E49B142-F1E9-C535-C0A6-8E09AE2075B3}"/>
              </a:ext>
            </a:extLst>
          </p:cNvPr>
          <p:cNvSpPr/>
          <p:nvPr/>
        </p:nvSpPr>
        <p:spPr>
          <a:xfrm>
            <a:off x="3065132" y="5608989"/>
            <a:ext cx="4083170" cy="646331"/>
          </a:xfrm>
          <a:prstGeom prst="rect">
            <a:avLst/>
          </a:prstGeom>
          <a:noFill/>
        </p:spPr>
        <p:txBody>
          <a:bodyPr wrap="none" lIns="91440" tIns="45720" rIns="91440" bIns="45720">
            <a:spAutoFit/>
          </a:bodyPr>
          <a:lstStyle/>
          <a:p>
            <a:pPr algn="ctr"/>
            <a:r>
              <a:rPr lang="ru-RU" sz="3600" kern="0" dirty="0" err="1">
                <a:effectLst/>
                <a:latin typeface="Times New Roman" panose="02020603050405020304" pitchFamily="18" charset="0"/>
                <a:ea typeface="Times New Roman" panose="02020603050405020304" pitchFamily="18" charset="0"/>
              </a:rPr>
              <a:t>Dig</a:t>
            </a:r>
            <a:r>
              <a:rPr lang="ru-RU" sz="3600" kern="0" dirty="0">
                <a:effectLst/>
                <a:latin typeface="Times New Roman" panose="02020603050405020304" pitchFamily="18" charset="0"/>
                <a:ea typeface="Times New Roman" panose="02020603050405020304" pitchFamily="18" charset="0"/>
              </a:rPr>
              <a:t> Data </a:t>
            </a:r>
            <a:r>
              <a:rPr lang="ru-RU" sz="3600" kern="0" dirty="0" err="1">
                <a:effectLst/>
                <a:latin typeface="Times New Roman" panose="02020603050405020304" pitchFamily="18" charset="0"/>
                <a:ea typeface="Times New Roman" panose="02020603050405020304" pitchFamily="18" charset="0"/>
              </a:rPr>
              <a:t>yanaşmalar</a:t>
            </a:r>
            <a:endParaRPr lang="en-US" sz="166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9899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sp>
        <p:nvSpPr>
          <p:cNvPr id="3" name="Rectangle: Rounded Corners 2">
            <a:extLst>
              <a:ext uri="{FF2B5EF4-FFF2-40B4-BE49-F238E27FC236}">
                <a16:creationId xmlns:a16="http://schemas.microsoft.com/office/drawing/2014/main" id="{154E9443-A8FD-4EF5-8841-1975238BF716}"/>
              </a:ext>
            </a:extLst>
          </p:cNvPr>
          <p:cNvSpPr/>
          <p:nvPr/>
        </p:nvSpPr>
        <p:spPr>
          <a:xfrm>
            <a:off x="1628326" y="2187405"/>
            <a:ext cx="8935349" cy="1940957"/>
          </a:xfrm>
          <a:prstGeom prst="round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en-CA" sz="5400" b="1" dirty="0">
                <a:ln>
                  <a:solidFill>
                    <a:srgbClr val="00B0F0"/>
                  </a:solidFill>
                </a:ln>
                <a:effectLst>
                  <a:reflection blurRad="6350" stA="55000" endA="300" endPos="45500" dir="5400000" sy="-100000" algn="bl" rotWithShape="0"/>
                </a:effectLst>
              </a:rPr>
              <a:t>SAXTA PROFİLLƏRİN NÖVLƏRİ</a:t>
            </a:r>
            <a:br>
              <a:rPr lang="ru-RU" sz="9600" b="1" dirty="0">
                <a:effectLst/>
                <a:latin typeface="Times New Roman" panose="02020603050405020304" pitchFamily="18" charset="0"/>
                <a:ea typeface="Times New Roman" panose="02020603050405020304" pitchFamily="18" charset="0"/>
              </a:rPr>
            </a:br>
            <a:endParaRPr lang="en-US" sz="54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43795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br>
              <a:rPr lang="en-US" dirty="0"/>
            </a:br>
            <a:r>
              <a:rPr lang="en-US" dirty="0"/>
              <a:t>Bazar </a:t>
            </a:r>
            <a:r>
              <a:rPr lang="en-US" dirty="0" err="1"/>
              <a:t>səbətinin</a:t>
            </a:r>
            <a:r>
              <a:rPr lang="en-US" dirty="0"/>
              <a:t> </a:t>
            </a:r>
            <a:r>
              <a:rPr lang="en-US" dirty="0" err="1"/>
              <a:t>təhlilinin</a:t>
            </a:r>
            <a:r>
              <a:rPr lang="en-US" dirty="0"/>
              <a:t> </a:t>
            </a:r>
            <a:r>
              <a:rPr lang="en-US" dirty="0" err="1"/>
              <a:t>faydaları</a:t>
            </a:r>
            <a:br>
              <a:rPr lang="en-US" dirty="0"/>
            </a:br>
            <a:br>
              <a:rPr lang="en-US" dirty="0"/>
            </a:br>
            <a:endParaRPr lang="en-US" dirty="0"/>
          </a:p>
        </p:txBody>
      </p:sp>
      <p:sp>
        <p:nvSpPr>
          <p:cNvPr id="4" name="Oval 3"/>
          <p:cNvSpPr/>
          <p:nvPr/>
        </p:nvSpPr>
        <p:spPr>
          <a:xfrm>
            <a:off x="2567608" y="2421996"/>
            <a:ext cx="2570066" cy="129614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bazar </a:t>
            </a:r>
            <a:r>
              <a:rPr lang="en-US" dirty="0" err="1"/>
              <a:t>payının</a:t>
            </a:r>
            <a:r>
              <a:rPr lang="en-US" dirty="0"/>
              <a:t> </a:t>
            </a:r>
            <a:r>
              <a:rPr lang="en-US" dirty="0" err="1"/>
              <a:t>artırılması</a:t>
            </a:r>
            <a:endParaRPr lang="en-US" dirty="0"/>
          </a:p>
        </p:txBody>
      </p:sp>
      <p:sp>
        <p:nvSpPr>
          <p:cNvPr id="5" name="Oval 4"/>
          <p:cNvSpPr/>
          <p:nvPr/>
        </p:nvSpPr>
        <p:spPr>
          <a:xfrm>
            <a:off x="3719736" y="3573016"/>
            <a:ext cx="2246030"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kampaniyalar</a:t>
            </a:r>
            <a:r>
              <a:rPr lang="en-US" dirty="0"/>
              <a:t> </a:t>
            </a:r>
            <a:r>
              <a:rPr lang="en-US" dirty="0" err="1"/>
              <a:t>və</a:t>
            </a:r>
            <a:r>
              <a:rPr lang="en-US" dirty="0"/>
              <a:t> </a:t>
            </a:r>
            <a:r>
              <a:rPr lang="en-US" dirty="0" err="1"/>
              <a:t>promosyonlar</a:t>
            </a:r>
            <a:endParaRPr lang="en-US" dirty="0"/>
          </a:p>
        </p:txBody>
      </p:sp>
      <p:sp>
        <p:nvSpPr>
          <p:cNvPr id="6" name="Oval 5"/>
          <p:cNvSpPr/>
          <p:nvPr/>
        </p:nvSpPr>
        <p:spPr>
          <a:xfrm>
            <a:off x="5965766" y="3697632"/>
            <a:ext cx="2270468" cy="129614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endParaRPr lang="en-US" dirty="0"/>
          </a:p>
          <a:p>
            <a:r>
              <a:rPr lang="en-US" dirty="0"/>
              <a:t>      </a:t>
            </a:r>
          </a:p>
          <a:p>
            <a:r>
              <a:rPr lang="en-US" dirty="0"/>
              <a:t>      </a:t>
            </a:r>
            <a:r>
              <a:rPr lang="en-US" dirty="0" err="1"/>
              <a:t>tövsiyələr</a:t>
            </a:r>
            <a:endParaRPr lang="en-US" dirty="0"/>
          </a:p>
          <a:p>
            <a:br>
              <a:rPr lang="en-US" dirty="0"/>
            </a:br>
            <a:endParaRPr lang="en-US" dirty="0"/>
          </a:p>
        </p:txBody>
      </p:sp>
      <p:sp>
        <p:nvSpPr>
          <p:cNvPr id="7" name="Oval 6"/>
          <p:cNvSpPr/>
          <p:nvPr/>
        </p:nvSpPr>
        <p:spPr>
          <a:xfrm>
            <a:off x="5159896" y="2421996"/>
            <a:ext cx="1656184" cy="129614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endParaRPr lang="en-US" dirty="0"/>
          </a:p>
          <a:p>
            <a:pPr algn="just"/>
            <a:r>
              <a:rPr lang="en-US" dirty="0" err="1"/>
              <a:t>davranış</a:t>
            </a:r>
            <a:r>
              <a:rPr lang="en-US" dirty="0"/>
              <a:t> </a:t>
            </a:r>
            <a:r>
              <a:rPr lang="en-US" dirty="0" err="1"/>
              <a:t>təhlili</a:t>
            </a:r>
            <a:endParaRPr lang="en-US" dirty="0"/>
          </a:p>
          <a:p>
            <a:br>
              <a:rPr lang="en-US" dirty="0"/>
            </a:br>
            <a:endParaRPr lang="en-US" dirty="0"/>
          </a:p>
        </p:txBody>
      </p:sp>
      <p:sp>
        <p:nvSpPr>
          <p:cNvPr id="8" name="Oval 7"/>
          <p:cNvSpPr/>
          <p:nvPr/>
        </p:nvSpPr>
        <p:spPr>
          <a:xfrm>
            <a:off x="6839730" y="2426319"/>
            <a:ext cx="2568638" cy="129614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lang="en-US" sz="1200" dirty="0"/>
          </a:p>
          <a:p>
            <a:endParaRPr lang="en-US" sz="1200" dirty="0"/>
          </a:p>
          <a:p>
            <a:r>
              <a:rPr lang="en-US" sz="1600" dirty="0" err="1"/>
              <a:t>mağazadaxili</a:t>
            </a:r>
            <a:r>
              <a:rPr lang="en-US" sz="1600" dirty="0"/>
              <a:t> </a:t>
            </a:r>
            <a:r>
              <a:rPr lang="en-US" sz="1600" dirty="0" err="1"/>
              <a:t>əməliyyatların</a:t>
            </a:r>
            <a:r>
              <a:rPr lang="en-US" sz="1600" dirty="0"/>
              <a:t> </a:t>
            </a:r>
            <a:r>
              <a:rPr lang="en-US" sz="1600" dirty="0" err="1"/>
              <a:t>optimallaşdırılması</a:t>
            </a:r>
            <a:endParaRPr lang="en-US" sz="1600" dirty="0"/>
          </a:p>
          <a:p>
            <a:br>
              <a:rPr lang="en-US" dirty="0"/>
            </a:br>
            <a:endParaRPr lang="en-US" dirty="0"/>
          </a:p>
        </p:txBody>
      </p:sp>
    </p:spTree>
    <p:extLst>
      <p:ext uri="{BB962C8B-B14F-4D97-AF65-F5344CB8AC3E}">
        <p14:creationId xmlns:p14="http://schemas.microsoft.com/office/powerpoint/2010/main" val="38660027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4866A-7DE7-238B-9E05-EF30C9C042C9}"/>
              </a:ext>
            </a:extLst>
          </p:cNvPr>
          <p:cNvSpPr>
            <a:spLocks noGrp="1"/>
          </p:cNvSpPr>
          <p:nvPr>
            <p:ph type="title"/>
          </p:nvPr>
        </p:nvSpPr>
        <p:spPr>
          <a:xfrm>
            <a:off x="1138518" y="0"/>
            <a:ext cx="10515600" cy="1325563"/>
          </a:xfrm>
        </p:spPr>
        <p:txBody>
          <a:bodyPr/>
          <a:lstStyle/>
          <a:p>
            <a:r>
              <a:rPr lang="az-Latn-AZ" b="1" dirty="0">
                <a:effectLst>
                  <a:outerShdw blurRad="38100" dist="38100" dir="2700000" algn="tl">
                    <a:srgbClr val="000000">
                      <a:alpha val="43137"/>
                    </a:srgbClr>
                  </a:outerShdw>
                </a:effectLst>
              </a:rPr>
              <a:t>Saxta hesabların yaradılma və istifadə tərzi</a:t>
            </a:r>
            <a:endParaRPr lang="ru-RU" b="1" dirty="0">
              <a:effectLst>
                <a:outerShdw blurRad="38100" dist="38100" dir="2700000" algn="tl">
                  <a:srgbClr val="000000">
                    <a:alpha val="43137"/>
                  </a:srgbClr>
                </a:outerShdw>
              </a:effectLst>
            </a:endParaRPr>
          </a:p>
        </p:txBody>
      </p:sp>
      <p:sp>
        <p:nvSpPr>
          <p:cNvPr id="3" name="Date Placeholder 2">
            <a:extLst>
              <a:ext uri="{FF2B5EF4-FFF2-40B4-BE49-F238E27FC236}">
                <a16:creationId xmlns:a16="http://schemas.microsoft.com/office/drawing/2014/main" id="{92E65FF7-9285-603D-8A0A-421A1745DB03}"/>
              </a:ext>
            </a:extLst>
          </p:cNvPr>
          <p:cNvSpPr>
            <a:spLocks noGrp="1"/>
          </p:cNvSpPr>
          <p:nvPr>
            <p:ph type="dt" sz="half" idx="10"/>
          </p:nvPr>
        </p:nvSpPr>
        <p:spPr/>
        <p:txBody>
          <a:bodyPr/>
          <a:lstStyle/>
          <a:p>
            <a:pPr rtl="0"/>
            <a:r>
              <a:rPr lang="ru-RU" noProof="0"/>
              <a:t>03.09.20ГГ</a:t>
            </a:r>
          </a:p>
        </p:txBody>
      </p:sp>
      <p:sp>
        <p:nvSpPr>
          <p:cNvPr id="4" name="Footer Placeholder 3">
            <a:extLst>
              <a:ext uri="{FF2B5EF4-FFF2-40B4-BE49-F238E27FC236}">
                <a16:creationId xmlns:a16="http://schemas.microsoft.com/office/drawing/2014/main" id="{8036560C-5D88-3BF3-EAED-E232B0C3FD59}"/>
              </a:ext>
            </a:extLst>
          </p:cNvPr>
          <p:cNvSpPr>
            <a:spLocks noGrp="1"/>
          </p:cNvSpPr>
          <p:nvPr>
            <p:ph type="ftr" sz="quarter" idx="11"/>
          </p:nvPr>
        </p:nvSpPr>
        <p:spPr/>
        <p:txBody>
          <a:bodyPr/>
          <a:lstStyle/>
          <a:p>
            <a:pPr rtl="0"/>
            <a:r>
              <a:rPr lang="ru-RU" noProof="0"/>
              <a:t>Название презентации</a:t>
            </a:r>
          </a:p>
        </p:txBody>
      </p:sp>
      <p:sp>
        <p:nvSpPr>
          <p:cNvPr id="5" name="Slide Number Placeholder 4">
            <a:extLst>
              <a:ext uri="{FF2B5EF4-FFF2-40B4-BE49-F238E27FC236}">
                <a16:creationId xmlns:a16="http://schemas.microsoft.com/office/drawing/2014/main" id="{94646427-8E5E-BE6B-4522-E36C2A0C7E4A}"/>
              </a:ext>
            </a:extLst>
          </p:cNvPr>
          <p:cNvSpPr>
            <a:spLocks noGrp="1"/>
          </p:cNvSpPr>
          <p:nvPr>
            <p:ph type="sldNum" sz="quarter" idx="12"/>
          </p:nvPr>
        </p:nvSpPr>
        <p:spPr/>
        <p:txBody>
          <a:bodyPr/>
          <a:lstStyle/>
          <a:p>
            <a:pPr rtl="0"/>
            <a:fld id="{B9713C8C-8E70-45D5-AE59-23E60168254E}" type="slidenum">
              <a:rPr lang="ru-RU" noProof="0" smtClean="0"/>
              <a:t>30</a:t>
            </a:fld>
            <a:endParaRPr lang="ru-RU" noProof="0"/>
          </a:p>
        </p:txBody>
      </p:sp>
      <p:graphicFrame>
        <p:nvGraphicFramePr>
          <p:cNvPr id="6" name="Diagram 5">
            <a:extLst>
              <a:ext uri="{FF2B5EF4-FFF2-40B4-BE49-F238E27FC236}">
                <a16:creationId xmlns:a16="http://schemas.microsoft.com/office/drawing/2014/main" id="{B106BA76-5B1E-D665-DDE1-36D8C5A79CB8}"/>
              </a:ext>
            </a:extLst>
          </p:cNvPr>
          <p:cNvGraphicFramePr/>
          <p:nvPr/>
        </p:nvGraphicFramePr>
        <p:xfrm>
          <a:off x="2209800" y="1230654"/>
          <a:ext cx="944431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9300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Номер слайда 13">
            <a:extLst>
              <a:ext uri="{FF2B5EF4-FFF2-40B4-BE49-F238E27FC236}">
                <a16:creationId xmlns:a16="http://schemas.microsoft.com/office/drawing/2014/main" id="{C1EA167B-7079-4284-997F-7309C510B763}"/>
              </a:ext>
            </a:extLst>
          </p:cNvPr>
          <p:cNvSpPr>
            <a:spLocks noGrp="1"/>
          </p:cNvSpPr>
          <p:nvPr>
            <p:ph type="sldNum" sz="quarter" idx="12"/>
          </p:nvPr>
        </p:nvSpPr>
        <p:spPr/>
        <p:txBody>
          <a:bodyPr rtlCol="0"/>
          <a:lstStyle/>
          <a:p>
            <a:pPr rtl="0"/>
            <a:fld id="{B9713C8C-8E70-45D5-AE59-23E60168254E}" type="slidenum">
              <a:rPr lang="ru-RU" smtClean="0"/>
              <a:t>31</a:t>
            </a:fld>
            <a:endParaRPr lang="ru-RU"/>
          </a:p>
        </p:txBody>
      </p:sp>
      <p:sp>
        <p:nvSpPr>
          <p:cNvPr id="11" name="Объект 10">
            <a:extLst>
              <a:ext uri="{FF2B5EF4-FFF2-40B4-BE49-F238E27FC236}">
                <a16:creationId xmlns:a16="http://schemas.microsoft.com/office/drawing/2014/main" id="{7041F48D-F184-4F9F-B5AC-F127F0898F39}"/>
              </a:ext>
            </a:extLst>
          </p:cNvPr>
          <p:cNvSpPr>
            <a:spLocks noGrp="1"/>
          </p:cNvSpPr>
          <p:nvPr>
            <p:ph sz="quarter" idx="13"/>
          </p:nvPr>
        </p:nvSpPr>
        <p:spPr>
          <a:xfrm>
            <a:off x="4320988" y="466164"/>
            <a:ext cx="7288306" cy="5177025"/>
          </a:xfrm>
        </p:spPr>
        <p:txBody>
          <a:bodyPr rtlCol="0">
            <a:normAutofit/>
          </a:bodyPr>
          <a:lstStyle/>
          <a:p>
            <a:pPr rtl="0"/>
            <a:r>
              <a:rPr lang="az-Latn-AZ" sz="5400" dirty="0">
                <a:effectLst>
                  <a:reflection blurRad="6350" stA="55000" endA="300" endPos="45500" dir="5400000" sy="-100000" algn="bl" rotWithShape="0"/>
                </a:effectLst>
                <a:latin typeface="Times New Roman" panose="02020603050405020304" pitchFamily="18" charset="0"/>
                <a:cs typeface="Times New Roman" panose="02020603050405020304" pitchFamily="18" charset="0"/>
              </a:rPr>
              <a:t>Metodlar və Materiallar</a:t>
            </a:r>
            <a:endParaRPr lang="ru-RU" sz="5400" dirty="0">
              <a:effectLst>
                <a:reflection blurRad="6350" stA="55000" endA="300" endPos="45500" dir="5400000" sy="-100000" algn="bl" rotWithShape="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4520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49A05F-8BD6-9173-C593-33441A1FDEDE}"/>
              </a:ext>
            </a:extLst>
          </p:cNvPr>
          <p:cNvSpPr>
            <a:spLocks noGrp="1"/>
          </p:cNvSpPr>
          <p:nvPr>
            <p:ph idx="1"/>
          </p:nvPr>
        </p:nvSpPr>
        <p:spPr>
          <a:xfrm>
            <a:off x="390525" y="-130549"/>
            <a:ext cx="10515600" cy="5302624"/>
          </a:xfrm>
        </p:spPr>
        <p:txBody>
          <a:bodyPr>
            <a:normAutofit/>
          </a:bodyPr>
          <a:lstStyle/>
          <a:p>
            <a:pPr marL="0" indent="0" algn="just">
              <a:lnSpc>
                <a:spcPct val="150000"/>
              </a:lnSpc>
              <a:spcBef>
                <a:spcPts val="160"/>
              </a:spcBef>
              <a:buNone/>
            </a:pPr>
            <a:endParaRPr lang="az-Latn-AZ" sz="1800" dirty="0">
              <a:effectLst/>
              <a:latin typeface="Times New Roman" panose="02020603050405020304" pitchFamily="18" charset="0"/>
              <a:ea typeface="Times New Roman" panose="02020603050405020304" pitchFamily="18" charset="0"/>
            </a:endParaRPr>
          </a:p>
          <a:p>
            <a:pPr marL="0" indent="0" algn="just">
              <a:lnSpc>
                <a:spcPct val="150000"/>
              </a:lnSpc>
              <a:spcBef>
                <a:spcPts val="160"/>
              </a:spcBef>
              <a:buNone/>
            </a:pPr>
            <a:r>
              <a:rPr lang="az-Latn-AZ" sz="1800" dirty="0">
                <a:latin typeface="Times New Roman" panose="02020603050405020304" pitchFamily="18" charset="0"/>
                <a:ea typeface="Times New Roman" panose="02020603050405020304" pitchFamily="18" charset="0"/>
              </a:rPr>
              <a:t>	</a:t>
            </a:r>
            <a:r>
              <a:rPr lang="ru-RU" sz="1800" kern="0" dirty="0">
                <a:effectLst/>
                <a:latin typeface="Times New Roman" panose="02020603050405020304" pitchFamily="18" charset="0"/>
                <a:ea typeface="Times New Roman" panose="02020603050405020304" pitchFamily="18" charset="0"/>
              </a:rPr>
              <a:t>Facebook</a:t>
            </a:r>
            <a:r>
              <a:rPr lang="ru-RU" sz="1800" kern="0" spc="40"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öz</a:t>
            </a:r>
            <a:r>
              <a:rPr lang="ru-RU" sz="1800" kern="0" spc="50"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serverlərində</a:t>
            </a:r>
            <a:r>
              <a:rPr lang="ru-RU" sz="1800" kern="0" spc="50"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adi</a:t>
            </a:r>
            <a:r>
              <a:rPr lang="ru-RU" sz="1800" kern="0" spc="40"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istifadəçiyə</a:t>
            </a:r>
            <a:r>
              <a:rPr lang="ru-RU" sz="1800" kern="0" spc="35"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görünməyən</a:t>
            </a:r>
            <a:r>
              <a:rPr lang="ru-RU" sz="1800" kern="0" spc="50"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çoxlu</a:t>
            </a:r>
            <a:r>
              <a:rPr lang="ru-RU" sz="1800" kern="0" spc="50"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hesab</a:t>
            </a:r>
            <a:r>
              <a:rPr lang="ru-RU" sz="1800" kern="0" spc="55"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məlumatlarını</a:t>
            </a:r>
            <a:r>
              <a:rPr lang="ru-RU" sz="1800" kern="0" spc="-335" dirty="0">
                <a:effectLst/>
                <a:latin typeface="Times New Roman" panose="02020603050405020304" pitchFamily="18" charset="0"/>
                <a:ea typeface="Times New Roman" panose="02020603050405020304" pitchFamily="18" charset="0"/>
              </a:rPr>
              <a:t> </a:t>
            </a:r>
            <a:r>
              <a:rPr lang="ru-RU" sz="1800" kern="0" dirty="0" err="1">
                <a:effectLst/>
                <a:latin typeface="Times New Roman" panose="02020603050405020304" pitchFamily="18" charset="0"/>
                <a:ea typeface="Times New Roman" panose="02020603050405020304" pitchFamily="18" charset="0"/>
              </a:rPr>
              <a:t>saxlayır</a:t>
            </a:r>
            <a:r>
              <a:rPr lang="ru-RU" sz="1800" kern="0" dirty="0">
                <a:effectLst/>
                <a:latin typeface="Times New Roman" panose="02020603050405020304" pitchFamily="18" charset="0"/>
                <a:ea typeface="Times New Roman" panose="02020603050405020304" pitchFamily="18" charset="0"/>
              </a:rPr>
              <a:t>.</a:t>
            </a:r>
            <a:r>
              <a:rPr lang="ru-RU" sz="1800" kern="0" spc="-10" dirty="0">
                <a:effectLst/>
                <a:latin typeface="Times New Roman" panose="02020603050405020304" pitchFamily="18" charset="0"/>
                <a:ea typeface="Times New Roman" panose="02020603050405020304" pitchFamily="18" charset="0"/>
              </a:rPr>
              <a:t> </a:t>
            </a:r>
            <a:endParaRPr lang="az-Latn-AZ" sz="1800" kern="0" spc="-10" dirty="0">
              <a:effectLst/>
              <a:latin typeface="Times New Roman" panose="02020603050405020304" pitchFamily="18" charset="0"/>
              <a:ea typeface="Times New Roman" panose="02020603050405020304" pitchFamily="18" charset="0"/>
            </a:endParaRPr>
          </a:p>
          <a:p>
            <a:pPr marL="0" indent="0" algn="just">
              <a:lnSpc>
                <a:spcPct val="150000"/>
              </a:lnSpc>
              <a:spcBef>
                <a:spcPts val="160"/>
              </a:spcBef>
              <a:buNone/>
            </a:pPr>
            <a:endParaRPr lang="ru-RU" dirty="0"/>
          </a:p>
        </p:txBody>
      </p:sp>
      <p:sp>
        <p:nvSpPr>
          <p:cNvPr id="6" name="Slide Number Placeholder 5">
            <a:extLst>
              <a:ext uri="{FF2B5EF4-FFF2-40B4-BE49-F238E27FC236}">
                <a16:creationId xmlns:a16="http://schemas.microsoft.com/office/drawing/2014/main" id="{CE9004C7-41ED-B4C7-3486-861BA1BC657A}"/>
              </a:ext>
            </a:extLst>
          </p:cNvPr>
          <p:cNvSpPr>
            <a:spLocks noGrp="1"/>
          </p:cNvSpPr>
          <p:nvPr>
            <p:ph type="sldNum" sz="quarter" idx="12"/>
          </p:nvPr>
        </p:nvSpPr>
        <p:spPr/>
        <p:txBody>
          <a:bodyPr/>
          <a:lstStyle/>
          <a:p>
            <a:pPr rtl="0"/>
            <a:fld id="{B9713C8C-8E70-45D5-AE59-23E60168254E}" type="slidenum">
              <a:rPr lang="ru-RU" noProof="0" smtClean="0"/>
              <a:t>32</a:t>
            </a:fld>
            <a:endParaRPr lang="ru-RU" noProof="0"/>
          </a:p>
        </p:txBody>
      </p:sp>
      <p:pic>
        <p:nvPicPr>
          <p:cNvPr id="8" name="Picture 7">
            <a:extLst>
              <a:ext uri="{FF2B5EF4-FFF2-40B4-BE49-F238E27FC236}">
                <a16:creationId xmlns:a16="http://schemas.microsoft.com/office/drawing/2014/main" id="{FEA8A91B-C096-05C8-7DDD-1B503B5DDBA7}"/>
              </a:ext>
            </a:extLst>
          </p:cNvPr>
          <p:cNvPicPr>
            <a:picLocks noChangeAspect="1"/>
          </p:cNvPicPr>
          <p:nvPr/>
        </p:nvPicPr>
        <p:blipFill>
          <a:blip r:embed="rId2"/>
          <a:stretch>
            <a:fillRect/>
          </a:stretch>
        </p:blipFill>
        <p:spPr>
          <a:xfrm>
            <a:off x="5268723" y="2132011"/>
            <a:ext cx="1745843" cy="1745843"/>
          </a:xfrm>
          <a:prstGeom prst="rect">
            <a:avLst/>
          </a:prstGeom>
        </p:spPr>
      </p:pic>
      <p:pic>
        <p:nvPicPr>
          <p:cNvPr id="10" name="Picture 9">
            <a:extLst>
              <a:ext uri="{FF2B5EF4-FFF2-40B4-BE49-F238E27FC236}">
                <a16:creationId xmlns:a16="http://schemas.microsoft.com/office/drawing/2014/main" id="{52AC4CCD-22AE-6005-97D5-6719D4FBF2A1}"/>
              </a:ext>
            </a:extLst>
          </p:cNvPr>
          <p:cNvPicPr>
            <a:picLocks noChangeAspect="1"/>
          </p:cNvPicPr>
          <p:nvPr/>
        </p:nvPicPr>
        <p:blipFill>
          <a:blip r:embed="rId3"/>
          <a:stretch>
            <a:fillRect/>
          </a:stretch>
        </p:blipFill>
        <p:spPr>
          <a:xfrm>
            <a:off x="2413396" y="1297394"/>
            <a:ext cx="2143125" cy="2143125"/>
          </a:xfrm>
          <a:prstGeom prst="rect">
            <a:avLst/>
          </a:prstGeom>
        </p:spPr>
      </p:pic>
      <p:pic>
        <p:nvPicPr>
          <p:cNvPr id="12" name="Picture 11">
            <a:extLst>
              <a:ext uri="{FF2B5EF4-FFF2-40B4-BE49-F238E27FC236}">
                <a16:creationId xmlns:a16="http://schemas.microsoft.com/office/drawing/2014/main" id="{81274814-29ED-8ADE-40C7-C92CB1955C74}"/>
              </a:ext>
            </a:extLst>
          </p:cNvPr>
          <p:cNvPicPr>
            <a:picLocks noChangeAspect="1"/>
          </p:cNvPicPr>
          <p:nvPr/>
        </p:nvPicPr>
        <p:blipFill>
          <a:blip r:embed="rId4"/>
          <a:stretch>
            <a:fillRect/>
          </a:stretch>
        </p:blipFill>
        <p:spPr>
          <a:xfrm>
            <a:off x="606832" y="2588317"/>
            <a:ext cx="1223962" cy="1223962"/>
          </a:xfrm>
          <a:prstGeom prst="rect">
            <a:avLst/>
          </a:prstGeom>
        </p:spPr>
      </p:pic>
      <p:pic>
        <p:nvPicPr>
          <p:cNvPr id="14" name="Picture 13">
            <a:extLst>
              <a:ext uri="{FF2B5EF4-FFF2-40B4-BE49-F238E27FC236}">
                <a16:creationId xmlns:a16="http://schemas.microsoft.com/office/drawing/2014/main" id="{B67C7A27-F214-4005-3569-CA80A6DC7A67}"/>
              </a:ext>
            </a:extLst>
          </p:cNvPr>
          <p:cNvPicPr>
            <a:picLocks noChangeAspect="1"/>
          </p:cNvPicPr>
          <p:nvPr/>
        </p:nvPicPr>
        <p:blipFill rotWithShape="1">
          <a:blip r:embed="rId5"/>
          <a:srcRect b="21334"/>
          <a:stretch/>
        </p:blipFill>
        <p:spPr>
          <a:xfrm>
            <a:off x="8220075" y="813003"/>
            <a:ext cx="2057400" cy="1745843"/>
          </a:xfrm>
          <a:prstGeom prst="rect">
            <a:avLst/>
          </a:prstGeom>
        </p:spPr>
      </p:pic>
      <p:pic>
        <p:nvPicPr>
          <p:cNvPr id="16" name="Picture 15">
            <a:extLst>
              <a:ext uri="{FF2B5EF4-FFF2-40B4-BE49-F238E27FC236}">
                <a16:creationId xmlns:a16="http://schemas.microsoft.com/office/drawing/2014/main" id="{197FB40E-C2F5-0007-1DA5-678C8950A426}"/>
              </a:ext>
            </a:extLst>
          </p:cNvPr>
          <p:cNvPicPr>
            <a:picLocks noChangeAspect="1"/>
          </p:cNvPicPr>
          <p:nvPr/>
        </p:nvPicPr>
        <p:blipFill>
          <a:blip r:embed="rId6"/>
          <a:stretch>
            <a:fillRect/>
          </a:stretch>
        </p:blipFill>
        <p:spPr>
          <a:xfrm>
            <a:off x="2848571" y="3667441"/>
            <a:ext cx="1528763" cy="1535589"/>
          </a:xfrm>
          <a:prstGeom prst="rect">
            <a:avLst/>
          </a:prstGeom>
        </p:spPr>
      </p:pic>
      <p:pic>
        <p:nvPicPr>
          <p:cNvPr id="18" name="Picture 17">
            <a:extLst>
              <a:ext uri="{FF2B5EF4-FFF2-40B4-BE49-F238E27FC236}">
                <a16:creationId xmlns:a16="http://schemas.microsoft.com/office/drawing/2014/main" id="{C04E86EF-B1A9-94A6-AF14-AF62CDB5064B}"/>
              </a:ext>
            </a:extLst>
          </p:cNvPr>
          <p:cNvPicPr>
            <a:picLocks noChangeAspect="1"/>
          </p:cNvPicPr>
          <p:nvPr/>
        </p:nvPicPr>
        <p:blipFill>
          <a:blip r:embed="rId7"/>
          <a:stretch>
            <a:fillRect/>
          </a:stretch>
        </p:blipFill>
        <p:spPr>
          <a:xfrm>
            <a:off x="8368904" y="3588338"/>
            <a:ext cx="2422039" cy="1614692"/>
          </a:xfrm>
          <a:prstGeom prst="rect">
            <a:avLst/>
          </a:prstGeom>
        </p:spPr>
      </p:pic>
    </p:spTree>
    <p:extLst>
      <p:ext uri="{BB962C8B-B14F-4D97-AF65-F5344CB8AC3E}">
        <p14:creationId xmlns:p14="http://schemas.microsoft.com/office/powerpoint/2010/main" val="1419286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sp>
        <p:nvSpPr>
          <p:cNvPr id="3" name="Rectangle 2">
            <a:extLst>
              <a:ext uri="{FF2B5EF4-FFF2-40B4-BE49-F238E27FC236}">
                <a16:creationId xmlns:a16="http://schemas.microsoft.com/office/drawing/2014/main" id="{154E9443-A8FD-4EF5-8841-1975238BF716}"/>
              </a:ext>
            </a:extLst>
          </p:cNvPr>
          <p:cNvSpPr/>
          <p:nvPr/>
        </p:nvSpPr>
        <p:spPr>
          <a:xfrm>
            <a:off x="1352551" y="152400"/>
            <a:ext cx="9217800" cy="1631216"/>
          </a:xfrm>
          <a:prstGeom prst="rect">
            <a:avLst/>
          </a:prstGeom>
          <a:noFill/>
        </p:spPr>
        <p:txBody>
          <a:bodyPr wrap="square" lIns="91440" tIns="45720" rIns="91440" bIns="45720">
            <a:spAutoFit/>
          </a:bodyPr>
          <a:lstStyle/>
          <a:p>
            <a:pPr algn="ctr"/>
            <a:r>
              <a:rPr lang="ru-RU" sz="2800" b="1" dirty="0" err="1">
                <a:effectLst/>
                <a:latin typeface="Times New Roman" panose="02020603050405020304" pitchFamily="18" charset="0"/>
                <a:ea typeface="Times New Roman" panose="02020603050405020304" pitchFamily="18" charset="0"/>
              </a:rPr>
              <a:t>Sosial</a:t>
            </a:r>
            <a:r>
              <a:rPr lang="ru-RU" sz="2800" b="1" spc="-20" dirty="0">
                <a:effectLst/>
                <a:latin typeface="Times New Roman" panose="02020603050405020304" pitchFamily="18" charset="0"/>
                <a:ea typeface="Times New Roman" panose="02020603050405020304" pitchFamily="18" charset="0"/>
              </a:rPr>
              <a:t> </a:t>
            </a:r>
            <a:r>
              <a:rPr lang="ru-RU" sz="2800" b="1" dirty="0" err="1">
                <a:effectLst/>
                <a:latin typeface="Times New Roman" panose="02020603050405020304" pitchFamily="18" charset="0"/>
                <a:ea typeface="Times New Roman" panose="02020603050405020304" pitchFamily="18" charset="0"/>
              </a:rPr>
              <a:t>mediada</a:t>
            </a:r>
            <a:r>
              <a:rPr lang="ru-RU" sz="2800" b="1" spc="-35" dirty="0">
                <a:effectLst/>
                <a:latin typeface="Times New Roman" panose="02020603050405020304" pitchFamily="18" charset="0"/>
                <a:ea typeface="Times New Roman" panose="02020603050405020304" pitchFamily="18" charset="0"/>
              </a:rPr>
              <a:t> </a:t>
            </a:r>
            <a:r>
              <a:rPr lang="ru-RU" sz="2800" b="1" dirty="0" err="1">
                <a:effectLst/>
                <a:latin typeface="Times New Roman" panose="02020603050405020304" pitchFamily="18" charset="0"/>
                <a:ea typeface="Times New Roman" panose="02020603050405020304" pitchFamily="18" charset="0"/>
              </a:rPr>
              <a:t>hesab</a:t>
            </a:r>
            <a:r>
              <a:rPr lang="ru-RU" sz="2800" b="1" spc="-25" dirty="0">
                <a:effectLst/>
                <a:latin typeface="Times New Roman" panose="02020603050405020304" pitchFamily="18" charset="0"/>
                <a:ea typeface="Times New Roman" panose="02020603050405020304" pitchFamily="18" charset="0"/>
              </a:rPr>
              <a:t> </a:t>
            </a:r>
            <a:r>
              <a:rPr lang="ru-RU" sz="2800" b="1" dirty="0" err="1">
                <a:effectLst/>
                <a:latin typeface="Times New Roman" panose="02020603050405020304" pitchFamily="18" charset="0"/>
                <a:ea typeface="Times New Roman" panose="02020603050405020304" pitchFamily="18" charset="0"/>
              </a:rPr>
              <a:t>məlumatlarının</a:t>
            </a:r>
            <a:r>
              <a:rPr lang="ru-RU" sz="2800" b="1" spc="-35" dirty="0">
                <a:effectLst/>
                <a:latin typeface="Times New Roman" panose="02020603050405020304" pitchFamily="18" charset="0"/>
                <a:ea typeface="Times New Roman" panose="02020603050405020304" pitchFamily="18" charset="0"/>
              </a:rPr>
              <a:t> </a:t>
            </a:r>
            <a:r>
              <a:rPr lang="ru-RU" sz="2800" b="1" dirty="0" err="1">
                <a:effectLst/>
                <a:latin typeface="Times New Roman" panose="02020603050405020304" pitchFamily="18" charset="0"/>
                <a:ea typeface="Times New Roman" panose="02020603050405020304" pitchFamily="18" charset="0"/>
              </a:rPr>
              <a:t>ümumi</a:t>
            </a:r>
            <a:r>
              <a:rPr lang="ru-RU" sz="2800" b="1" spc="-335" dirty="0">
                <a:effectLst/>
                <a:latin typeface="Times New Roman" panose="02020603050405020304" pitchFamily="18" charset="0"/>
                <a:ea typeface="Times New Roman" panose="02020603050405020304" pitchFamily="18" charset="0"/>
              </a:rPr>
              <a:t> </a:t>
            </a:r>
            <a:r>
              <a:rPr lang="ru-RU" sz="2800" b="1" dirty="0" err="1">
                <a:effectLst/>
                <a:latin typeface="Times New Roman" panose="02020603050405020304" pitchFamily="18" charset="0"/>
                <a:ea typeface="Times New Roman" panose="02020603050405020304" pitchFamily="18" charset="0"/>
              </a:rPr>
              <a:t>strukturu</a:t>
            </a:r>
            <a:endParaRPr lang="ru-RU" sz="2800" dirty="0">
              <a:effectLst/>
              <a:latin typeface="Times New Roman" panose="02020603050405020304" pitchFamily="18" charset="0"/>
              <a:ea typeface="Times New Roman" panose="02020603050405020304" pitchFamily="18" charset="0"/>
            </a:endParaRPr>
          </a:p>
          <a:p>
            <a:pPr algn="ctr"/>
            <a:endParaRPr lang="en-US" sz="7200" b="1" cap="none" spc="0" dirty="0">
              <a:ln w="0"/>
              <a:solidFill>
                <a:schemeClr val="tx1"/>
              </a:solidFill>
              <a:effectLst>
                <a:outerShdw blurRad="38100" dist="19050" dir="2700000" algn="tl" rotWithShape="0">
                  <a:schemeClr val="dk1">
                    <a:alpha val="40000"/>
                  </a:schemeClr>
                </a:outerShdw>
              </a:effectLst>
            </a:endParaRPr>
          </a:p>
        </p:txBody>
      </p:sp>
      <p:graphicFrame>
        <p:nvGraphicFramePr>
          <p:cNvPr id="4" name="Table 3">
            <a:extLst>
              <a:ext uri="{FF2B5EF4-FFF2-40B4-BE49-F238E27FC236}">
                <a16:creationId xmlns:a16="http://schemas.microsoft.com/office/drawing/2014/main" id="{690F11E4-1902-3449-69F5-C04805F3DB2E}"/>
              </a:ext>
            </a:extLst>
          </p:cNvPr>
          <p:cNvGraphicFramePr>
            <a:graphicFrameLocks noGrp="1"/>
          </p:cNvGraphicFramePr>
          <p:nvPr/>
        </p:nvGraphicFramePr>
        <p:xfrm>
          <a:off x="1960951" y="788136"/>
          <a:ext cx="7810500" cy="1793139"/>
        </p:xfrm>
        <a:graphic>
          <a:graphicData uri="http://schemas.openxmlformats.org/drawingml/2006/table">
            <a:tbl>
              <a:tblPr firstRow="1" firstCol="1" lastRow="1" lastCol="1" bandRow="1" bandCol="1">
                <a:tableStyleId>{5940675A-B579-460E-94D1-54222C63F5DA}</a:tableStyleId>
              </a:tblPr>
              <a:tblGrid>
                <a:gridCol w="3905250">
                  <a:extLst>
                    <a:ext uri="{9D8B030D-6E8A-4147-A177-3AD203B41FA5}">
                      <a16:colId xmlns:a16="http://schemas.microsoft.com/office/drawing/2014/main" val="2901509724"/>
                    </a:ext>
                  </a:extLst>
                </a:gridCol>
                <a:gridCol w="3905250">
                  <a:extLst>
                    <a:ext uri="{9D8B030D-6E8A-4147-A177-3AD203B41FA5}">
                      <a16:colId xmlns:a16="http://schemas.microsoft.com/office/drawing/2014/main" val="4179847959"/>
                    </a:ext>
                  </a:extLst>
                </a:gridCol>
              </a:tblGrid>
              <a:tr h="411294">
                <a:tc>
                  <a:txBody>
                    <a:bodyPr/>
                    <a:lstStyle/>
                    <a:p>
                      <a:pPr marL="67945" algn="l"/>
                      <a:r>
                        <a:rPr lang="ru-RU" sz="2000" dirty="0" err="1">
                          <a:effectLst/>
                        </a:rPr>
                        <a:t>Şəkil</a:t>
                      </a:r>
                      <a:r>
                        <a:rPr lang="ru-RU" sz="2000" spc="-10" dirty="0">
                          <a:effectLst/>
                        </a:rPr>
                        <a:t> </a:t>
                      </a:r>
                      <a:r>
                        <a:rPr lang="ru-RU" sz="2000" dirty="0">
                          <a:effectLst/>
                        </a:rPr>
                        <a:t>(</a:t>
                      </a:r>
                      <a:r>
                        <a:rPr lang="ru-RU" sz="2000" dirty="0" err="1">
                          <a:effectLst/>
                        </a:rPr>
                        <a:t>avatar</a:t>
                      </a:r>
                      <a:r>
                        <a:rPr lang="ru-RU" sz="2000" dirty="0">
                          <a:effectLst/>
                        </a:rPr>
                        <a:t>)</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2000">
                          <a:effectLst/>
                        </a:rPr>
                        <a:t>İstifadəçi</a:t>
                      </a:r>
                      <a:r>
                        <a:rPr lang="ru-RU" sz="2000" spc="-15">
                          <a:effectLst/>
                        </a:rPr>
                        <a:t> </a:t>
                      </a:r>
                      <a:r>
                        <a:rPr lang="ru-RU" sz="2000">
                          <a:effectLst/>
                        </a:rPr>
                        <a:t>adı</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504454894"/>
                  </a:ext>
                </a:extLst>
              </a:tr>
              <a:tr h="408785">
                <a:tc>
                  <a:txBody>
                    <a:bodyPr/>
                    <a:lstStyle/>
                    <a:p>
                      <a:pPr marL="67945" algn="l"/>
                      <a:r>
                        <a:rPr lang="ru-RU" sz="2000" dirty="0" err="1">
                          <a:effectLst/>
                        </a:rPr>
                        <a:t>İstifadəçi</a:t>
                      </a:r>
                      <a:r>
                        <a:rPr lang="ru-RU" sz="2000" spc="-20" dirty="0">
                          <a:effectLst/>
                        </a:rPr>
                        <a:t> </a:t>
                      </a:r>
                      <a:r>
                        <a:rPr lang="ru-RU" sz="2000" dirty="0" err="1">
                          <a:effectLst/>
                        </a:rPr>
                        <a:t>fotoları</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2000">
                          <a:effectLst/>
                        </a:rPr>
                        <a:t>İstifadəçi</a:t>
                      </a:r>
                      <a:r>
                        <a:rPr lang="ru-RU" sz="2000" spc="-25">
                          <a:effectLst/>
                        </a:rPr>
                        <a:t> </a:t>
                      </a:r>
                      <a:r>
                        <a:rPr lang="ru-RU" sz="2000">
                          <a:effectLst/>
                        </a:rPr>
                        <a:t>statusu</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411312954"/>
                  </a:ext>
                </a:extLst>
              </a:tr>
              <a:tr h="561766">
                <a:tc>
                  <a:txBody>
                    <a:bodyPr/>
                    <a:lstStyle/>
                    <a:p>
                      <a:pPr marL="67945" algn="l"/>
                      <a:r>
                        <a:rPr lang="ru-RU" sz="2000" dirty="0" err="1">
                          <a:effectLst/>
                        </a:rPr>
                        <a:t>İstifadəçi</a:t>
                      </a:r>
                      <a:r>
                        <a:rPr lang="ru-RU" sz="2000" spc="-20" dirty="0">
                          <a:effectLst/>
                        </a:rPr>
                        <a:t> </a:t>
                      </a:r>
                      <a:r>
                        <a:rPr lang="ru-RU" sz="2000" dirty="0" err="1">
                          <a:effectLst/>
                        </a:rPr>
                        <a:t>maraqları</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2000" dirty="0" err="1">
                          <a:effectLst/>
                        </a:rPr>
                        <a:t>Şəxsi</a:t>
                      </a:r>
                      <a:r>
                        <a:rPr lang="ru-RU" sz="2000" spc="-20" dirty="0">
                          <a:effectLst/>
                        </a:rPr>
                        <a:t> </a:t>
                      </a:r>
                      <a:r>
                        <a:rPr lang="ru-RU" sz="2000" dirty="0" err="1">
                          <a:effectLst/>
                        </a:rPr>
                        <a:t>məlumat.İstifadəçi</a:t>
                      </a:r>
                      <a:r>
                        <a:rPr lang="ru-RU" sz="2000" spc="-35" dirty="0">
                          <a:effectLst/>
                        </a:rPr>
                        <a:t> </a:t>
                      </a:r>
                      <a:r>
                        <a:rPr lang="ru-RU" sz="2000" dirty="0" err="1">
                          <a:effectLst/>
                        </a:rPr>
                        <a:t>haqqında</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90605960"/>
                  </a:ext>
                </a:extLst>
              </a:tr>
              <a:tr h="411294">
                <a:tc>
                  <a:txBody>
                    <a:bodyPr/>
                    <a:lstStyle/>
                    <a:p>
                      <a:pPr marL="67945" algn="l"/>
                      <a:r>
                        <a:rPr lang="ru-RU" sz="2000">
                          <a:effectLst/>
                        </a:rPr>
                        <a:t>Multımedıa</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2000" dirty="0" err="1">
                          <a:effectLst/>
                        </a:rPr>
                        <a:t>İstifadəçi</a:t>
                      </a:r>
                      <a:r>
                        <a:rPr lang="ru-RU" sz="2000" spc="-25" dirty="0">
                          <a:effectLst/>
                        </a:rPr>
                        <a:t> </a:t>
                      </a:r>
                      <a:r>
                        <a:rPr lang="ru-RU" sz="2000" dirty="0" err="1">
                          <a:effectLst/>
                        </a:rPr>
                        <a:t>postları</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625620838"/>
                  </a:ext>
                </a:extLst>
              </a:tr>
            </a:tbl>
          </a:graphicData>
        </a:graphic>
      </p:graphicFrame>
      <p:sp>
        <p:nvSpPr>
          <p:cNvPr id="5" name="Rectangle 4">
            <a:extLst>
              <a:ext uri="{FF2B5EF4-FFF2-40B4-BE49-F238E27FC236}">
                <a16:creationId xmlns:a16="http://schemas.microsoft.com/office/drawing/2014/main" id="{D8E3DF6C-41EE-395A-DDED-D80DB454E54A}"/>
              </a:ext>
            </a:extLst>
          </p:cNvPr>
          <p:cNvSpPr/>
          <p:nvPr/>
        </p:nvSpPr>
        <p:spPr>
          <a:xfrm>
            <a:off x="2667001" y="2735641"/>
            <a:ext cx="9217800" cy="1569660"/>
          </a:xfrm>
          <a:prstGeom prst="rect">
            <a:avLst/>
          </a:prstGeom>
          <a:noFill/>
        </p:spPr>
        <p:txBody>
          <a:bodyPr wrap="square" lIns="91440" tIns="45720" rIns="91440" bIns="45720">
            <a:spAutoFit/>
          </a:bodyPr>
          <a:lstStyle/>
          <a:p>
            <a:r>
              <a:rPr lang="az-Latn-AZ" sz="2400" b="1" dirty="0">
                <a:effectLst/>
                <a:latin typeface="Times New Roman" panose="02020603050405020304" pitchFamily="18" charset="0"/>
                <a:ea typeface="Times New Roman" panose="02020603050405020304" pitchFamily="18" charset="0"/>
              </a:rPr>
              <a:t>Təsnifatçının performans müqayisəsi</a:t>
            </a:r>
            <a:endParaRPr lang="ru-RU" sz="2400" dirty="0">
              <a:effectLst/>
              <a:latin typeface="Times New Roman" panose="02020603050405020304" pitchFamily="18" charset="0"/>
              <a:ea typeface="Times New Roman" panose="02020603050405020304" pitchFamily="18" charset="0"/>
            </a:endParaRPr>
          </a:p>
          <a:p>
            <a:pPr algn="ctr"/>
            <a:endParaRPr lang="en-US" sz="7200" b="1" cap="none" spc="0" dirty="0">
              <a:ln w="0"/>
              <a:solidFill>
                <a:schemeClr val="tx1"/>
              </a:solidFill>
              <a:effectLst>
                <a:outerShdw blurRad="38100" dist="19050" dir="2700000" algn="tl" rotWithShape="0">
                  <a:schemeClr val="dk1">
                    <a:alpha val="40000"/>
                  </a:schemeClr>
                </a:outerShdw>
              </a:effectLst>
            </a:endParaRPr>
          </a:p>
        </p:txBody>
      </p:sp>
      <p:graphicFrame>
        <p:nvGraphicFramePr>
          <p:cNvPr id="6" name="Table 5">
            <a:extLst>
              <a:ext uri="{FF2B5EF4-FFF2-40B4-BE49-F238E27FC236}">
                <a16:creationId xmlns:a16="http://schemas.microsoft.com/office/drawing/2014/main" id="{BA5D3866-D216-9431-BC9D-D5B095A75CBB}"/>
              </a:ext>
            </a:extLst>
          </p:cNvPr>
          <p:cNvGraphicFramePr>
            <a:graphicFrameLocks noGrp="1"/>
          </p:cNvGraphicFramePr>
          <p:nvPr/>
        </p:nvGraphicFramePr>
        <p:xfrm>
          <a:off x="2352674" y="3673736"/>
          <a:ext cx="6810375" cy="1981676"/>
        </p:xfrm>
        <a:graphic>
          <a:graphicData uri="http://schemas.openxmlformats.org/drawingml/2006/table">
            <a:tbl>
              <a:tblPr firstRow="1" firstCol="1" lastRow="1" lastCol="1" bandRow="1" bandCol="1">
                <a:tableStyleId>{5940675A-B579-460E-94D1-54222C63F5DA}</a:tableStyleId>
              </a:tblPr>
              <a:tblGrid>
                <a:gridCol w="2494510">
                  <a:extLst>
                    <a:ext uri="{9D8B030D-6E8A-4147-A177-3AD203B41FA5}">
                      <a16:colId xmlns:a16="http://schemas.microsoft.com/office/drawing/2014/main" val="1921537290"/>
                    </a:ext>
                  </a:extLst>
                </a:gridCol>
                <a:gridCol w="2313839">
                  <a:extLst>
                    <a:ext uri="{9D8B030D-6E8A-4147-A177-3AD203B41FA5}">
                      <a16:colId xmlns:a16="http://schemas.microsoft.com/office/drawing/2014/main" val="741782995"/>
                    </a:ext>
                  </a:extLst>
                </a:gridCol>
                <a:gridCol w="2002026">
                  <a:extLst>
                    <a:ext uri="{9D8B030D-6E8A-4147-A177-3AD203B41FA5}">
                      <a16:colId xmlns:a16="http://schemas.microsoft.com/office/drawing/2014/main" val="2614203029"/>
                    </a:ext>
                  </a:extLst>
                </a:gridCol>
              </a:tblGrid>
              <a:tr h="661316">
                <a:tc>
                  <a:txBody>
                    <a:bodyPr/>
                    <a:lstStyle/>
                    <a:p>
                      <a:pPr marL="67945" algn="l"/>
                      <a:r>
                        <a:rPr lang="ru-RU" sz="1400">
                          <a:effectLst/>
                        </a:rPr>
                        <a:t>Geolokasiya</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3cü</a:t>
                      </a:r>
                      <a:r>
                        <a:rPr lang="ru-RU" sz="1400" spc="-10">
                          <a:effectLst/>
                        </a:rPr>
                        <a:t> </a:t>
                      </a:r>
                      <a:r>
                        <a:rPr lang="ru-RU" sz="1400">
                          <a:effectLst/>
                        </a:rPr>
                        <a:t>şəxs</a:t>
                      </a:r>
                      <a:r>
                        <a:rPr lang="ru-RU" sz="1400" spc="-5">
                          <a:effectLst/>
                        </a:rPr>
                        <a:t> </a:t>
                      </a:r>
                      <a:r>
                        <a:rPr lang="ru-RU" sz="1400">
                          <a:effectLst/>
                        </a:rPr>
                        <a:t>cookie-lər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Gizli</a:t>
                      </a:r>
                      <a:r>
                        <a:rPr lang="ru-RU" sz="1400" spc="-10">
                          <a:effectLst/>
                        </a:rPr>
                        <a:t> </a:t>
                      </a:r>
                      <a:r>
                        <a:rPr lang="ru-RU" sz="1400">
                          <a:effectLst/>
                        </a:rPr>
                        <a:t>məlumatlar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274933119"/>
                  </a:ext>
                </a:extLst>
              </a:tr>
              <a:tr h="659044">
                <a:tc>
                  <a:txBody>
                    <a:bodyPr/>
                    <a:lstStyle/>
                    <a:p>
                      <a:pPr marL="67945" algn="l"/>
                      <a:r>
                        <a:rPr lang="ru-RU" sz="1400">
                          <a:effectLst/>
                        </a:rPr>
                        <a:t>Etiketlər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Əməliyyat</a:t>
                      </a:r>
                      <a:r>
                        <a:rPr lang="ru-RU" sz="1400" spc="-30">
                          <a:effectLst/>
                        </a:rPr>
                        <a:t> </a:t>
                      </a:r>
                      <a:r>
                        <a:rPr lang="ru-RU" sz="1400">
                          <a:effectLst/>
                        </a:rPr>
                        <a:t>sistemi</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Brauzer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209252205"/>
                  </a:ext>
                </a:extLst>
              </a:tr>
              <a:tr h="661316">
                <a:tc>
                  <a:txBody>
                    <a:bodyPr/>
                    <a:lstStyle/>
                    <a:p>
                      <a:pPr marL="67945" algn="l"/>
                      <a:r>
                        <a:rPr lang="ru-RU" sz="1400">
                          <a:effectLst/>
                        </a:rPr>
                        <a:t>Silinmiş</a:t>
                      </a:r>
                      <a:r>
                        <a:rPr lang="ru-RU" sz="1400" spc="-15">
                          <a:effectLst/>
                        </a:rPr>
                        <a:t> </a:t>
                      </a:r>
                      <a:r>
                        <a:rPr lang="ru-RU" sz="1400">
                          <a:effectLst/>
                        </a:rPr>
                        <a:t>məlumatlar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a:effectLst/>
                        </a:rPr>
                        <a:t>Postlar</a:t>
                      </a:r>
                      <a:r>
                        <a:rPr lang="ru-RU" sz="1400" spc="-15">
                          <a:effectLst/>
                        </a:rPr>
                        <a:t> </a:t>
                      </a:r>
                      <a:r>
                        <a:rPr lang="ru-RU" sz="1400">
                          <a:effectLst/>
                        </a:rPr>
                        <a:t>və</a:t>
                      </a:r>
                      <a:r>
                        <a:rPr lang="ru-RU" sz="1400" spc="-10">
                          <a:effectLst/>
                        </a:rPr>
                        <a:t> </a:t>
                      </a:r>
                      <a:r>
                        <a:rPr lang="ru-RU" sz="1400">
                          <a:effectLst/>
                        </a:rPr>
                        <a:t>şərhlər</a:t>
                      </a:r>
                      <a:endParaRPr lang="ru-RU"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l"/>
                      <a:r>
                        <a:rPr lang="ru-RU" sz="1400" dirty="0" err="1">
                          <a:effectLst/>
                        </a:rPr>
                        <a:t>Və</a:t>
                      </a:r>
                      <a:r>
                        <a:rPr lang="ru-RU" sz="1400" spc="-5" dirty="0">
                          <a:effectLst/>
                        </a:rPr>
                        <a:t> </a:t>
                      </a:r>
                      <a:r>
                        <a:rPr lang="ru-RU" sz="1400" dirty="0">
                          <a:effectLst/>
                        </a:rPr>
                        <a:t>s.</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325090091"/>
                  </a:ext>
                </a:extLst>
              </a:tr>
            </a:tbl>
          </a:graphicData>
        </a:graphic>
      </p:graphicFrame>
    </p:spTree>
    <p:extLst>
      <p:ext uri="{BB962C8B-B14F-4D97-AF65-F5344CB8AC3E}">
        <p14:creationId xmlns:p14="http://schemas.microsoft.com/office/powerpoint/2010/main" val="1323806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sp>
        <p:nvSpPr>
          <p:cNvPr id="3" name="Rectangle 2">
            <a:extLst>
              <a:ext uri="{FF2B5EF4-FFF2-40B4-BE49-F238E27FC236}">
                <a16:creationId xmlns:a16="http://schemas.microsoft.com/office/drawing/2014/main" id="{154E9443-A8FD-4EF5-8841-1975238BF716}"/>
              </a:ext>
            </a:extLst>
          </p:cNvPr>
          <p:cNvSpPr/>
          <p:nvPr/>
        </p:nvSpPr>
        <p:spPr>
          <a:xfrm>
            <a:off x="1352551" y="152400"/>
            <a:ext cx="9217800" cy="1631216"/>
          </a:xfrm>
          <a:prstGeom prst="rect">
            <a:avLst/>
          </a:prstGeom>
          <a:noFill/>
        </p:spPr>
        <p:txBody>
          <a:bodyPr wrap="square" lIns="91440" tIns="45720" rIns="91440" bIns="45720">
            <a:spAutoFit/>
          </a:bodyPr>
          <a:lstStyle/>
          <a:p>
            <a:pPr algn="ctr"/>
            <a:r>
              <a:rPr lang="az-Latn-AZ" sz="2800" b="1" dirty="0">
                <a:effectLst/>
                <a:latin typeface="Times New Roman" panose="02020603050405020304" pitchFamily="18" charset="0"/>
                <a:ea typeface="Times New Roman" panose="02020603050405020304" pitchFamily="18" charset="0"/>
              </a:rPr>
              <a:t>Saxtakarlıq aşkarlama sisteminin ümumi quruluşu</a:t>
            </a:r>
            <a:endParaRPr lang="ru-RU" sz="2800" dirty="0">
              <a:effectLst/>
              <a:latin typeface="Times New Roman" panose="02020603050405020304" pitchFamily="18" charset="0"/>
              <a:ea typeface="Times New Roman" panose="02020603050405020304" pitchFamily="18" charset="0"/>
            </a:endParaRPr>
          </a:p>
          <a:p>
            <a:pPr algn="ctr"/>
            <a:endParaRPr lang="en-US" sz="7200" b="1" cap="none" spc="0" dirty="0">
              <a:ln w="0"/>
              <a:solidFill>
                <a:schemeClr val="tx1"/>
              </a:solidFill>
              <a:effectLst>
                <a:outerShdw blurRad="38100" dist="19050" dir="2700000" algn="tl" rotWithShape="0">
                  <a:schemeClr val="dk1">
                    <a:alpha val="40000"/>
                  </a:schemeClr>
                </a:outerShdw>
              </a:effectLst>
            </a:endParaRPr>
          </a:p>
        </p:txBody>
      </p:sp>
      <p:grpSp>
        <p:nvGrpSpPr>
          <p:cNvPr id="7" name="Grup 19">
            <a:extLst>
              <a:ext uri="{FF2B5EF4-FFF2-40B4-BE49-F238E27FC236}">
                <a16:creationId xmlns:a16="http://schemas.microsoft.com/office/drawing/2014/main" id="{7300DB84-5069-64D8-B378-434198B2525C}"/>
              </a:ext>
            </a:extLst>
          </p:cNvPr>
          <p:cNvGrpSpPr>
            <a:grpSpLocks/>
          </p:cNvGrpSpPr>
          <p:nvPr/>
        </p:nvGrpSpPr>
        <p:grpSpPr bwMode="auto">
          <a:xfrm>
            <a:off x="3648075" y="1783616"/>
            <a:ext cx="5908357" cy="3011488"/>
            <a:chOff x="2688" y="217"/>
            <a:chExt cx="7089" cy="3483"/>
          </a:xfrm>
        </p:grpSpPr>
        <p:pic>
          <p:nvPicPr>
            <p:cNvPr id="8" name="Picture 7">
              <a:extLst>
                <a:ext uri="{FF2B5EF4-FFF2-40B4-BE49-F238E27FC236}">
                  <a16:creationId xmlns:a16="http://schemas.microsoft.com/office/drawing/2014/main" id="{CE307111-215E-9B55-E674-963AC8698516}"/>
                </a:ext>
              </a:extLst>
            </p:cNvPr>
            <p:cNvPicPr>
              <a:picLocks/>
            </p:cNvPicPr>
            <p:nvPr/>
          </p:nvPicPr>
          <p:blipFill>
            <a:blip r:embed="rId3"/>
            <a:srcRect/>
            <a:stretch>
              <a:fillRect/>
            </a:stretch>
          </p:blipFill>
          <p:spPr bwMode="auto">
            <a:xfrm>
              <a:off x="2688" y="217"/>
              <a:ext cx="7089" cy="3483"/>
            </a:xfrm>
            <a:prstGeom prst="rect">
              <a:avLst/>
            </a:prstGeom>
            <a:noFill/>
            <a:ln>
              <a:noFill/>
            </a:ln>
          </p:spPr>
        </p:pic>
        <p:sp>
          <p:nvSpPr>
            <p:cNvPr id="9" name="Freeform 84">
              <a:extLst>
                <a:ext uri="{FF2B5EF4-FFF2-40B4-BE49-F238E27FC236}">
                  <a16:creationId xmlns:a16="http://schemas.microsoft.com/office/drawing/2014/main" id="{3451C2E8-8AAA-0451-5E76-A89BB3BA0FA4}"/>
                </a:ext>
              </a:extLst>
            </p:cNvPr>
            <p:cNvSpPr>
              <a:spLocks/>
            </p:cNvSpPr>
            <p:nvPr/>
          </p:nvSpPr>
          <p:spPr bwMode="auto">
            <a:xfrm>
              <a:off x="2916" y="315"/>
              <a:ext cx="1416" cy="972"/>
            </a:xfrm>
            <a:custGeom>
              <a:avLst/>
              <a:gdLst>
                <a:gd name="T0" fmla="+- 0 4170 2916"/>
                <a:gd name="T1" fmla="*/ T0 w 1416"/>
                <a:gd name="T2" fmla="+- 0 316 316"/>
                <a:gd name="T3" fmla="*/ 316 h 972"/>
                <a:gd name="T4" fmla="+- 0 3078 2916"/>
                <a:gd name="T5" fmla="*/ T4 w 1416"/>
                <a:gd name="T6" fmla="+- 0 316 316"/>
                <a:gd name="T7" fmla="*/ 316 h 972"/>
                <a:gd name="T8" fmla="+- 0 3015 2916"/>
                <a:gd name="T9" fmla="*/ T8 w 1416"/>
                <a:gd name="T10" fmla="+- 0 328 316"/>
                <a:gd name="T11" fmla="*/ 328 h 972"/>
                <a:gd name="T12" fmla="+- 0 2963 2916"/>
                <a:gd name="T13" fmla="*/ T12 w 1416"/>
                <a:gd name="T14" fmla="+- 0 363 316"/>
                <a:gd name="T15" fmla="*/ 363 h 972"/>
                <a:gd name="T16" fmla="+- 0 2929 2916"/>
                <a:gd name="T17" fmla="*/ T16 w 1416"/>
                <a:gd name="T18" fmla="+- 0 415 316"/>
                <a:gd name="T19" fmla="*/ 415 h 972"/>
                <a:gd name="T20" fmla="+- 0 2916 2916"/>
                <a:gd name="T21" fmla="*/ T20 w 1416"/>
                <a:gd name="T22" fmla="+- 0 478 316"/>
                <a:gd name="T23" fmla="*/ 478 h 972"/>
                <a:gd name="T24" fmla="+- 0 2916 2916"/>
                <a:gd name="T25" fmla="*/ T24 w 1416"/>
                <a:gd name="T26" fmla="+- 0 1126 316"/>
                <a:gd name="T27" fmla="*/ 1126 h 972"/>
                <a:gd name="T28" fmla="+- 0 2929 2916"/>
                <a:gd name="T29" fmla="*/ T28 w 1416"/>
                <a:gd name="T30" fmla="+- 0 1189 316"/>
                <a:gd name="T31" fmla="*/ 1189 h 972"/>
                <a:gd name="T32" fmla="+- 0 2963 2916"/>
                <a:gd name="T33" fmla="*/ T32 w 1416"/>
                <a:gd name="T34" fmla="+- 0 1240 316"/>
                <a:gd name="T35" fmla="*/ 1240 h 972"/>
                <a:gd name="T36" fmla="+- 0 3015 2916"/>
                <a:gd name="T37" fmla="*/ T36 w 1416"/>
                <a:gd name="T38" fmla="+- 0 1275 316"/>
                <a:gd name="T39" fmla="*/ 1275 h 972"/>
                <a:gd name="T40" fmla="+- 0 3078 2916"/>
                <a:gd name="T41" fmla="*/ T40 w 1416"/>
                <a:gd name="T42" fmla="+- 0 1288 316"/>
                <a:gd name="T43" fmla="*/ 1288 h 972"/>
                <a:gd name="T44" fmla="+- 0 4170 2916"/>
                <a:gd name="T45" fmla="*/ T44 w 1416"/>
                <a:gd name="T46" fmla="+- 0 1288 316"/>
                <a:gd name="T47" fmla="*/ 1288 h 972"/>
                <a:gd name="T48" fmla="+- 0 4233 2916"/>
                <a:gd name="T49" fmla="*/ T48 w 1416"/>
                <a:gd name="T50" fmla="+- 0 1275 316"/>
                <a:gd name="T51" fmla="*/ 1275 h 972"/>
                <a:gd name="T52" fmla="+- 0 4285 2916"/>
                <a:gd name="T53" fmla="*/ T52 w 1416"/>
                <a:gd name="T54" fmla="+- 0 1240 316"/>
                <a:gd name="T55" fmla="*/ 1240 h 972"/>
                <a:gd name="T56" fmla="+- 0 4319 2916"/>
                <a:gd name="T57" fmla="*/ T56 w 1416"/>
                <a:gd name="T58" fmla="+- 0 1189 316"/>
                <a:gd name="T59" fmla="*/ 1189 h 972"/>
                <a:gd name="T60" fmla="+- 0 4332 2916"/>
                <a:gd name="T61" fmla="*/ T60 w 1416"/>
                <a:gd name="T62" fmla="+- 0 1126 316"/>
                <a:gd name="T63" fmla="*/ 1126 h 972"/>
                <a:gd name="T64" fmla="+- 0 4332 2916"/>
                <a:gd name="T65" fmla="*/ T64 w 1416"/>
                <a:gd name="T66" fmla="+- 0 478 316"/>
                <a:gd name="T67" fmla="*/ 478 h 972"/>
                <a:gd name="T68" fmla="+- 0 4319 2916"/>
                <a:gd name="T69" fmla="*/ T68 w 1416"/>
                <a:gd name="T70" fmla="+- 0 415 316"/>
                <a:gd name="T71" fmla="*/ 415 h 972"/>
                <a:gd name="T72" fmla="+- 0 4285 2916"/>
                <a:gd name="T73" fmla="*/ T72 w 1416"/>
                <a:gd name="T74" fmla="+- 0 363 316"/>
                <a:gd name="T75" fmla="*/ 363 h 972"/>
                <a:gd name="T76" fmla="+- 0 4233 2916"/>
                <a:gd name="T77" fmla="*/ T76 w 1416"/>
                <a:gd name="T78" fmla="+- 0 328 316"/>
                <a:gd name="T79" fmla="*/ 328 h 972"/>
                <a:gd name="T80" fmla="+- 0 4170 2916"/>
                <a:gd name="T81" fmla="*/ T80 w 1416"/>
                <a:gd name="T82" fmla="+- 0 316 316"/>
                <a:gd name="T83" fmla="*/ 316 h 97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416" h="972">
                  <a:moveTo>
                    <a:pt x="1254" y="0"/>
                  </a:moveTo>
                  <a:lnTo>
                    <a:pt x="162" y="0"/>
                  </a:lnTo>
                  <a:lnTo>
                    <a:pt x="99" y="12"/>
                  </a:lnTo>
                  <a:lnTo>
                    <a:pt x="47" y="47"/>
                  </a:lnTo>
                  <a:lnTo>
                    <a:pt x="13" y="99"/>
                  </a:lnTo>
                  <a:lnTo>
                    <a:pt x="0" y="162"/>
                  </a:lnTo>
                  <a:lnTo>
                    <a:pt x="0" y="810"/>
                  </a:lnTo>
                  <a:lnTo>
                    <a:pt x="13" y="873"/>
                  </a:lnTo>
                  <a:lnTo>
                    <a:pt x="47" y="924"/>
                  </a:lnTo>
                  <a:lnTo>
                    <a:pt x="99" y="959"/>
                  </a:lnTo>
                  <a:lnTo>
                    <a:pt x="162" y="972"/>
                  </a:lnTo>
                  <a:lnTo>
                    <a:pt x="1254" y="972"/>
                  </a:lnTo>
                  <a:lnTo>
                    <a:pt x="1317" y="959"/>
                  </a:lnTo>
                  <a:lnTo>
                    <a:pt x="1369" y="924"/>
                  </a:lnTo>
                  <a:lnTo>
                    <a:pt x="1403" y="873"/>
                  </a:lnTo>
                  <a:lnTo>
                    <a:pt x="1416" y="810"/>
                  </a:lnTo>
                  <a:lnTo>
                    <a:pt x="1416" y="162"/>
                  </a:lnTo>
                  <a:lnTo>
                    <a:pt x="1403" y="99"/>
                  </a:lnTo>
                  <a:lnTo>
                    <a:pt x="1369" y="47"/>
                  </a:lnTo>
                  <a:lnTo>
                    <a:pt x="1317" y="12"/>
                  </a:lnTo>
                  <a:lnTo>
                    <a:pt x="1254"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10" name="Freeform 83">
              <a:extLst>
                <a:ext uri="{FF2B5EF4-FFF2-40B4-BE49-F238E27FC236}">
                  <a16:creationId xmlns:a16="http://schemas.microsoft.com/office/drawing/2014/main" id="{F004860A-0350-EB54-DBC9-49612F742FEF}"/>
                </a:ext>
              </a:extLst>
            </p:cNvPr>
            <p:cNvSpPr>
              <a:spLocks/>
            </p:cNvSpPr>
            <p:nvPr/>
          </p:nvSpPr>
          <p:spPr bwMode="auto">
            <a:xfrm>
              <a:off x="2916" y="315"/>
              <a:ext cx="1416" cy="972"/>
            </a:xfrm>
            <a:custGeom>
              <a:avLst/>
              <a:gdLst>
                <a:gd name="T0" fmla="+- 0 2916 2916"/>
                <a:gd name="T1" fmla="*/ T0 w 1416"/>
                <a:gd name="T2" fmla="+- 0 478 316"/>
                <a:gd name="T3" fmla="*/ 478 h 972"/>
                <a:gd name="T4" fmla="+- 0 2929 2916"/>
                <a:gd name="T5" fmla="*/ T4 w 1416"/>
                <a:gd name="T6" fmla="+- 0 415 316"/>
                <a:gd name="T7" fmla="*/ 415 h 972"/>
                <a:gd name="T8" fmla="+- 0 2963 2916"/>
                <a:gd name="T9" fmla="*/ T8 w 1416"/>
                <a:gd name="T10" fmla="+- 0 363 316"/>
                <a:gd name="T11" fmla="*/ 363 h 972"/>
                <a:gd name="T12" fmla="+- 0 3015 2916"/>
                <a:gd name="T13" fmla="*/ T12 w 1416"/>
                <a:gd name="T14" fmla="+- 0 328 316"/>
                <a:gd name="T15" fmla="*/ 328 h 972"/>
                <a:gd name="T16" fmla="+- 0 3078 2916"/>
                <a:gd name="T17" fmla="*/ T16 w 1416"/>
                <a:gd name="T18" fmla="+- 0 316 316"/>
                <a:gd name="T19" fmla="*/ 316 h 972"/>
                <a:gd name="T20" fmla="+- 0 4170 2916"/>
                <a:gd name="T21" fmla="*/ T20 w 1416"/>
                <a:gd name="T22" fmla="+- 0 316 316"/>
                <a:gd name="T23" fmla="*/ 316 h 972"/>
                <a:gd name="T24" fmla="+- 0 4233 2916"/>
                <a:gd name="T25" fmla="*/ T24 w 1416"/>
                <a:gd name="T26" fmla="+- 0 328 316"/>
                <a:gd name="T27" fmla="*/ 328 h 972"/>
                <a:gd name="T28" fmla="+- 0 4285 2916"/>
                <a:gd name="T29" fmla="*/ T28 w 1416"/>
                <a:gd name="T30" fmla="+- 0 363 316"/>
                <a:gd name="T31" fmla="*/ 363 h 972"/>
                <a:gd name="T32" fmla="+- 0 4319 2916"/>
                <a:gd name="T33" fmla="*/ T32 w 1416"/>
                <a:gd name="T34" fmla="+- 0 415 316"/>
                <a:gd name="T35" fmla="*/ 415 h 972"/>
                <a:gd name="T36" fmla="+- 0 4332 2916"/>
                <a:gd name="T37" fmla="*/ T36 w 1416"/>
                <a:gd name="T38" fmla="+- 0 478 316"/>
                <a:gd name="T39" fmla="*/ 478 h 972"/>
                <a:gd name="T40" fmla="+- 0 4332 2916"/>
                <a:gd name="T41" fmla="*/ T40 w 1416"/>
                <a:gd name="T42" fmla="+- 0 1126 316"/>
                <a:gd name="T43" fmla="*/ 1126 h 972"/>
                <a:gd name="T44" fmla="+- 0 4319 2916"/>
                <a:gd name="T45" fmla="*/ T44 w 1416"/>
                <a:gd name="T46" fmla="+- 0 1189 316"/>
                <a:gd name="T47" fmla="*/ 1189 h 972"/>
                <a:gd name="T48" fmla="+- 0 4285 2916"/>
                <a:gd name="T49" fmla="*/ T48 w 1416"/>
                <a:gd name="T50" fmla="+- 0 1240 316"/>
                <a:gd name="T51" fmla="*/ 1240 h 972"/>
                <a:gd name="T52" fmla="+- 0 4233 2916"/>
                <a:gd name="T53" fmla="*/ T52 w 1416"/>
                <a:gd name="T54" fmla="+- 0 1275 316"/>
                <a:gd name="T55" fmla="*/ 1275 h 972"/>
                <a:gd name="T56" fmla="+- 0 4170 2916"/>
                <a:gd name="T57" fmla="*/ T56 w 1416"/>
                <a:gd name="T58" fmla="+- 0 1288 316"/>
                <a:gd name="T59" fmla="*/ 1288 h 972"/>
                <a:gd name="T60" fmla="+- 0 3078 2916"/>
                <a:gd name="T61" fmla="*/ T60 w 1416"/>
                <a:gd name="T62" fmla="+- 0 1288 316"/>
                <a:gd name="T63" fmla="*/ 1288 h 972"/>
                <a:gd name="T64" fmla="+- 0 3015 2916"/>
                <a:gd name="T65" fmla="*/ T64 w 1416"/>
                <a:gd name="T66" fmla="+- 0 1275 316"/>
                <a:gd name="T67" fmla="*/ 1275 h 972"/>
                <a:gd name="T68" fmla="+- 0 2963 2916"/>
                <a:gd name="T69" fmla="*/ T68 w 1416"/>
                <a:gd name="T70" fmla="+- 0 1240 316"/>
                <a:gd name="T71" fmla="*/ 1240 h 972"/>
                <a:gd name="T72" fmla="+- 0 2929 2916"/>
                <a:gd name="T73" fmla="*/ T72 w 1416"/>
                <a:gd name="T74" fmla="+- 0 1189 316"/>
                <a:gd name="T75" fmla="*/ 1189 h 972"/>
                <a:gd name="T76" fmla="+- 0 2916 2916"/>
                <a:gd name="T77" fmla="*/ T76 w 1416"/>
                <a:gd name="T78" fmla="+- 0 1126 316"/>
                <a:gd name="T79" fmla="*/ 1126 h 972"/>
                <a:gd name="T80" fmla="+- 0 2916 2916"/>
                <a:gd name="T81" fmla="*/ T80 w 1416"/>
                <a:gd name="T82" fmla="+- 0 478 316"/>
                <a:gd name="T83" fmla="*/ 478 h 97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416" h="972">
                  <a:moveTo>
                    <a:pt x="0" y="162"/>
                  </a:moveTo>
                  <a:lnTo>
                    <a:pt x="13" y="99"/>
                  </a:lnTo>
                  <a:lnTo>
                    <a:pt x="47" y="47"/>
                  </a:lnTo>
                  <a:lnTo>
                    <a:pt x="99" y="12"/>
                  </a:lnTo>
                  <a:lnTo>
                    <a:pt x="162" y="0"/>
                  </a:lnTo>
                  <a:lnTo>
                    <a:pt x="1254" y="0"/>
                  </a:lnTo>
                  <a:lnTo>
                    <a:pt x="1317" y="12"/>
                  </a:lnTo>
                  <a:lnTo>
                    <a:pt x="1369" y="47"/>
                  </a:lnTo>
                  <a:lnTo>
                    <a:pt x="1403" y="99"/>
                  </a:lnTo>
                  <a:lnTo>
                    <a:pt x="1416" y="162"/>
                  </a:lnTo>
                  <a:lnTo>
                    <a:pt x="1416" y="810"/>
                  </a:lnTo>
                  <a:lnTo>
                    <a:pt x="1403" y="873"/>
                  </a:lnTo>
                  <a:lnTo>
                    <a:pt x="1369" y="924"/>
                  </a:lnTo>
                  <a:lnTo>
                    <a:pt x="1317" y="959"/>
                  </a:lnTo>
                  <a:lnTo>
                    <a:pt x="1254" y="972"/>
                  </a:lnTo>
                  <a:lnTo>
                    <a:pt x="162" y="972"/>
                  </a:lnTo>
                  <a:lnTo>
                    <a:pt x="99" y="959"/>
                  </a:lnTo>
                  <a:lnTo>
                    <a:pt x="47" y="924"/>
                  </a:lnTo>
                  <a:lnTo>
                    <a:pt x="13" y="873"/>
                  </a:lnTo>
                  <a:lnTo>
                    <a:pt x="0" y="810"/>
                  </a:lnTo>
                  <a:lnTo>
                    <a:pt x="0" y="16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11" name="Freeform 82">
              <a:extLst>
                <a:ext uri="{FF2B5EF4-FFF2-40B4-BE49-F238E27FC236}">
                  <a16:creationId xmlns:a16="http://schemas.microsoft.com/office/drawing/2014/main" id="{BC11AAFC-1C43-8B73-6995-F2550EBF84D3}"/>
                </a:ext>
              </a:extLst>
            </p:cNvPr>
            <p:cNvSpPr>
              <a:spLocks/>
            </p:cNvSpPr>
            <p:nvPr/>
          </p:nvSpPr>
          <p:spPr bwMode="auto">
            <a:xfrm>
              <a:off x="3012" y="1659"/>
              <a:ext cx="1332" cy="552"/>
            </a:xfrm>
            <a:custGeom>
              <a:avLst/>
              <a:gdLst>
                <a:gd name="T0" fmla="+- 0 4252 3012"/>
                <a:gd name="T1" fmla="*/ T0 w 1332"/>
                <a:gd name="T2" fmla="+- 0 1660 1660"/>
                <a:gd name="T3" fmla="*/ 1660 h 552"/>
                <a:gd name="T4" fmla="+- 0 3104 3012"/>
                <a:gd name="T5" fmla="*/ T4 w 1332"/>
                <a:gd name="T6" fmla="+- 0 1660 1660"/>
                <a:gd name="T7" fmla="*/ 1660 h 552"/>
                <a:gd name="T8" fmla="+- 0 3068 3012"/>
                <a:gd name="T9" fmla="*/ T8 w 1332"/>
                <a:gd name="T10" fmla="+- 0 1667 1660"/>
                <a:gd name="T11" fmla="*/ 1667 h 552"/>
                <a:gd name="T12" fmla="+- 0 3039 3012"/>
                <a:gd name="T13" fmla="*/ T12 w 1332"/>
                <a:gd name="T14" fmla="+- 0 1687 1660"/>
                <a:gd name="T15" fmla="*/ 1687 h 552"/>
                <a:gd name="T16" fmla="+- 0 3019 3012"/>
                <a:gd name="T17" fmla="*/ T16 w 1332"/>
                <a:gd name="T18" fmla="+- 0 1716 1660"/>
                <a:gd name="T19" fmla="*/ 1716 h 552"/>
                <a:gd name="T20" fmla="+- 0 3012 3012"/>
                <a:gd name="T21" fmla="*/ T20 w 1332"/>
                <a:gd name="T22" fmla="+- 0 1752 1660"/>
                <a:gd name="T23" fmla="*/ 1752 h 552"/>
                <a:gd name="T24" fmla="+- 0 3012 3012"/>
                <a:gd name="T25" fmla="*/ T24 w 1332"/>
                <a:gd name="T26" fmla="+- 0 2120 1660"/>
                <a:gd name="T27" fmla="*/ 2120 h 552"/>
                <a:gd name="T28" fmla="+- 0 3019 3012"/>
                <a:gd name="T29" fmla="*/ T28 w 1332"/>
                <a:gd name="T30" fmla="+- 0 2155 1660"/>
                <a:gd name="T31" fmla="*/ 2155 h 552"/>
                <a:gd name="T32" fmla="+- 0 3039 3012"/>
                <a:gd name="T33" fmla="*/ T32 w 1332"/>
                <a:gd name="T34" fmla="+- 0 2185 1660"/>
                <a:gd name="T35" fmla="*/ 2185 h 552"/>
                <a:gd name="T36" fmla="+- 0 3068 3012"/>
                <a:gd name="T37" fmla="*/ T36 w 1332"/>
                <a:gd name="T38" fmla="+- 0 2204 1660"/>
                <a:gd name="T39" fmla="*/ 2204 h 552"/>
                <a:gd name="T40" fmla="+- 0 3104 3012"/>
                <a:gd name="T41" fmla="*/ T40 w 1332"/>
                <a:gd name="T42" fmla="+- 0 2212 1660"/>
                <a:gd name="T43" fmla="*/ 2212 h 552"/>
                <a:gd name="T44" fmla="+- 0 4252 3012"/>
                <a:gd name="T45" fmla="*/ T44 w 1332"/>
                <a:gd name="T46" fmla="+- 0 2212 1660"/>
                <a:gd name="T47" fmla="*/ 2212 h 552"/>
                <a:gd name="T48" fmla="+- 0 4288 3012"/>
                <a:gd name="T49" fmla="*/ T48 w 1332"/>
                <a:gd name="T50" fmla="+- 0 2204 1660"/>
                <a:gd name="T51" fmla="*/ 2204 h 552"/>
                <a:gd name="T52" fmla="+- 0 4317 3012"/>
                <a:gd name="T53" fmla="*/ T52 w 1332"/>
                <a:gd name="T54" fmla="+- 0 2185 1660"/>
                <a:gd name="T55" fmla="*/ 2185 h 552"/>
                <a:gd name="T56" fmla="+- 0 4337 3012"/>
                <a:gd name="T57" fmla="*/ T56 w 1332"/>
                <a:gd name="T58" fmla="+- 0 2155 1660"/>
                <a:gd name="T59" fmla="*/ 2155 h 552"/>
                <a:gd name="T60" fmla="+- 0 4344 3012"/>
                <a:gd name="T61" fmla="*/ T60 w 1332"/>
                <a:gd name="T62" fmla="+- 0 2120 1660"/>
                <a:gd name="T63" fmla="*/ 2120 h 552"/>
                <a:gd name="T64" fmla="+- 0 4344 3012"/>
                <a:gd name="T65" fmla="*/ T64 w 1332"/>
                <a:gd name="T66" fmla="+- 0 1752 1660"/>
                <a:gd name="T67" fmla="*/ 1752 h 552"/>
                <a:gd name="T68" fmla="+- 0 4337 3012"/>
                <a:gd name="T69" fmla="*/ T68 w 1332"/>
                <a:gd name="T70" fmla="+- 0 1716 1660"/>
                <a:gd name="T71" fmla="*/ 1716 h 552"/>
                <a:gd name="T72" fmla="+- 0 4317 3012"/>
                <a:gd name="T73" fmla="*/ T72 w 1332"/>
                <a:gd name="T74" fmla="+- 0 1687 1660"/>
                <a:gd name="T75" fmla="*/ 1687 h 552"/>
                <a:gd name="T76" fmla="+- 0 4288 3012"/>
                <a:gd name="T77" fmla="*/ T76 w 1332"/>
                <a:gd name="T78" fmla="+- 0 1667 1660"/>
                <a:gd name="T79" fmla="*/ 1667 h 552"/>
                <a:gd name="T80" fmla="+- 0 4252 3012"/>
                <a:gd name="T81" fmla="*/ T80 w 1332"/>
                <a:gd name="T82" fmla="+- 0 1660 1660"/>
                <a:gd name="T83" fmla="*/ 1660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1240" y="0"/>
                  </a:moveTo>
                  <a:lnTo>
                    <a:pt x="92" y="0"/>
                  </a:lnTo>
                  <a:lnTo>
                    <a:pt x="56" y="7"/>
                  </a:lnTo>
                  <a:lnTo>
                    <a:pt x="27" y="27"/>
                  </a:lnTo>
                  <a:lnTo>
                    <a:pt x="7" y="56"/>
                  </a:lnTo>
                  <a:lnTo>
                    <a:pt x="0" y="92"/>
                  </a:lnTo>
                  <a:lnTo>
                    <a:pt x="0" y="460"/>
                  </a:lnTo>
                  <a:lnTo>
                    <a:pt x="7" y="495"/>
                  </a:lnTo>
                  <a:lnTo>
                    <a:pt x="27" y="525"/>
                  </a:lnTo>
                  <a:lnTo>
                    <a:pt x="56" y="544"/>
                  </a:lnTo>
                  <a:lnTo>
                    <a:pt x="92" y="552"/>
                  </a:lnTo>
                  <a:lnTo>
                    <a:pt x="1240" y="552"/>
                  </a:lnTo>
                  <a:lnTo>
                    <a:pt x="1276" y="544"/>
                  </a:lnTo>
                  <a:lnTo>
                    <a:pt x="1305" y="525"/>
                  </a:lnTo>
                  <a:lnTo>
                    <a:pt x="1325" y="495"/>
                  </a:lnTo>
                  <a:lnTo>
                    <a:pt x="1332" y="460"/>
                  </a:lnTo>
                  <a:lnTo>
                    <a:pt x="1332" y="92"/>
                  </a:lnTo>
                  <a:lnTo>
                    <a:pt x="1325" y="56"/>
                  </a:lnTo>
                  <a:lnTo>
                    <a:pt x="1305" y="27"/>
                  </a:lnTo>
                  <a:lnTo>
                    <a:pt x="1276" y="7"/>
                  </a:lnTo>
                  <a:lnTo>
                    <a:pt x="1240"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12" name="Freeform 81">
              <a:extLst>
                <a:ext uri="{FF2B5EF4-FFF2-40B4-BE49-F238E27FC236}">
                  <a16:creationId xmlns:a16="http://schemas.microsoft.com/office/drawing/2014/main" id="{E705906E-047B-6D56-17EC-707B9748B051}"/>
                </a:ext>
              </a:extLst>
            </p:cNvPr>
            <p:cNvSpPr>
              <a:spLocks/>
            </p:cNvSpPr>
            <p:nvPr/>
          </p:nvSpPr>
          <p:spPr bwMode="auto">
            <a:xfrm>
              <a:off x="3012" y="1659"/>
              <a:ext cx="1332" cy="552"/>
            </a:xfrm>
            <a:custGeom>
              <a:avLst/>
              <a:gdLst>
                <a:gd name="T0" fmla="+- 0 3012 3012"/>
                <a:gd name="T1" fmla="*/ T0 w 1332"/>
                <a:gd name="T2" fmla="+- 0 1752 1660"/>
                <a:gd name="T3" fmla="*/ 1752 h 552"/>
                <a:gd name="T4" fmla="+- 0 3019 3012"/>
                <a:gd name="T5" fmla="*/ T4 w 1332"/>
                <a:gd name="T6" fmla="+- 0 1716 1660"/>
                <a:gd name="T7" fmla="*/ 1716 h 552"/>
                <a:gd name="T8" fmla="+- 0 3039 3012"/>
                <a:gd name="T9" fmla="*/ T8 w 1332"/>
                <a:gd name="T10" fmla="+- 0 1687 1660"/>
                <a:gd name="T11" fmla="*/ 1687 h 552"/>
                <a:gd name="T12" fmla="+- 0 3068 3012"/>
                <a:gd name="T13" fmla="*/ T12 w 1332"/>
                <a:gd name="T14" fmla="+- 0 1667 1660"/>
                <a:gd name="T15" fmla="*/ 1667 h 552"/>
                <a:gd name="T16" fmla="+- 0 3104 3012"/>
                <a:gd name="T17" fmla="*/ T16 w 1332"/>
                <a:gd name="T18" fmla="+- 0 1660 1660"/>
                <a:gd name="T19" fmla="*/ 1660 h 552"/>
                <a:gd name="T20" fmla="+- 0 4252 3012"/>
                <a:gd name="T21" fmla="*/ T20 w 1332"/>
                <a:gd name="T22" fmla="+- 0 1660 1660"/>
                <a:gd name="T23" fmla="*/ 1660 h 552"/>
                <a:gd name="T24" fmla="+- 0 4288 3012"/>
                <a:gd name="T25" fmla="*/ T24 w 1332"/>
                <a:gd name="T26" fmla="+- 0 1667 1660"/>
                <a:gd name="T27" fmla="*/ 1667 h 552"/>
                <a:gd name="T28" fmla="+- 0 4317 3012"/>
                <a:gd name="T29" fmla="*/ T28 w 1332"/>
                <a:gd name="T30" fmla="+- 0 1687 1660"/>
                <a:gd name="T31" fmla="*/ 1687 h 552"/>
                <a:gd name="T32" fmla="+- 0 4337 3012"/>
                <a:gd name="T33" fmla="*/ T32 w 1332"/>
                <a:gd name="T34" fmla="+- 0 1716 1660"/>
                <a:gd name="T35" fmla="*/ 1716 h 552"/>
                <a:gd name="T36" fmla="+- 0 4344 3012"/>
                <a:gd name="T37" fmla="*/ T36 w 1332"/>
                <a:gd name="T38" fmla="+- 0 1752 1660"/>
                <a:gd name="T39" fmla="*/ 1752 h 552"/>
                <a:gd name="T40" fmla="+- 0 4344 3012"/>
                <a:gd name="T41" fmla="*/ T40 w 1332"/>
                <a:gd name="T42" fmla="+- 0 2120 1660"/>
                <a:gd name="T43" fmla="*/ 2120 h 552"/>
                <a:gd name="T44" fmla="+- 0 4337 3012"/>
                <a:gd name="T45" fmla="*/ T44 w 1332"/>
                <a:gd name="T46" fmla="+- 0 2155 1660"/>
                <a:gd name="T47" fmla="*/ 2155 h 552"/>
                <a:gd name="T48" fmla="+- 0 4317 3012"/>
                <a:gd name="T49" fmla="*/ T48 w 1332"/>
                <a:gd name="T50" fmla="+- 0 2185 1660"/>
                <a:gd name="T51" fmla="*/ 2185 h 552"/>
                <a:gd name="T52" fmla="+- 0 4288 3012"/>
                <a:gd name="T53" fmla="*/ T52 w 1332"/>
                <a:gd name="T54" fmla="+- 0 2204 1660"/>
                <a:gd name="T55" fmla="*/ 2204 h 552"/>
                <a:gd name="T56" fmla="+- 0 4252 3012"/>
                <a:gd name="T57" fmla="*/ T56 w 1332"/>
                <a:gd name="T58" fmla="+- 0 2212 1660"/>
                <a:gd name="T59" fmla="*/ 2212 h 552"/>
                <a:gd name="T60" fmla="+- 0 3104 3012"/>
                <a:gd name="T61" fmla="*/ T60 w 1332"/>
                <a:gd name="T62" fmla="+- 0 2212 1660"/>
                <a:gd name="T63" fmla="*/ 2212 h 552"/>
                <a:gd name="T64" fmla="+- 0 3068 3012"/>
                <a:gd name="T65" fmla="*/ T64 w 1332"/>
                <a:gd name="T66" fmla="+- 0 2204 1660"/>
                <a:gd name="T67" fmla="*/ 2204 h 552"/>
                <a:gd name="T68" fmla="+- 0 3039 3012"/>
                <a:gd name="T69" fmla="*/ T68 w 1332"/>
                <a:gd name="T70" fmla="+- 0 2185 1660"/>
                <a:gd name="T71" fmla="*/ 2185 h 552"/>
                <a:gd name="T72" fmla="+- 0 3019 3012"/>
                <a:gd name="T73" fmla="*/ T72 w 1332"/>
                <a:gd name="T74" fmla="+- 0 2155 1660"/>
                <a:gd name="T75" fmla="*/ 2155 h 552"/>
                <a:gd name="T76" fmla="+- 0 3012 3012"/>
                <a:gd name="T77" fmla="*/ T76 w 1332"/>
                <a:gd name="T78" fmla="+- 0 2120 1660"/>
                <a:gd name="T79" fmla="*/ 2120 h 552"/>
                <a:gd name="T80" fmla="+- 0 3012 3012"/>
                <a:gd name="T81" fmla="*/ T80 w 1332"/>
                <a:gd name="T82" fmla="+- 0 1752 1660"/>
                <a:gd name="T83" fmla="*/ 1752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0" y="92"/>
                  </a:moveTo>
                  <a:lnTo>
                    <a:pt x="7" y="56"/>
                  </a:lnTo>
                  <a:lnTo>
                    <a:pt x="27" y="27"/>
                  </a:lnTo>
                  <a:lnTo>
                    <a:pt x="56" y="7"/>
                  </a:lnTo>
                  <a:lnTo>
                    <a:pt x="92" y="0"/>
                  </a:lnTo>
                  <a:lnTo>
                    <a:pt x="1240" y="0"/>
                  </a:lnTo>
                  <a:lnTo>
                    <a:pt x="1276" y="7"/>
                  </a:lnTo>
                  <a:lnTo>
                    <a:pt x="1305" y="27"/>
                  </a:lnTo>
                  <a:lnTo>
                    <a:pt x="1325" y="56"/>
                  </a:lnTo>
                  <a:lnTo>
                    <a:pt x="1332" y="92"/>
                  </a:lnTo>
                  <a:lnTo>
                    <a:pt x="1332" y="460"/>
                  </a:lnTo>
                  <a:lnTo>
                    <a:pt x="1325" y="495"/>
                  </a:lnTo>
                  <a:lnTo>
                    <a:pt x="1305" y="525"/>
                  </a:lnTo>
                  <a:lnTo>
                    <a:pt x="1276" y="544"/>
                  </a:lnTo>
                  <a:lnTo>
                    <a:pt x="1240" y="552"/>
                  </a:lnTo>
                  <a:lnTo>
                    <a:pt x="92" y="552"/>
                  </a:lnTo>
                  <a:lnTo>
                    <a:pt x="56" y="544"/>
                  </a:lnTo>
                  <a:lnTo>
                    <a:pt x="27" y="525"/>
                  </a:lnTo>
                  <a:lnTo>
                    <a:pt x="7" y="495"/>
                  </a:lnTo>
                  <a:lnTo>
                    <a:pt x="0" y="460"/>
                  </a:lnTo>
                  <a:lnTo>
                    <a:pt x="0" y="9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13" name="Freeform 80">
              <a:extLst>
                <a:ext uri="{FF2B5EF4-FFF2-40B4-BE49-F238E27FC236}">
                  <a16:creationId xmlns:a16="http://schemas.microsoft.com/office/drawing/2014/main" id="{797BDB39-3375-4AA2-3FDC-BECD97367979}"/>
                </a:ext>
              </a:extLst>
            </p:cNvPr>
            <p:cNvSpPr>
              <a:spLocks/>
            </p:cNvSpPr>
            <p:nvPr/>
          </p:nvSpPr>
          <p:spPr bwMode="auto">
            <a:xfrm>
              <a:off x="3012" y="2319"/>
              <a:ext cx="1332" cy="552"/>
            </a:xfrm>
            <a:custGeom>
              <a:avLst/>
              <a:gdLst>
                <a:gd name="T0" fmla="+- 0 4252 3012"/>
                <a:gd name="T1" fmla="*/ T0 w 1332"/>
                <a:gd name="T2" fmla="+- 0 2320 2320"/>
                <a:gd name="T3" fmla="*/ 2320 h 552"/>
                <a:gd name="T4" fmla="+- 0 3104 3012"/>
                <a:gd name="T5" fmla="*/ T4 w 1332"/>
                <a:gd name="T6" fmla="+- 0 2320 2320"/>
                <a:gd name="T7" fmla="*/ 2320 h 552"/>
                <a:gd name="T8" fmla="+- 0 3068 3012"/>
                <a:gd name="T9" fmla="*/ T8 w 1332"/>
                <a:gd name="T10" fmla="+- 0 2327 2320"/>
                <a:gd name="T11" fmla="*/ 2327 h 552"/>
                <a:gd name="T12" fmla="+- 0 3039 3012"/>
                <a:gd name="T13" fmla="*/ T12 w 1332"/>
                <a:gd name="T14" fmla="+- 0 2347 2320"/>
                <a:gd name="T15" fmla="*/ 2347 h 552"/>
                <a:gd name="T16" fmla="+- 0 3019 3012"/>
                <a:gd name="T17" fmla="*/ T16 w 1332"/>
                <a:gd name="T18" fmla="+- 0 2376 2320"/>
                <a:gd name="T19" fmla="*/ 2376 h 552"/>
                <a:gd name="T20" fmla="+- 0 3012 3012"/>
                <a:gd name="T21" fmla="*/ T20 w 1332"/>
                <a:gd name="T22" fmla="+- 0 2412 2320"/>
                <a:gd name="T23" fmla="*/ 2412 h 552"/>
                <a:gd name="T24" fmla="+- 0 3012 3012"/>
                <a:gd name="T25" fmla="*/ T24 w 1332"/>
                <a:gd name="T26" fmla="+- 0 2780 2320"/>
                <a:gd name="T27" fmla="*/ 2780 h 552"/>
                <a:gd name="T28" fmla="+- 0 3019 3012"/>
                <a:gd name="T29" fmla="*/ T28 w 1332"/>
                <a:gd name="T30" fmla="+- 0 2815 2320"/>
                <a:gd name="T31" fmla="*/ 2815 h 552"/>
                <a:gd name="T32" fmla="+- 0 3039 3012"/>
                <a:gd name="T33" fmla="*/ T32 w 1332"/>
                <a:gd name="T34" fmla="+- 0 2845 2320"/>
                <a:gd name="T35" fmla="*/ 2845 h 552"/>
                <a:gd name="T36" fmla="+- 0 3068 3012"/>
                <a:gd name="T37" fmla="*/ T36 w 1332"/>
                <a:gd name="T38" fmla="+- 0 2864 2320"/>
                <a:gd name="T39" fmla="*/ 2864 h 552"/>
                <a:gd name="T40" fmla="+- 0 3104 3012"/>
                <a:gd name="T41" fmla="*/ T40 w 1332"/>
                <a:gd name="T42" fmla="+- 0 2872 2320"/>
                <a:gd name="T43" fmla="*/ 2872 h 552"/>
                <a:gd name="T44" fmla="+- 0 4252 3012"/>
                <a:gd name="T45" fmla="*/ T44 w 1332"/>
                <a:gd name="T46" fmla="+- 0 2872 2320"/>
                <a:gd name="T47" fmla="*/ 2872 h 552"/>
                <a:gd name="T48" fmla="+- 0 4288 3012"/>
                <a:gd name="T49" fmla="*/ T48 w 1332"/>
                <a:gd name="T50" fmla="+- 0 2864 2320"/>
                <a:gd name="T51" fmla="*/ 2864 h 552"/>
                <a:gd name="T52" fmla="+- 0 4317 3012"/>
                <a:gd name="T53" fmla="*/ T52 w 1332"/>
                <a:gd name="T54" fmla="+- 0 2845 2320"/>
                <a:gd name="T55" fmla="*/ 2845 h 552"/>
                <a:gd name="T56" fmla="+- 0 4337 3012"/>
                <a:gd name="T57" fmla="*/ T56 w 1332"/>
                <a:gd name="T58" fmla="+- 0 2815 2320"/>
                <a:gd name="T59" fmla="*/ 2815 h 552"/>
                <a:gd name="T60" fmla="+- 0 4344 3012"/>
                <a:gd name="T61" fmla="*/ T60 w 1332"/>
                <a:gd name="T62" fmla="+- 0 2780 2320"/>
                <a:gd name="T63" fmla="*/ 2780 h 552"/>
                <a:gd name="T64" fmla="+- 0 4344 3012"/>
                <a:gd name="T65" fmla="*/ T64 w 1332"/>
                <a:gd name="T66" fmla="+- 0 2412 2320"/>
                <a:gd name="T67" fmla="*/ 2412 h 552"/>
                <a:gd name="T68" fmla="+- 0 4337 3012"/>
                <a:gd name="T69" fmla="*/ T68 w 1332"/>
                <a:gd name="T70" fmla="+- 0 2376 2320"/>
                <a:gd name="T71" fmla="*/ 2376 h 552"/>
                <a:gd name="T72" fmla="+- 0 4317 3012"/>
                <a:gd name="T73" fmla="*/ T72 w 1332"/>
                <a:gd name="T74" fmla="+- 0 2347 2320"/>
                <a:gd name="T75" fmla="*/ 2347 h 552"/>
                <a:gd name="T76" fmla="+- 0 4288 3012"/>
                <a:gd name="T77" fmla="*/ T76 w 1332"/>
                <a:gd name="T78" fmla="+- 0 2327 2320"/>
                <a:gd name="T79" fmla="*/ 2327 h 552"/>
                <a:gd name="T80" fmla="+- 0 4252 3012"/>
                <a:gd name="T81" fmla="*/ T80 w 1332"/>
                <a:gd name="T82" fmla="+- 0 2320 2320"/>
                <a:gd name="T83" fmla="*/ 2320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1240" y="0"/>
                  </a:moveTo>
                  <a:lnTo>
                    <a:pt x="92" y="0"/>
                  </a:lnTo>
                  <a:lnTo>
                    <a:pt x="56" y="7"/>
                  </a:lnTo>
                  <a:lnTo>
                    <a:pt x="27" y="27"/>
                  </a:lnTo>
                  <a:lnTo>
                    <a:pt x="7" y="56"/>
                  </a:lnTo>
                  <a:lnTo>
                    <a:pt x="0" y="92"/>
                  </a:lnTo>
                  <a:lnTo>
                    <a:pt x="0" y="460"/>
                  </a:lnTo>
                  <a:lnTo>
                    <a:pt x="7" y="495"/>
                  </a:lnTo>
                  <a:lnTo>
                    <a:pt x="27" y="525"/>
                  </a:lnTo>
                  <a:lnTo>
                    <a:pt x="56" y="544"/>
                  </a:lnTo>
                  <a:lnTo>
                    <a:pt x="92" y="552"/>
                  </a:lnTo>
                  <a:lnTo>
                    <a:pt x="1240" y="552"/>
                  </a:lnTo>
                  <a:lnTo>
                    <a:pt x="1276" y="544"/>
                  </a:lnTo>
                  <a:lnTo>
                    <a:pt x="1305" y="525"/>
                  </a:lnTo>
                  <a:lnTo>
                    <a:pt x="1325" y="495"/>
                  </a:lnTo>
                  <a:lnTo>
                    <a:pt x="1332" y="460"/>
                  </a:lnTo>
                  <a:lnTo>
                    <a:pt x="1332" y="92"/>
                  </a:lnTo>
                  <a:lnTo>
                    <a:pt x="1325" y="56"/>
                  </a:lnTo>
                  <a:lnTo>
                    <a:pt x="1305" y="27"/>
                  </a:lnTo>
                  <a:lnTo>
                    <a:pt x="1276" y="7"/>
                  </a:lnTo>
                  <a:lnTo>
                    <a:pt x="1240"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14" name="Freeform 79">
              <a:extLst>
                <a:ext uri="{FF2B5EF4-FFF2-40B4-BE49-F238E27FC236}">
                  <a16:creationId xmlns:a16="http://schemas.microsoft.com/office/drawing/2014/main" id="{FEDE4D2B-D0E3-A145-8D73-0AC5D1113582}"/>
                </a:ext>
              </a:extLst>
            </p:cNvPr>
            <p:cNvSpPr>
              <a:spLocks/>
            </p:cNvSpPr>
            <p:nvPr/>
          </p:nvSpPr>
          <p:spPr bwMode="auto">
            <a:xfrm>
              <a:off x="3012" y="2319"/>
              <a:ext cx="1332" cy="552"/>
            </a:xfrm>
            <a:custGeom>
              <a:avLst/>
              <a:gdLst>
                <a:gd name="T0" fmla="+- 0 3012 3012"/>
                <a:gd name="T1" fmla="*/ T0 w 1332"/>
                <a:gd name="T2" fmla="+- 0 2412 2320"/>
                <a:gd name="T3" fmla="*/ 2412 h 552"/>
                <a:gd name="T4" fmla="+- 0 3019 3012"/>
                <a:gd name="T5" fmla="*/ T4 w 1332"/>
                <a:gd name="T6" fmla="+- 0 2376 2320"/>
                <a:gd name="T7" fmla="*/ 2376 h 552"/>
                <a:gd name="T8" fmla="+- 0 3039 3012"/>
                <a:gd name="T9" fmla="*/ T8 w 1332"/>
                <a:gd name="T10" fmla="+- 0 2347 2320"/>
                <a:gd name="T11" fmla="*/ 2347 h 552"/>
                <a:gd name="T12" fmla="+- 0 3068 3012"/>
                <a:gd name="T13" fmla="*/ T12 w 1332"/>
                <a:gd name="T14" fmla="+- 0 2327 2320"/>
                <a:gd name="T15" fmla="*/ 2327 h 552"/>
                <a:gd name="T16" fmla="+- 0 3104 3012"/>
                <a:gd name="T17" fmla="*/ T16 w 1332"/>
                <a:gd name="T18" fmla="+- 0 2320 2320"/>
                <a:gd name="T19" fmla="*/ 2320 h 552"/>
                <a:gd name="T20" fmla="+- 0 4252 3012"/>
                <a:gd name="T21" fmla="*/ T20 w 1332"/>
                <a:gd name="T22" fmla="+- 0 2320 2320"/>
                <a:gd name="T23" fmla="*/ 2320 h 552"/>
                <a:gd name="T24" fmla="+- 0 4288 3012"/>
                <a:gd name="T25" fmla="*/ T24 w 1332"/>
                <a:gd name="T26" fmla="+- 0 2327 2320"/>
                <a:gd name="T27" fmla="*/ 2327 h 552"/>
                <a:gd name="T28" fmla="+- 0 4317 3012"/>
                <a:gd name="T29" fmla="*/ T28 w 1332"/>
                <a:gd name="T30" fmla="+- 0 2347 2320"/>
                <a:gd name="T31" fmla="*/ 2347 h 552"/>
                <a:gd name="T32" fmla="+- 0 4337 3012"/>
                <a:gd name="T33" fmla="*/ T32 w 1332"/>
                <a:gd name="T34" fmla="+- 0 2376 2320"/>
                <a:gd name="T35" fmla="*/ 2376 h 552"/>
                <a:gd name="T36" fmla="+- 0 4344 3012"/>
                <a:gd name="T37" fmla="*/ T36 w 1332"/>
                <a:gd name="T38" fmla="+- 0 2412 2320"/>
                <a:gd name="T39" fmla="*/ 2412 h 552"/>
                <a:gd name="T40" fmla="+- 0 4344 3012"/>
                <a:gd name="T41" fmla="*/ T40 w 1332"/>
                <a:gd name="T42" fmla="+- 0 2780 2320"/>
                <a:gd name="T43" fmla="*/ 2780 h 552"/>
                <a:gd name="T44" fmla="+- 0 4337 3012"/>
                <a:gd name="T45" fmla="*/ T44 w 1332"/>
                <a:gd name="T46" fmla="+- 0 2815 2320"/>
                <a:gd name="T47" fmla="*/ 2815 h 552"/>
                <a:gd name="T48" fmla="+- 0 4317 3012"/>
                <a:gd name="T49" fmla="*/ T48 w 1332"/>
                <a:gd name="T50" fmla="+- 0 2845 2320"/>
                <a:gd name="T51" fmla="*/ 2845 h 552"/>
                <a:gd name="T52" fmla="+- 0 4288 3012"/>
                <a:gd name="T53" fmla="*/ T52 w 1332"/>
                <a:gd name="T54" fmla="+- 0 2864 2320"/>
                <a:gd name="T55" fmla="*/ 2864 h 552"/>
                <a:gd name="T56" fmla="+- 0 4252 3012"/>
                <a:gd name="T57" fmla="*/ T56 w 1332"/>
                <a:gd name="T58" fmla="+- 0 2872 2320"/>
                <a:gd name="T59" fmla="*/ 2872 h 552"/>
                <a:gd name="T60" fmla="+- 0 3104 3012"/>
                <a:gd name="T61" fmla="*/ T60 w 1332"/>
                <a:gd name="T62" fmla="+- 0 2872 2320"/>
                <a:gd name="T63" fmla="*/ 2872 h 552"/>
                <a:gd name="T64" fmla="+- 0 3068 3012"/>
                <a:gd name="T65" fmla="*/ T64 w 1332"/>
                <a:gd name="T66" fmla="+- 0 2864 2320"/>
                <a:gd name="T67" fmla="*/ 2864 h 552"/>
                <a:gd name="T68" fmla="+- 0 3039 3012"/>
                <a:gd name="T69" fmla="*/ T68 w 1332"/>
                <a:gd name="T70" fmla="+- 0 2845 2320"/>
                <a:gd name="T71" fmla="*/ 2845 h 552"/>
                <a:gd name="T72" fmla="+- 0 3019 3012"/>
                <a:gd name="T73" fmla="*/ T72 w 1332"/>
                <a:gd name="T74" fmla="+- 0 2815 2320"/>
                <a:gd name="T75" fmla="*/ 2815 h 552"/>
                <a:gd name="T76" fmla="+- 0 3012 3012"/>
                <a:gd name="T77" fmla="*/ T76 w 1332"/>
                <a:gd name="T78" fmla="+- 0 2780 2320"/>
                <a:gd name="T79" fmla="*/ 2780 h 552"/>
                <a:gd name="T80" fmla="+- 0 3012 3012"/>
                <a:gd name="T81" fmla="*/ T80 w 1332"/>
                <a:gd name="T82" fmla="+- 0 2412 2320"/>
                <a:gd name="T83" fmla="*/ 2412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0" y="92"/>
                  </a:moveTo>
                  <a:lnTo>
                    <a:pt x="7" y="56"/>
                  </a:lnTo>
                  <a:lnTo>
                    <a:pt x="27" y="27"/>
                  </a:lnTo>
                  <a:lnTo>
                    <a:pt x="56" y="7"/>
                  </a:lnTo>
                  <a:lnTo>
                    <a:pt x="92" y="0"/>
                  </a:lnTo>
                  <a:lnTo>
                    <a:pt x="1240" y="0"/>
                  </a:lnTo>
                  <a:lnTo>
                    <a:pt x="1276" y="7"/>
                  </a:lnTo>
                  <a:lnTo>
                    <a:pt x="1305" y="27"/>
                  </a:lnTo>
                  <a:lnTo>
                    <a:pt x="1325" y="56"/>
                  </a:lnTo>
                  <a:lnTo>
                    <a:pt x="1332" y="92"/>
                  </a:lnTo>
                  <a:lnTo>
                    <a:pt x="1332" y="460"/>
                  </a:lnTo>
                  <a:lnTo>
                    <a:pt x="1325" y="495"/>
                  </a:lnTo>
                  <a:lnTo>
                    <a:pt x="1305" y="525"/>
                  </a:lnTo>
                  <a:lnTo>
                    <a:pt x="1276" y="544"/>
                  </a:lnTo>
                  <a:lnTo>
                    <a:pt x="1240" y="552"/>
                  </a:lnTo>
                  <a:lnTo>
                    <a:pt x="92" y="552"/>
                  </a:lnTo>
                  <a:lnTo>
                    <a:pt x="56" y="544"/>
                  </a:lnTo>
                  <a:lnTo>
                    <a:pt x="27" y="525"/>
                  </a:lnTo>
                  <a:lnTo>
                    <a:pt x="7" y="495"/>
                  </a:lnTo>
                  <a:lnTo>
                    <a:pt x="0" y="460"/>
                  </a:lnTo>
                  <a:lnTo>
                    <a:pt x="0" y="9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15" name="Freeform 78">
              <a:extLst>
                <a:ext uri="{FF2B5EF4-FFF2-40B4-BE49-F238E27FC236}">
                  <a16:creationId xmlns:a16="http://schemas.microsoft.com/office/drawing/2014/main" id="{E4899248-93C4-F03D-3A7A-F8BE1322AE16}"/>
                </a:ext>
              </a:extLst>
            </p:cNvPr>
            <p:cNvSpPr>
              <a:spLocks/>
            </p:cNvSpPr>
            <p:nvPr/>
          </p:nvSpPr>
          <p:spPr bwMode="auto">
            <a:xfrm>
              <a:off x="3036" y="2991"/>
              <a:ext cx="1464" cy="552"/>
            </a:xfrm>
            <a:custGeom>
              <a:avLst/>
              <a:gdLst>
                <a:gd name="T0" fmla="+- 0 4408 3036"/>
                <a:gd name="T1" fmla="*/ T0 w 1464"/>
                <a:gd name="T2" fmla="+- 0 2992 2992"/>
                <a:gd name="T3" fmla="*/ 2992 h 552"/>
                <a:gd name="T4" fmla="+- 0 3128 3036"/>
                <a:gd name="T5" fmla="*/ T4 w 1464"/>
                <a:gd name="T6" fmla="+- 0 2992 2992"/>
                <a:gd name="T7" fmla="*/ 2992 h 552"/>
                <a:gd name="T8" fmla="+- 0 3092 3036"/>
                <a:gd name="T9" fmla="*/ T8 w 1464"/>
                <a:gd name="T10" fmla="+- 0 2999 2992"/>
                <a:gd name="T11" fmla="*/ 2999 h 552"/>
                <a:gd name="T12" fmla="+- 0 3063 3036"/>
                <a:gd name="T13" fmla="*/ T12 w 1464"/>
                <a:gd name="T14" fmla="+- 0 3019 2992"/>
                <a:gd name="T15" fmla="*/ 3019 h 552"/>
                <a:gd name="T16" fmla="+- 0 3043 3036"/>
                <a:gd name="T17" fmla="*/ T16 w 1464"/>
                <a:gd name="T18" fmla="+- 0 3048 2992"/>
                <a:gd name="T19" fmla="*/ 3048 h 552"/>
                <a:gd name="T20" fmla="+- 0 3036 3036"/>
                <a:gd name="T21" fmla="*/ T20 w 1464"/>
                <a:gd name="T22" fmla="+- 0 3084 2992"/>
                <a:gd name="T23" fmla="*/ 3084 h 552"/>
                <a:gd name="T24" fmla="+- 0 3036 3036"/>
                <a:gd name="T25" fmla="*/ T24 w 1464"/>
                <a:gd name="T26" fmla="+- 0 3452 2992"/>
                <a:gd name="T27" fmla="*/ 3452 h 552"/>
                <a:gd name="T28" fmla="+- 0 3043 3036"/>
                <a:gd name="T29" fmla="*/ T28 w 1464"/>
                <a:gd name="T30" fmla="+- 0 3487 2992"/>
                <a:gd name="T31" fmla="*/ 3487 h 552"/>
                <a:gd name="T32" fmla="+- 0 3063 3036"/>
                <a:gd name="T33" fmla="*/ T32 w 1464"/>
                <a:gd name="T34" fmla="+- 0 3517 2992"/>
                <a:gd name="T35" fmla="*/ 3517 h 552"/>
                <a:gd name="T36" fmla="+- 0 3092 3036"/>
                <a:gd name="T37" fmla="*/ T36 w 1464"/>
                <a:gd name="T38" fmla="+- 0 3536 2992"/>
                <a:gd name="T39" fmla="*/ 3536 h 552"/>
                <a:gd name="T40" fmla="+- 0 3128 3036"/>
                <a:gd name="T41" fmla="*/ T40 w 1464"/>
                <a:gd name="T42" fmla="+- 0 3544 2992"/>
                <a:gd name="T43" fmla="*/ 3544 h 552"/>
                <a:gd name="T44" fmla="+- 0 4408 3036"/>
                <a:gd name="T45" fmla="*/ T44 w 1464"/>
                <a:gd name="T46" fmla="+- 0 3544 2992"/>
                <a:gd name="T47" fmla="*/ 3544 h 552"/>
                <a:gd name="T48" fmla="+- 0 4444 3036"/>
                <a:gd name="T49" fmla="*/ T48 w 1464"/>
                <a:gd name="T50" fmla="+- 0 3536 2992"/>
                <a:gd name="T51" fmla="*/ 3536 h 552"/>
                <a:gd name="T52" fmla="+- 0 4473 3036"/>
                <a:gd name="T53" fmla="*/ T52 w 1464"/>
                <a:gd name="T54" fmla="+- 0 3517 2992"/>
                <a:gd name="T55" fmla="*/ 3517 h 552"/>
                <a:gd name="T56" fmla="+- 0 4493 3036"/>
                <a:gd name="T57" fmla="*/ T56 w 1464"/>
                <a:gd name="T58" fmla="+- 0 3487 2992"/>
                <a:gd name="T59" fmla="*/ 3487 h 552"/>
                <a:gd name="T60" fmla="+- 0 4500 3036"/>
                <a:gd name="T61" fmla="*/ T60 w 1464"/>
                <a:gd name="T62" fmla="+- 0 3452 2992"/>
                <a:gd name="T63" fmla="*/ 3452 h 552"/>
                <a:gd name="T64" fmla="+- 0 4500 3036"/>
                <a:gd name="T65" fmla="*/ T64 w 1464"/>
                <a:gd name="T66" fmla="+- 0 3084 2992"/>
                <a:gd name="T67" fmla="*/ 3084 h 552"/>
                <a:gd name="T68" fmla="+- 0 4493 3036"/>
                <a:gd name="T69" fmla="*/ T68 w 1464"/>
                <a:gd name="T70" fmla="+- 0 3048 2992"/>
                <a:gd name="T71" fmla="*/ 3048 h 552"/>
                <a:gd name="T72" fmla="+- 0 4473 3036"/>
                <a:gd name="T73" fmla="*/ T72 w 1464"/>
                <a:gd name="T74" fmla="+- 0 3019 2992"/>
                <a:gd name="T75" fmla="*/ 3019 h 552"/>
                <a:gd name="T76" fmla="+- 0 4444 3036"/>
                <a:gd name="T77" fmla="*/ T76 w 1464"/>
                <a:gd name="T78" fmla="+- 0 2999 2992"/>
                <a:gd name="T79" fmla="*/ 2999 h 552"/>
                <a:gd name="T80" fmla="+- 0 4408 3036"/>
                <a:gd name="T81" fmla="*/ T80 w 1464"/>
                <a:gd name="T82" fmla="+- 0 2992 2992"/>
                <a:gd name="T83" fmla="*/ 2992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464" h="552">
                  <a:moveTo>
                    <a:pt x="1372" y="0"/>
                  </a:moveTo>
                  <a:lnTo>
                    <a:pt x="92" y="0"/>
                  </a:lnTo>
                  <a:lnTo>
                    <a:pt x="56" y="7"/>
                  </a:lnTo>
                  <a:lnTo>
                    <a:pt x="27" y="27"/>
                  </a:lnTo>
                  <a:lnTo>
                    <a:pt x="7" y="56"/>
                  </a:lnTo>
                  <a:lnTo>
                    <a:pt x="0" y="92"/>
                  </a:lnTo>
                  <a:lnTo>
                    <a:pt x="0" y="460"/>
                  </a:lnTo>
                  <a:lnTo>
                    <a:pt x="7" y="495"/>
                  </a:lnTo>
                  <a:lnTo>
                    <a:pt x="27" y="525"/>
                  </a:lnTo>
                  <a:lnTo>
                    <a:pt x="56" y="544"/>
                  </a:lnTo>
                  <a:lnTo>
                    <a:pt x="92" y="552"/>
                  </a:lnTo>
                  <a:lnTo>
                    <a:pt x="1372" y="552"/>
                  </a:lnTo>
                  <a:lnTo>
                    <a:pt x="1408" y="544"/>
                  </a:lnTo>
                  <a:lnTo>
                    <a:pt x="1437" y="525"/>
                  </a:lnTo>
                  <a:lnTo>
                    <a:pt x="1457" y="495"/>
                  </a:lnTo>
                  <a:lnTo>
                    <a:pt x="1464" y="460"/>
                  </a:lnTo>
                  <a:lnTo>
                    <a:pt x="1464" y="92"/>
                  </a:lnTo>
                  <a:lnTo>
                    <a:pt x="1457" y="56"/>
                  </a:lnTo>
                  <a:lnTo>
                    <a:pt x="1437" y="27"/>
                  </a:lnTo>
                  <a:lnTo>
                    <a:pt x="1408" y="7"/>
                  </a:lnTo>
                  <a:lnTo>
                    <a:pt x="1372"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16" name="Freeform 77">
              <a:extLst>
                <a:ext uri="{FF2B5EF4-FFF2-40B4-BE49-F238E27FC236}">
                  <a16:creationId xmlns:a16="http://schemas.microsoft.com/office/drawing/2014/main" id="{2166B618-82A9-8143-FDB7-37983F94461E}"/>
                </a:ext>
              </a:extLst>
            </p:cNvPr>
            <p:cNvSpPr>
              <a:spLocks/>
            </p:cNvSpPr>
            <p:nvPr/>
          </p:nvSpPr>
          <p:spPr bwMode="auto">
            <a:xfrm>
              <a:off x="3036" y="2991"/>
              <a:ext cx="1464" cy="552"/>
            </a:xfrm>
            <a:custGeom>
              <a:avLst/>
              <a:gdLst>
                <a:gd name="T0" fmla="+- 0 3036 3036"/>
                <a:gd name="T1" fmla="*/ T0 w 1464"/>
                <a:gd name="T2" fmla="+- 0 3084 2992"/>
                <a:gd name="T3" fmla="*/ 3084 h 552"/>
                <a:gd name="T4" fmla="+- 0 3043 3036"/>
                <a:gd name="T5" fmla="*/ T4 w 1464"/>
                <a:gd name="T6" fmla="+- 0 3048 2992"/>
                <a:gd name="T7" fmla="*/ 3048 h 552"/>
                <a:gd name="T8" fmla="+- 0 3063 3036"/>
                <a:gd name="T9" fmla="*/ T8 w 1464"/>
                <a:gd name="T10" fmla="+- 0 3019 2992"/>
                <a:gd name="T11" fmla="*/ 3019 h 552"/>
                <a:gd name="T12" fmla="+- 0 3092 3036"/>
                <a:gd name="T13" fmla="*/ T12 w 1464"/>
                <a:gd name="T14" fmla="+- 0 2999 2992"/>
                <a:gd name="T15" fmla="*/ 2999 h 552"/>
                <a:gd name="T16" fmla="+- 0 3128 3036"/>
                <a:gd name="T17" fmla="*/ T16 w 1464"/>
                <a:gd name="T18" fmla="+- 0 2992 2992"/>
                <a:gd name="T19" fmla="*/ 2992 h 552"/>
                <a:gd name="T20" fmla="+- 0 4408 3036"/>
                <a:gd name="T21" fmla="*/ T20 w 1464"/>
                <a:gd name="T22" fmla="+- 0 2992 2992"/>
                <a:gd name="T23" fmla="*/ 2992 h 552"/>
                <a:gd name="T24" fmla="+- 0 4444 3036"/>
                <a:gd name="T25" fmla="*/ T24 w 1464"/>
                <a:gd name="T26" fmla="+- 0 2999 2992"/>
                <a:gd name="T27" fmla="*/ 2999 h 552"/>
                <a:gd name="T28" fmla="+- 0 4473 3036"/>
                <a:gd name="T29" fmla="*/ T28 w 1464"/>
                <a:gd name="T30" fmla="+- 0 3019 2992"/>
                <a:gd name="T31" fmla="*/ 3019 h 552"/>
                <a:gd name="T32" fmla="+- 0 4493 3036"/>
                <a:gd name="T33" fmla="*/ T32 w 1464"/>
                <a:gd name="T34" fmla="+- 0 3048 2992"/>
                <a:gd name="T35" fmla="*/ 3048 h 552"/>
                <a:gd name="T36" fmla="+- 0 4500 3036"/>
                <a:gd name="T37" fmla="*/ T36 w 1464"/>
                <a:gd name="T38" fmla="+- 0 3084 2992"/>
                <a:gd name="T39" fmla="*/ 3084 h 552"/>
                <a:gd name="T40" fmla="+- 0 4500 3036"/>
                <a:gd name="T41" fmla="*/ T40 w 1464"/>
                <a:gd name="T42" fmla="+- 0 3452 2992"/>
                <a:gd name="T43" fmla="*/ 3452 h 552"/>
                <a:gd name="T44" fmla="+- 0 4493 3036"/>
                <a:gd name="T45" fmla="*/ T44 w 1464"/>
                <a:gd name="T46" fmla="+- 0 3487 2992"/>
                <a:gd name="T47" fmla="*/ 3487 h 552"/>
                <a:gd name="T48" fmla="+- 0 4473 3036"/>
                <a:gd name="T49" fmla="*/ T48 w 1464"/>
                <a:gd name="T50" fmla="+- 0 3517 2992"/>
                <a:gd name="T51" fmla="*/ 3517 h 552"/>
                <a:gd name="T52" fmla="+- 0 4444 3036"/>
                <a:gd name="T53" fmla="*/ T52 w 1464"/>
                <a:gd name="T54" fmla="+- 0 3536 2992"/>
                <a:gd name="T55" fmla="*/ 3536 h 552"/>
                <a:gd name="T56" fmla="+- 0 4408 3036"/>
                <a:gd name="T57" fmla="*/ T56 w 1464"/>
                <a:gd name="T58" fmla="+- 0 3544 2992"/>
                <a:gd name="T59" fmla="*/ 3544 h 552"/>
                <a:gd name="T60" fmla="+- 0 3128 3036"/>
                <a:gd name="T61" fmla="*/ T60 w 1464"/>
                <a:gd name="T62" fmla="+- 0 3544 2992"/>
                <a:gd name="T63" fmla="*/ 3544 h 552"/>
                <a:gd name="T64" fmla="+- 0 3092 3036"/>
                <a:gd name="T65" fmla="*/ T64 w 1464"/>
                <a:gd name="T66" fmla="+- 0 3536 2992"/>
                <a:gd name="T67" fmla="*/ 3536 h 552"/>
                <a:gd name="T68" fmla="+- 0 3063 3036"/>
                <a:gd name="T69" fmla="*/ T68 w 1464"/>
                <a:gd name="T70" fmla="+- 0 3517 2992"/>
                <a:gd name="T71" fmla="*/ 3517 h 552"/>
                <a:gd name="T72" fmla="+- 0 3043 3036"/>
                <a:gd name="T73" fmla="*/ T72 w 1464"/>
                <a:gd name="T74" fmla="+- 0 3487 2992"/>
                <a:gd name="T75" fmla="*/ 3487 h 552"/>
                <a:gd name="T76" fmla="+- 0 3036 3036"/>
                <a:gd name="T77" fmla="*/ T76 w 1464"/>
                <a:gd name="T78" fmla="+- 0 3452 2992"/>
                <a:gd name="T79" fmla="*/ 3452 h 552"/>
                <a:gd name="T80" fmla="+- 0 3036 3036"/>
                <a:gd name="T81" fmla="*/ T80 w 1464"/>
                <a:gd name="T82" fmla="+- 0 3084 2992"/>
                <a:gd name="T83" fmla="*/ 3084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464" h="552">
                  <a:moveTo>
                    <a:pt x="0" y="92"/>
                  </a:moveTo>
                  <a:lnTo>
                    <a:pt x="7" y="56"/>
                  </a:lnTo>
                  <a:lnTo>
                    <a:pt x="27" y="27"/>
                  </a:lnTo>
                  <a:lnTo>
                    <a:pt x="56" y="7"/>
                  </a:lnTo>
                  <a:lnTo>
                    <a:pt x="92" y="0"/>
                  </a:lnTo>
                  <a:lnTo>
                    <a:pt x="1372" y="0"/>
                  </a:lnTo>
                  <a:lnTo>
                    <a:pt x="1408" y="7"/>
                  </a:lnTo>
                  <a:lnTo>
                    <a:pt x="1437" y="27"/>
                  </a:lnTo>
                  <a:lnTo>
                    <a:pt x="1457" y="56"/>
                  </a:lnTo>
                  <a:lnTo>
                    <a:pt x="1464" y="92"/>
                  </a:lnTo>
                  <a:lnTo>
                    <a:pt x="1464" y="460"/>
                  </a:lnTo>
                  <a:lnTo>
                    <a:pt x="1457" y="495"/>
                  </a:lnTo>
                  <a:lnTo>
                    <a:pt x="1437" y="525"/>
                  </a:lnTo>
                  <a:lnTo>
                    <a:pt x="1408" y="544"/>
                  </a:lnTo>
                  <a:lnTo>
                    <a:pt x="1372" y="552"/>
                  </a:lnTo>
                  <a:lnTo>
                    <a:pt x="92" y="552"/>
                  </a:lnTo>
                  <a:lnTo>
                    <a:pt x="56" y="544"/>
                  </a:lnTo>
                  <a:lnTo>
                    <a:pt x="27" y="525"/>
                  </a:lnTo>
                  <a:lnTo>
                    <a:pt x="7" y="495"/>
                  </a:lnTo>
                  <a:lnTo>
                    <a:pt x="0" y="460"/>
                  </a:lnTo>
                  <a:lnTo>
                    <a:pt x="0" y="9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17" name="Freeform 76">
              <a:extLst>
                <a:ext uri="{FF2B5EF4-FFF2-40B4-BE49-F238E27FC236}">
                  <a16:creationId xmlns:a16="http://schemas.microsoft.com/office/drawing/2014/main" id="{6EE8B380-9198-8C34-3BF8-9122CF1FDB27}"/>
                </a:ext>
              </a:extLst>
            </p:cNvPr>
            <p:cNvSpPr>
              <a:spLocks/>
            </p:cNvSpPr>
            <p:nvPr/>
          </p:nvSpPr>
          <p:spPr bwMode="auto">
            <a:xfrm>
              <a:off x="4728" y="543"/>
              <a:ext cx="1368" cy="624"/>
            </a:xfrm>
            <a:custGeom>
              <a:avLst/>
              <a:gdLst>
                <a:gd name="T0" fmla="+- 0 5992 4728"/>
                <a:gd name="T1" fmla="*/ T0 w 1368"/>
                <a:gd name="T2" fmla="+- 0 544 544"/>
                <a:gd name="T3" fmla="*/ 544 h 624"/>
                <a:gd name="T4" fmla="+- 0 4832 4728"/>
                <a:gd name="T5" fmla="*/ T4 w 1368"/>
                <a:gd name="T6" fmla="+- 0 544 544"/>
                <a:gd name="T7" fmla="*/ 544 h 624"/>
                <a:gd name="T8" fmla="+- 0 4792 4728"/>
                <a:gd name="T9" fmla="*/ T8 w 1368"/>
                <a:gd name="T10" fmla="+- 0 552 544"/>
                <a:gd name="T11" fmla="*/ 552 h 624"/>
                <a:gd name="T12" fmla="+- 0 4758 4728"/>
                <a:gd name="T13" fmla="*/ T12 w 1368"/>
                <a:gd name="T14" fmla="+- 0 574 544"/>
                <a:gd name="T15" fmla="*/ 574 h 624"/>
                <a:gd name="T16" fmla="+- 0 4736 4728"/>
                <a:gd name="T17" fmla="*/ T16 w 1368"/>
                <a:gd name="T18" fmla="+- 0 607 544"/>
                <a:gd name="T19" fmla="*/ 607 h 624"/>
                <a:gd name="T20" fmla="+- 0 4728 4728"/>
                <a:gd name="T21" fmla="*/ T20 w 1368"/>
                <a:gd name="T22" fmla="+- 0 648 544"/>
                <a:gd name="T23" fmla="*/ 648 h 624"/>
                <a:gd name="T24" fmla="+- 0 4728 4728"/>
                <a:gd name="T25" fmla="*/ T24 w 1368"/>
                <a:gd name="T26" fmla="+- 0 1064 544"/>
                <a:gd name="T27" fmla="*/ 1064 h 624"/>
                <a:gd name="T28" fmla="+- 0 4736 4728"/>
                <a:gd name="T29" fmla="*/ T28 w 1368"/>
                <a:gd name="T30" fmla="+- 0 1104 544"/>
                <a:gd name="T31" fmla="*/ 1104 h 624"/>
                <a:gd name="T32" fmla="+- 0 4758 4728"/>
                <a:gd name="T33" fmla="*/ T32 w 1368"/>
                <a:gd name="T34" fmla="+- 0 1137 544"/>
                <a:gd name="T35" fmla="*/ 1137 h 624"/>
                <a:gd name="T36" fmla="+- 0 4792 4728"/>
                <a:gd name="T37" fmla="*/ T36 w 1368"/>
                <a:gd name="T38" fmla="+- 0 1159 544"/>
                <a:gd name="T39" fmla="*/ 1159 h 624"/>
                <a:gd name="T40" fmla="+- 0 4832 4728"/>
                <a:gd name="T41" fmla="*/ T40 w 1368"/>
                <a:gd name="T42" fmla="+- 0 1168 544"/>
                <a:gd name="T43" fmla="*/ 1168 h 624"/>
                <a:gd name="T44" fmla="+- 0 5992 4728"/>
                <a:gd name="T45" fmla="*/ T44 w 1368"/>
                <a:gd name="T46" fmla="+- 0 1168 544"/>
                <a:gd name="T47" fmla="*/ 1168 h 624"/>
                <a:gd name="T48" fmla="+- 0 6032 4728"/>
                <a:gd name="T49" fmla="*/ T48 w 1368"/>
                <a:gd name="T50" fmla="+- 0 1159 544"/>
                <a:gd name="T51" fmla="*/ 1159 h 624"/>
                <a:gd name="T52" fmla="+- 0 6066 4728"/>
                <a:gd name="T53" fmla="*/ T52 w 1368"/>
                <a:gd name="T54" fmla="+- 0 1137 544"/>
                <a:gd name="T55" fmla="*/ 1137 h 624"/>
                <a:gd name="T56" fmla="+- 0 6088 4728"/>
                <a:gd name="T57" fmla="*/ T56 w 1368"/>
                <a:gd name="T58" fmla="+- 0 1104 544"/>
                <a:gd name="T59" fmla="*/ 1104 h 624"/>
                <a:gd name="T60" fmla="+- 0 6096 4728"/>
                <a:gd name="T61" fmla="*/ T60 w 1368"/>
                <a:gd name="T62" fmla="+- 0 1064 544"/>
                <a:gd name="T63" fmla="*/ 1064 h 624"/>
                <a:gd name="T64" fmla="+- 0 6096 4728"/>
                <a:gd name="T65" fmla="*/ T64 w 1368"/>
                <a:gd name="T66" fmla="+- 0 648 544"/>
                <a:gd name="T67" fmla="*/ 648 h 624"/>
                <a:gd name="T68" fmla="+- 0 6088 4728"/>
                <a:gd name="T69" fmla="*/ T68 w 1368"/>
                <a:gd name="T70" fmla="+- 0 607 544"/>
                <a:gd name="T71" fmla="*/ 607 h 624"/>
                <a:gd name="T72" fmla="+- 0 6066 4728"/>
                <a:gd name="T73" fmla="*/ T72 w 1368"/>
                <a:gd name="T74" fmla="+- 0 574 544"/>
                <a:gd name="T75" fmla="*/ 574 h 624"/>
                <a:gd name="T76" fmla="+- 0 6032 4728"/>
                <a:gd name="T77" fmla="*/ T76 w 1368"/>
                <a:gd name="T78" fmla="+- 0 552 544"/>
                <a:gd name="T79" fmla="*/ 552 h 624"/>
                <a:gd name="T80" fmla="+- 0 5992 4728"/>
                <a:gd name="T81" fmla="*/ T80 w 1368"/>
                <a:gd name="T82" fmla="+- 0 544 544"/>
                <a:gd name="T83" fmla="*/ 544 h 62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68" h="624">
                  <a:moveTo>
                    <a:pt x="1264" y="0"/>
                  </a:moveTo>
                  <a:lnTo>
                    <a:pt x="104" y="0"/>
                  </a:lnTo>
                  <a:lnTo>
                    <a:pt x="64" y="8"/>
                  </a:lnTo>
                  <a:lnTo>
                    <a:pt x="30" y="30"/>
                  </a:lnTo>
                  <a:lnTo>
                    <a:pt x="8" y="63"/>
                  </a:lnTo>
                  <a:lnTo>
                    <a:pt x="0" y="104"/>
                  </a:lnTo>
                  <a:lnTo>
                    <a:pt x="0" y="520"/>
                  </a:lnTo>
                  <a:lnTo>
                    <a:pt x="8" y="560"/>
                  </a:lnTo>
                  <a:lnTo>
                    <a:pt x="30" y="593"/>
                  </a:lnTo>
                  <a:lnTo>
                    <a:pt x="64" y="615"/>
                  </a:lnTo>
                  <a:lnTo>
                    <a:pt x="104" y="624"/>
                  </a:lnTo>
                  <a:lnTo>
                    <a:pt x="1264" y="624"/>
                  </a:lnTo>
                  <a:lnTo>
                    <a:pt x="1304" y="615"/>
                  </a:lnTo>
                  <a:lnTo>
                    <a:pt x="1338" y="593"/>
                  </a:lnTo>
                  <a:lnTo>
                    <a:pt x="1360" y="560"/>
                  </a:lnTo>
                  <a:lnTo>
                    <a:pt x="1368" y="520"/>
                  </a:lnTo>
                  <a:lnTo>
                    <a:pt x="1368" y="104"/>
                  </a:lnTo>
                  <a:lnTo>
                    <a:pt x="1360" y="63"/>
                  </a:lnTo>
                  <a:lnTo>
                    <a:pt x="1338" y="30"/>
                  </a:lnTo>
                  <a:lnTo>
                    <a:pt x="1304" y="8"/>
                  </a:lnTo>
                  <a:lnTo>
                    <a:pt x="1264"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18" name="Freeform 75">
              <a:extLst>
                <a:ext uri="{FF2B5EF4-FFF2-40B4-BE49-F238E27FC236}">
                  <a16:creationId xmlns:a16="http://schemas.microsoft.com/office/drawing/2014/main" id="{13B4CD1B-C1F2-6E0C-2D30-B8557A8D5B24}"/>
                </a:ext>
              </a:extLst>
            </p:cNvPr>
            <p:cNvSpPr>
              <a:spLocks/>
            </p:cNvSpPr>
            <p:nvPr/>
          </p:nvSpPr>
          <p:spPr bwMode="auto">
            <a:xfrm>
              <a:off x="4728" y="543"/>
              <a:ext cx="1368" cy="624"/>
            </a:xfrm>
            <a:custGeom>
              <a:avLst/>
              <a:gdLst>
                <a:gd name="T0" fmla="+- 0 4728 4728"/>
                <a:gd name="T1" fmla="*/ T0 w 1368"/>
                <a:gd name="T2" fmla="+- 0 648 544"/>
                <a:gd name="T3" fmla="*/ 648 h 624"/>
                <a:gd name="T4" fmla="+- 0 4736 4728"/>
                <a:gd name="T5" fmla="*/ T4 w 1368"/>
                <a:gd name="T6" fmla="+- 0 607 544"/>
                <a:gd name="T7" fmla="*/ 607 h 624"/>
                <a:gd name="T8" fmla="+- 0 4758 4728"/>
                <a:gd name="T9" fmla="*/ T8 w 1368"/>
                <a:gd name="T10" fmla="+- 0 574 544"/>
                <a:gd name="T11" fmla="*/ 574 h 624"/>
                <a:gd name="T12" fmla="+- 0 4792 4728"/>
                <a:gd name="T13" fmla="*/ T12 w 1368"/>
                <a:gd name="T14" fmla="+- 0 552 544"/>
                <a:gd name="T15" fmla="*/ 552 h 624"/>
                <a:gd name="T16" fmla="+- 0 4832 4728"/>
                <a:gd name="T17" fmla="*/ T16 w 1368"/>
                <a:gd name="T18" fmla="+- 0 544 544"/>
                <a:gd name="T19" fmla="*/ 544 h 624"/>
                <a:gd name="T20" fmla="+- 0 5992 4728"/>
                <a:gd name="T21" fmla="*/ T20 w 1368"/>
                <a:gd name="T22" fmla="+- 0 544 544"/>
                <a:gd name="T23" fmla="*/ 544 h 624"/>
                <a:gd name="T24" fmla="+- 0 6032 4728"/>
                <a:gd name="T25" fmla="*/ T24 w 1368"/>
                <a:gd name="T26" fmla="+- 0 552 544"/>
                <a:gd name="T27" fmla="*/ 552 h 624"/>
                <a:gd name="T28" fmla="+- 0 6066 4728"/>
                <a:gd name="T29" fmla="*/ T28 w 1368"/>
                <a:gd name="T30" fmla="+- 0 574 544"/>
                <a:gd name="T31" fmla="*/ 574 h 624"/>
                <a:gd name="T32" fmla="+- 0 6088 4728"/>
                <a:gd name="T33" fmla="*/ T32 w 1368"/>
                <a:gd name="T34" fmla="+- 0 607 544"/>
                <a:gd name="T35" fmla="*/ 607 h 624"/>
                <a:gd name="T36" fmla="+- 0 6096 4728"/>
                <a:gd name="T37" fmla="*/ T36 w 1368"/>
                <a:gd name="T38" fmla="+- 0 648 544"/>
                <a:gd name="T39" fmla="*/ 648 h 624"/>
                <a:gd name="T40" fmla="+- 0 6096 4728"/>
                <a:gd name="T41" fmla="*/ T40 w 1368"/>
                <a:gd name="T42" fmla="+- 0 1064 544"/>
                <a:gd name="T43" fmla="*/ 1064 h 624"/>
                <a:gd name="T44" fmla="+- 0 6088 4728"/>
                <a:gd name="T45" fmla="*/ T44 w 1368"/>
                <a:gd name="T46" fmla="+- 0 1104 544"/>
                <a:gd name="T47" fmla="*/ 1104 h 624"/>
                <a:gd name="T48" fmla="+- 0 6066 4728"/>
                <a:gd name="T49" fmla="*/ T48 w 1368"/>
                <a:gd name="T50" fmla="+- 0 1137 544"/>
                <a:gd name="T51" fmla="*/ 1137 h 624"/>
                <a:gd name="T52" fmla="+- 0 6032 4728"/>
                <a:gd name="T53" fmla="*/ T52 w 1368"/>
                <a:gd name="T54" fmla="+- 0 1159 544"/>
                <a:gd name="T55" fmla="*/ 1159 h 624"/>
                <a:gd name="T56" fmla="+- 0 5992 4728"/>
                <a:gd name="T57" fmla="*/ T56 w 1368"/>
                <a:gd name="T58" fmla="+- 0 1168 544"/>
                <a:gd name="T59" fmla="*/ 1168 h 624"/>
                <a:gd name="T60" fmla="+- 0 4832 4728"/>
                <a:gd name="T61" fmla="*/ T60 w 1368"/>
                <a:gd name="T62" fmla="+- 0 1168 544"/>
                <a:gd name="T63" fmla="*/ 1168 h 624"/>
                <a:gd name="T64" fmla="+- 0 4792 4728"/>
                <a:gd name="T65" fmla="*/ T64 w 1368"/>
                <a:gd name="T66" fmla="+- 0 1159 544"/>
                <a:gd name="T67" fmla="*/ 1159 h 624"/>
                <a:gd name="T68" fmla="+- 0 4758 4728"/>
                <a:gd name="T69" fmla="*/ T68 w 1368"/>
                <a:gd name="T70" fmla="+- 0 1137 544"/>
                <a:gd name="T71" fmla="*/ 1137 h 624"/>
                <a:gd name="T72" fmla="+- 0 4736 4728"/>
                <a:gd name="T73" fmla="*/ T72 w 1368"/>
                <a:gd name="T74" fmla="+- 0 1104 544"/>
                <a:gd name="T75" fmla="*/ 1104 h 624"/>
                <a:gd name="T76" fmla="+- 0 4728 4728"/>
                <a:gd name="T77" fmla="*/ T76 w 1368"/>
                <a:gd name="T78" fmla="+- 0 1064 544"/>
                <a:gd name="T79" fmla="*/ 1064 h 624"/>
                <a:gd name="T80" fmla="+- 0 4728 4728"/>
                <a:gd name="T81" fmla="*/ T80 w 1368"/>
                <a:gd name="T82" fmla="+- 0 648 544"/>
                <a:gd name="T83" fmla="*/ 648 h 62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68" h="624">
                  <a:moveTo>
                    <a:pt x="0" y="104"/>
                  </a:moveTo>
                  <a:lnTo>
                    <a:pt x="8" y="63"/>
                  </a:lnTo>
                  <a:lnTo>
                    <a:pt x="30" y="30"/>
                  </a:lnTo>
                  <a:lnTo>
                    <a:pt x="64" y="8"/>
                  </a:lnTo>
                  <a:lnTo>
                    <a:pt x="104" y="0"/>
                  </a:lnTo>
                  <a:lnTo>
                    <a:pt x="1264" y="0"/>
                  </a:lnTo>
                  <a:lnTo>
                    <a:pt x="1304" y="8"/>
                  </a:lnTo>
                  <a:lnTo>
                    <a:pt x="1338" y="30"/>
                  </a:lnTo>
                  <a:lnTo>
                    <a:pt x="1360" y="63"/>
                  </a:lnTo>
                  <a:lnTo>
                    <a:pt x="1368" y="104"/>
                  </a:lnTo>
                  <a:lnTo>
                    <a:pt x="1368" y="520"/>
                  </a:lnTo>
                  <a:lnTo>
                    <a:pt x="1360" y="560"/>
                  </a:lnTo>
                  <a:lnTo>
                    <a:pt x="1338" y="593"/>
                  </a:lnTo>
                  <a:lnTo>
                    <a:pt x="1304" y="615"/>
                  </a:lnTo>
                  <a:lnTo>
                    <a:pt x="1264" y="624"/>
                  </a:lnTo>
                  <a:lnTo>
                    <a:pt x="104" y="624"/>
                  </a:lnTo>
                  <a:lnTo>
                    <a:pt x="64" y="615"/>
                  </a:lnTo>
                  <a:lnTo>
                    <a:pt x="30" y="593"/>
                  </a:lnTo>
                  <a:lnTo>
                    <a:pt x="8" y="560"/>
                  </a:lnTo>
                  <a:lnTo>
                    <a:pt x="0" y="520"/>
                  </a:lnTo>
                  <a:lnTo>
                    <a:pt x="0" y="104"/>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19" name="Freeform 74">
              <a:extLst>
                <a:ext uri="{FF2B5EF4-FFF2-40B4-BE49-F238E27FC236}">
                  <a16:creationId xmlns:a16="http://schemas.microsoft.com/office/drawing/2014/main" id="{4C5FE623-0676-D689-F4E0-F2D7556C16FB}"/>
                </a:ext>
              </a:extLst>
            </p:cNvPr>
            <p:cNvSpPr>
              <a:spLocks/>
            </p:cNvSpPr>
            <p:nvPr/>
          </p:nvSpPr>
          <p:spPr bwMode="auto">
            <a:xfrm>
              <a:off x="4896" y="1671"/>
              <a:ext cx="1332" cy="552"/>
            </a:xfrm>
            <a:custGeom>
              <a:avLst/>
              <a:gdLst>
                <a:gd name="T0" fmla="+- 0 6136 4896"/>
                <a:gd name="T1" fmla="*/ T0 w 1332"/>
                <a:gd name="T2" fmla="+- 0 1672 1672"/>
                <a:gd name="T3" fmla="*/ 1672 h 552"/>
                <a:gd name="T4" fmla="+- 0 4988 4896"/>
                <a:gd name="T5" fmla="*/ T4 w 1332"/>
                <a:gd name="T6" fmla="+- 0 1672 1672"/>
                <a:gd name="T7" fmla="*/ 1672 h 552"/>
                <a:gd name="T8" fmla="+- 0 4952 4896"/>
                <a:gd name="T9" fmla="*/ T8 w 1332"/>
                <a:gd name="T10" fmla="+- 0 1679 1672"/>
                <a:gd name="T11" fmla="*/ 1679 h 552"/>
                <a:gd name="T12" fmla="+- 0 4923 4896"/>
                <a:gd name="T13" fmla="*/ T12 w 1332"/>
                <a:gd name="T14" fmla="+- 0 1699 1672"/>
                <a:gd name="T15" fmla="*/ 1699 h 552"/>
                <a:gd name="T16" fmla="+- 0 4903 4896"/>
                <a:gd name="T17" fmla="*/ T16 w 1332"/>
                <a:gd name="T18" fmla="+- 0 1728 1672"/>
                <a:gd name="T19" fmla="*/ 1728 h 552"/>
                <a:gd name="T20" fmla="+- 0 4896 4896"/>
                <a:gd name="T21" fmla="*/ T20 w 1332"/>
                <a:gd name="T22" fmla="+- 0 1764 1672"/>
                <a:gd name="T23" fmla="*/ 1764 h 552"/>
                <a:gd name="T24" fmla="+- 0 4896 4896"/>
                <a:gd name="T25" fmla="*/ T24 w 1332"/>
                <a:gd name="T26" fmla="+- 0 2132 1672"/>
                <a:gd name="T27" fmla="*/ 2132 h 552"/>
                <a:gd name="T28" fmla="+- 0 4903 4896"/>
                <a:gd name="T29" fmla="*/ T28 w 1332"/>
                <a:gd name="T30" fmla="+- 0 2167 1672"/>
                <a:gd name="T31" fmla="*/ 2167 h 552"/>
                <a:gd name="T32" fmla="+- 0 4923 4896"/>
                <a:gd name="T33" fmla="*/ T32 w 1332"/>
                <a:gd name="T34" fmla="+- 0 2197 1672"/>
                <a:gd name="T35" fmla="*/ 2197 h 552"/>
                <a:gd name="T36" fmla="+- 0 4952 4896"/>
                <a:gd name="T37" fmla="*/ T36 w 1332"/>
                <a:gd name="T38" fmla="+- 0 2216 1672"/>
                <a:gd name="T39" fmla="*/ 2216 h 552"/>
                <a:gd name="T40" fmla="+- 0 4988 4896"/>
                <a:gd name="T41" fmla="*/ T40 w 1332"/>
                <a:gd name="T42" fmla="+- 0 2224 1672"/>
                <a:gd name="T43" fmla="*/ 2224 h 552"/>
                <a:gd name="T44" fmla="+- 0 6136 4896"/>
                <a:gd name="T45" fmla="*/ T44 w 1332"/>
                <a:gd name="T46" fmla="+- 0 2224 1672"/>
                <a:gd name="T47" fmla="*/ 2224 h 552"/>
                <a:gd name="T48" fmla="+- 0 6172 4896"/>
                <a:gd name="T49" fmla="*/ T48 w 1332"/>
                <a:gd name="T50" fmla="+- 0 2216 1672"/>
                <a:gd name="T51" fmla="*/ 2216 h 552"/>
                <a:gd name="T52" fmla="+- 0 6201 4896"/>
                <a:gd name="T53" fmla="*/ T52 w 1332"/>
                <a:gd name="T54" fmla="+- 0 2197 1672"/>
                <a:gd name="T55" fmla="*/ 2197 h 552"/>
                <a:gd name="T56" fmla="+- 0 6221 4896"/>
                <a:gd name="T57" fmla="*/ T56 w 1332"/>
                <a:gd name="T58" fmla="+- 0 2167 1672"/>
                <a:gd name="T59" fmla="*/ 2167 h 552"/>
                <a:gd name="T60" fmla="+- 0 6228 4896"/>
                <a:gd name="T61" fmla="*/ T60 w 1332"/>
                <a:gd name="T62" fmla="+- 0 2132 1672"/>
                <a:gd name="T63" fmla="*/ 2132 h 552"/>
                <a:gd name="T64" fmla="+- 0 6228 4896"/>
                <a:gd name="T65" fmla="*/ T64 w 1332"/>
                <a:gd name="T66" fmla="+- 0 1764 1672"/>
                <a:gd name="T67" fmla="*/ 1764 h 552"/>
                <a:gd name="T68" fmla="+- 0 6221 4896"/>
                <a:gd name="T69" fmla="*/ T68 w 1332"/>
                <a:gd name="T70" fmla="+- 0 1728 1672"/>
                <a:gd name="T71" fmla="*/ 1728 h 552"/>
                <a:gd name="T72" fmla="+- 0 6201 4896"/>
                <a:gd name="T73" fmla="*/ T72 w 1332"/>
                <a:gd name="T74" fmla="+- 0 1699 1672"/>
                <a:gd name="T75" fmla="*/ 1699 h 552"/>
                <a:gd name="T76" fmla="+- 0 6172 4896"/>
                <a:gd name="T77" fmla="*/ T76 w 1332"/>
                <a:gd name="T78" fmla="+- 0 1679 1672"/>
                <a:gd name="T79" fmla="*/ 1679 h 552"/>
                <a:gd name="T80" fmla="+- 0 6136 4896"/>
                <a:gd name="T81" fmla="*/ T80 w 1332"/>
                <a:gd name="T82" fmla="+- 0 1672 1672"/>
                <a:gd name="T83" fmla="*/ 1672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1240" y="0"/>
                  </a:moveTo>
                  <a:lnTo>
                    <a:pt x="92" y="0"/>
                  </a:lnTo>
                  <a:lnTo>
                    <a:pt x="56" y="7"/>
                  </a:lnTo>
                  <a:lnTo>
                    <a:pt x="27" y="27"/>
                  </a:lnTo>
                  <a:lnTo>
                    <a:pt x="7" y="56"/>
                  </a:lnTo>
                  <a:lnTo>
                    <a:pt x="0" y="92"/>
                  </a:lnTo>
                  <a:lnTo>
                    <a:pt x="0" y="460"/>
                  </a:lnTo>
                  <a:lnTo>
                    <a:pt x="7" y="495"/>
                  </a:lnTo>
                  <a:lnTo>
                    <a:pt x="27" y="525"/>
                  </a:lnTo>
                  <a:lnTo>
                    <a:pt x="56" y="544"/>
                  </a:lnTo>
                  <a:lnTo>
                    <a:pt x="92" y="552"/>
                  </a:lnTo>
                  <a:lnTo>
                    <a:pt x="1240" y="552"/>
                  </a:lnTo>
                  <a:lnTo>
                    <a:pt x="1276" y="544"/>
                  </a:lnTo>
                  <a:lnTo>
                    <a:pt x="1305" y="525"/>
                  </a:lnTo>
                  <a:lnTo>
                    <a:pt x="1325" y="495"/>
                  </a:lnTo>
                  <a:lnTo>
                    <a:pt x="1332" y="460"/>
                  </a:lnTo>
                  <a:lnTo>
                    <a:pt x="1332" y="92"/>
                  </a:lnTo>
                  <a:lnTo>
                    <a:pt x="1325" y="56"/>
                  </a:lnTo>
                  <a:lnTo>
                    <a:pt x="1305" y="27"/>
                  </a:lnTo>
                  <a:lnTo>
                    <a:pt x="1276" y="7"/>
                  </a:lnTo>
                  <a:lnTo>
                    <a:pt x="1240"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20" name="Freeform 73">
              <a:extLst>
                <a:ext uri="{FF2B5EF4-FFF2-40B4-BE49-F238E27FC236}">
                  <a16:creationId xmlns:a16="http://schemas.microsoft.com/office/drawing/2014/main" id="{55940C9E-ECD3-06A9-2199-173080CCEED1}"/>
                </a:ext>
              </a:extLst>
            </p:cNvPr>
            <p:cNvSpPr>
              <a:spLocks/>
            </p:cNvSpPr>
            <p:nvPr/>
          </p:nvSpPr>
          <p:spPr bwMode="auto">
            <a:xfrm>
              <a:off x="4896" y="1671"/>
              <a:ext cx="1332" cy="552"/>
            </a:xfrm>
            <a:custGeom>
              <a:avLst/>
              <a:gdLst>
                <a:gd name="T0" fmla="+- 0 4896 4896"/>
                <a:gd name="T1" fmla="*/ T0 w 1332"/>
                <a:gd name="T2" fmla="+- 0 1764 1672"/>
                <a:gd name="T3" fmla="*/ 1764 h 552"/>
                <a:gd name="T4" fmla="+- 0 4903 4896"/>
                <a:gd name="T5" fmla="*/ T4 w 1332"/>
                <a:gd name="T6" fmla="+- 0 1728 1672"/>
                <a:gd name="T7" fmla="*/ 1728 h 552"/>
                <a:gd name="T8" fmla="+- 0 4923 4896"/>
                <a:gd name="T9" fmla="*/ T8 w 1332"/>
                <a:gd name="T10" fmla="+- 0 1699 1672"/>
                <a:gd name="T11" fmla="*/ 1699 h 552"/>
                <a:gd name="T12" fmla="+- 0 4952 4896"/>
                <a:gd name="T13" fmla="*/ T12 w 1332"/>
                <a:gd name="T14" fmla="+- 0 1679 1672"/>
                <a:gd name="T15" fmla="*/ 1679 h 552"/>
                <a:gd name="T16" fmla="+- 0 4988 4896"/>
                <a:gd name="T17" fmla="*/ T16 w 1332"/>
                <a:gd name="T18" fmla="+- 0 1672 1672"/>
                <a:gd name="T19" fmla="*/ 1672 h 552"/>
                <a:gd name="T20" fmla="+- 0 6136 4896"/>
                <a:gd name="T21" fmla="*/ T20 w 1332"/>
                <a:gd name="T22" fmla="+- 0 1672 1672"/>
                <a:gd name="T23" fmla="*/ 1672 h 552"/>
                <a:gd name="T24" fmla="+- 0 6172 4896"/>
                <a:gd name="T25" fmla="*/ T24 w 1332"/>
                <a:gd name="T26" fmla="+- 0 1679 1672"/>
                <a:gd name="T27" fmla="*/ 1679 h 552"/>
                <a:gd name="T28" fmla="+- 0 6201 4896"/>
                <a:gd name="T29" fmla="*/ T28 w 1332"/>
                <a:gd name="T30" fmla="+- 0 1699 1672"/>
                <a:gd name="T31" fmla="*/ 1699 h 552"/>
                <a:gd name="T32" fmla="+- 0 6221 4896"/>
                <a:gd name="T33" fmla="*/ T32 w 1332"/>
                <a:gd name="T34" fmla="+- 0 1728 1672"/>
                <a:gd name="T35" fmla="*/ 1728 h 552"/>
                <a:gd name="T36" fmla="+- 0 6228 4896"/>
                <a:gd name="T37" fmla="*/ T36 w 1332"/>
                <a:gd name="T38" fmla="+- 0 1764 1672"/>
                <a:gd name="T39" fmla="*/ 1764 h 552"/>
                <a:gd name="T40" fmla="+- 0 6228 4896"/>
                <a:gd name="T41" fmla="*/ T40 w 1332"/>
                <a:gd name="T42" fmla="+- 0 2132 1672"/>
                <a:gd name="T43" fmla="*/ 2132 h 552"/>
                <a:gd name="T44" fmla="+- 0 6221 4896"/>
                <a:gd name="T45" fmla="*/ T44 w 1332"/>
                <a:gd name="T46" fmla="+- 0 2167 1672"/>
                <a:gd name="T47" fmla="*/ 2167 h 552"/>
                <a:gd name="T48" fmla="+- 0 6201 4896"/>
                <a:gd name="T49" fmla="*/ T48 w 1332"/>
                <a:gd name="T50" fmla="+- 0 2197 1672"/>
                <a:gd name="T51" fmla="*/ 2197 h 552"/>
                <a:gd name="T52" fmla="+- 0 6172 4896"/>
                <a:gd name="T53" fmla="*/ T52 w 1332"/>
                <a:gd name="T54" fmla="+- 0 2216 1672"/>
                <a:gd name="T55" fmla="*/ 2216 h 552"/>
                <a:gd name="T56" fmla="+- 0 6136 4896"/>
                <a:gd name="T57" fmla="*/ T56 w 1332"/>
                <a:gd name="T58" fmla="+- 0 2224 1672"/>
                <a:gd name="T59" fmla="*/ 2224 h 552"/>
                <a:gd name="T60" fmla="+- 0 4988 4896"/>
                <a:gd name="T61" fmla="*/ T60 w 1332"/>
                <a:gd name="T62" fmla="+- 0 2224 1672"/>
                <a:gd name="T63" fmla="*/ 2224 h 552"/>
                <a:gd name="T64" fmla="+- 0 4952 4896"/>
                <a:gd name="T65" fmla="*/ T64 w 1332"/>
                <a:gd name="T66" fmla="+- 0 2216 1672"/>
                <a:gd name="T67" fmla="*/ 2216 h 552"/>
                <a:gd name="T68" fmla="+- 0 4923 4896"/>
                <a:gd name="T69" fmla="*/ T68 w 1332"/>
                <a:gd name="T70" fmla="+- 0 2197 1672"/>
                <a:gd name="T71" fmla="*/ 2197 h 552"/>
                <a:gd name="T72" fmla="+- 0 4903 4896"/>
                <a:gd name="T73" fmla="*/ T72 w 1332"/>
                <a:gd name="T74" fmla="+- 0 2167 1672"/>
                <a:gd name="T75" fmla="*/ 2167 h 552"/>
                <a:gd name="T76" fmla="+- 0 4896 4896"/>
                <a:gd name="T77" fmla="*/ T76 w 1332"/>
                <a:gd name="T78" fmla="+- 0 2132 1672"/>
                <a:gd name="T79" fmla="*/ 2132 h 552"/>
                <a:gd name="T80" fmla="+- 0 4896 4896"/>
                <a:gd name="T81" fmla="*/ T80 w 1332"/>
                <a:gd name="T82" fmla="+- 0 1764 1672"/>
                <a:gd name="T83" fmla="*/ 1764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0" y="92"/>
                  </a:moveTo>
                  <a:lnTo>
                    <a:pt x="7" y="56"/>
                  </a:lnTo>
                  <a:lnTo>
                    <a:pt x="27" y="27"/>
                  </a:lnTo>
                  <a:lnTo>
                    <a:pt x="56" y="7"/>
                  </a:lnTo>
                  <a:lnTo>
                    <a:pt x="92" y="0"/>
                  </a:lnTo>
                  <a:lnTo>
                    <a:pt x="1240" y="0"/>
                  </a:lnTo>
                  <a:lnTo>
                    <a:pt x="1276" y="7"/>
                  </a:lnTo>
                  <a:lnTo>
                    <a:pt x="1305" y="27"/>
                  </a:lnTo>
                  <a:lnTo>
                    <a:pt x="1325" y="56"/>
                  </a:lnTo>
                  <a:lnTo>
                    <a:pt x="1332" y="92"/>
                  </a:lnTo>
                  <a:lnTo>
                    <a:pt x="1332" y="460"/>
                  </a:lnTo>
                  <a:lnTo>
                    <a:pt x="1325" y="495"/>
                  </a:lnTo>
                  <a:lnTo>
                    <a:pt x="1305" y="525"/>
                  </a:lnTo>
                  <a:lnTo>
                    <a:pt x="1276" y="544"/>
                  </a:lnTo>
                  <a:lnTo>
                    <a:pt x="1240" y="552"/>
                  </a:lnTo>
                  <a:lnTo>
                    <a:pt x="92" y="552"/>
                  </a:lnTo>
                  <a:lnTo>
                    <a:pt x="56" y="544"/>
                  </a:lnTo>
                  <a:lnTo>
                    <a:pt x="27" y="525"/>
                  </a:lnTo>
                  <a:lnTo>
                    <a:pt x="7" y="495"/>
                  </a:lnTo>
                  <a:lnTo>
                    <a:pt x="0" y="460"/>
                  </a:lnTo>
                  <a:lnTo>
                    <a:pt x="0" y="9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21" name="Freeform 72">
              <a:extLst>
                <a:ext uri="{FF2B5EF4-FFF2-40B4-BE49-F238E27FC236}">
                  <a16:creationId xmlns:a16="http://schemas.microsoft.com/office/drawing/2014/main" id="{E19E318D-C5BC-8B5B-E884-1B5F54C9787B}"/>
                </a:ext>
              </a:extLst>
            </p:cNvPr>
            <p:cNvSpPr>
              <a:spLocks/>
            </p:cNvSpPr>
            <p:nvPr/>
          </p:nvSpPr>
          <p:spPr bwMode="auto">
            <a:xfrm>
              <a:off x="4956" y="2739"/>
              <a:ext cx="1332" cy="552"/>
            </a:xfrm>
            <a:custGeom>
              <a:avLst/>
              <a:gdLst>
                <a:gd name="T0" fmla="+- 0 6196 4956"/>
                <a:gd name="T1" fmla="*/ T0 w 1332"/>
                <a:gd name="T2" fmla="+- 0 2740 2740"/>
                <a:gd name="T3" fmla="*/ 2740 h 552"/>
                <a:gd name="T4" fmla="+- 0 5048 4956"/>
                <a:gd name="T5" fmla="*/ T4 w 1332"/>
                <a:gd name="T6" fmla="+- 0 2740 2740"/>
                <a:gd name="T7" fmla="*/ 2740 h 552"/>
                <a:gd name="T8" fmla="+- 0 5012 4956"/>
                <a:gd name="T9" fmla="*/ T8 w 1332"/>
                <a:gd name="T10" fmla="+- 0 2747 2740"/>
                <a:gd name="T11" fmla="*/ 2747 h 552"/>
                <a:gd name="T12" fmla="+- 0 4983 4956"/>
                <a:gd name="T13" fmla="*/ T12 w 1332"/>
                <a:gd name="T14" fmla="+- 0 2767 2740"/>
                <a:gd name="T15" fmla="*/ 2767 h 552"/>
                <a:gd name="T16" fmla="+- 0 4963 4956"/>
                <a:gd name="T17" fmla="*/ T16 w 1332"/>
                <a:gd name="T18" fmla="+- 0 2796 2740"/>
                <a:gd name="T19" fmla="*/ 2796 h 552"/>
                <a:gd name="T20" fmla="+- 0 4956 4956"/>
                <a:gd name="T21" fmla="*/ T20 w 1332"/>
                <a:gd name="T22" fmla="+- 0 2832 2740"/>
                <a:gd name="T23" fmla="*/ 2832 h 552"/>
                <a:gd name="T24" fmla="+- 0 4956 4956"/>
                <a:gd name="T25" fmla="*/ T24 w 1332"/>
                <a:gd name="T26" fmla="+- 0 3200 2740"/>
                <a:gd name="T27" fmla="*/ 3200 h 552"/>
                <a:gd name="T28" fmla="+- 0 4963 4956"/>
                <a:gd name="T29" fmla="*/ T28 w 1332"/>
                <a:gd name="T30" fmla="+- 0 3235 2740"/>
                <a:gd name="T31" fmla="*/ 3235 h 552"/>
                <a:gd name="T32" fmla="+- 0 4983 4956"/>
                <a:gd name="T33" fmla="*/ T32 w 1332"/>
                <a:gd name="T34" fmla="+- 0 3265 2740"/>
                <a:gd name="T35" fmla="*/ 3265 h 552"/>
                <a:gd name="T36" fmla="+- 0 5012 4956"/>
                <a:gd name="T37" fmla="*/ T36 w 1332"/>
                <a:gd name="T38" fmla="+- 0 3284 2740"/>
                <a:gd name="T39" fmla="*/ 3284 h 552"/>
                <a:gd name="T40" fmla="+- 0 5048 4956"/>
                <a:gd name="T41" fmla="*/ T40 w 1332"/>
                <a:gd name="T42" fmla="+- 0 3292 2740"/>
                <a:gd name="T43" fmla="*/ 3292 h 552"/>
                <a:gd name="T44" fmla="+- 0 6196 4956"/>
                <a:gd name="T45" fmla="*/ T44 w 1332"/>
                <a:gd name="T46" fmla="+- 0 3292 2740"/>
                <a:gd name="T47" fmla="*/ 3292 h 552"/>
                <a:gd name="T48" fmla="+- 0 6232 4956"/>
                <a:gd name="T49" fmla="*/ T48 w 1332"/>
                <a:gd name="T50" fmla="+- 0 3284 2740"/>
                <a:gd name="T51" fmla="*/ 3284 h 552"/>
                <a:gd name="T52" fmla="+- 0 6261 4956"/>
                <a:gd name="T53" fmla="*/ T52 w 1332"/>
                <a:gd name="T54" fmla="+- 0 3265 2740"/>
                <a:gd name="T55" fmla="*/ 3265 h 552"/>
                <a:gd name="T56" fmla="+- 0 6281 4956"/>
                <a:gd name="T57" fmla="*/ T56 w 1332"/>
                <a:gd name="T58" fmla="+- 0 3235 2740"/>
                <a:gd name="T59" fmla="*/ 3235 h 552"/>
                <a:gd name="T60" fmla="+- 0 6288 4956"/>
                <a:gd name="T61" fmla="*/ T60 w 1332"/>
                <a:gd name="T62" fmla="+- 0 3200 2740"/>
                <a:gd name="T63" fmla="*/ 3200 h 552"/>
                <a:gd name="T64" fmla="+- 0 6288 4956"/>
                <a:gd name="T65" fmla="*/ T64 w 1332"/>
                <a:gd name="T66" fmla="+- 0 2832 2740"/>
                <a:gd name="T67" fmla="*/ 2832 h 552"/>
                <a:gd name="T68" fmla="+- 0 6281 4956"/>
                <a:gd name="T69" fmla="*/ T68 w 1332"/>
                <a:gd name="T70" fmla="+- 0 2796 2740"/>
                <a:gd name="T71" fmla="*/ 2796 h 552"/>
                <a:gd name="T72" fmla="+- 0 6261 4956"/>
                <a:gd name="T73" fmla="*/ T72 w 1332"/>
                <a:gd name="T74" fmla="+- 0 2767 2740"/>
                <a:gd name="T75" fmla="*/ 2767 h 552"/>
                <a:gd name="T76" fmla="+- 0 6232 4956"/>
                <a:gd name="T77" fmla="*/ T76 w 1332"/>
                <a:gd name="T78" fmla="+- 0 2747 2740"/>
                <a:gd name="T79" fmla="*/ 2747 h 552"/>
                <a:gd name="T80" fmla="+- 0 6196 4956"/>
                <a:gd name="T81" fmla="*/ T80 w 1332"/>
                <a:gd name="T82" fmla="+- 0 2740 2740"/>
                <a:gd name="T83" fmla="*/ 2740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1240" y="0"/>
                  </a:moveTo>
                  <a:lnTo>
                    <a:pt x="92" y="0"/>
                  </a:lnTo>
                  <a:lnTo>
                    <a:pt x="56" y="7"/>
                  </a:lnTo>
                  <a:lnTo>
                    <a:pt x="27" y="27"/>
                  </a:lnTo>
                  <a:lnTo>
                    <a:pt x="7" y="56"/>
                  </a:lnTo>
                  <a:lnTo>
                    <a:pt x="0" y="92"/>
                  </a:lnTo>
                  <a:lnTo>
                    <a:pt x="0" y="460"/>
                  </a:lnTo>
                  <a:lnTo>
                    <a:pt x="7" y="495"/>
                  </a:lnTo>
                  <a:lnTo>
                    <a:pt x="27" y="525"/>
                  </a:lnTo>
                  <a:lnTo>
                    <a:pt x="56" y="544"/>
                  </a:lnTo>
                  <a:lnTo>
                    <a:pt x="92" y="552"/>
                  </a:lnTo>
                  <a:lnTo>
                    <a:pt x="1240" y="552"/>
                  </a:lnTo>
                  <a:lnTo>
                    <a:pt x="1276" y="544"/>
                  </a:lnTo>
                  <a:lnTo>
                    <a:pt x="1305" y="525"/>
                  </a:lnTo>
                  <a:lnTo>
                    <a:pt x="1325" y="495"/>
                  </a:lnTo>
                  <a:lnTo>
                    <a:pt x="1332" y="460"/>
                  </a:lnTo>
                  <a:lnTo>
                    <a:pt x="1332" y="92"/>
                  </a:lnTo>
                  <a:lnTo>
                    <a:pt x="1325" y="56"/>
                  </a:lnTo>
                  <a:lnTo>
                    <a:pt x="1305" y="27"/>
                  </a:lnTo>
                  <a:lnTo>
                    <a:pt x="1276" y="7"/>
                  </a:lnTo>
                  <a:lnTo>
                    <a:pt x="1240"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22" name="Freeform 71">
              <a:extLst>
                <a:ext uri="{FF2B5EF4-FFF2-40B4-BE49-F238E27FC236}">
                  <a16:creationId xmlns:a16="http://schemas.microsoft.com/office/drawing/2014/main" id="{FA82CFE4-5479-7AE0-34D2-885A87CF96DE}"/>
                </a:ext>
              </a:extLst>
            </p:cNvPr>
            <p:cNvSpPr>
              <a:spLocks/>
            </p:cNvSpPr>
            <p:nvPr/>
          </p:nvSpPr>
          <p:spPr bwMode="auto">
            <a:xfrm>
              <a:off x="4956" y="2739"/>
              <a:ext cx="1332" cy="552"/>
            </a:xfrm>
            <a:custGeom>
              <a:avLst/>
              <a:gdLst>
                <a:gd name="T0" fmla="+- 0 4956 4956"/>
                <a:gd name="T1" fmla="*/ T0 w 1332"/>
                <a:gd name="T2" fmla="+- 0 2832 2740"/>
                <a:gd name="T3" fmla="*/ 2832 h 552"/>
                <a:gd name="T4" fmla="+- 0 4963 4956"/>
                <a:gd name="T5" fmla="*/ T4 w 1332"/>
                <a:gd name="T6" fmla="+- 0 2796 2740"/>
                <a:gd name="T7" fmla="*/ 2796 h 552"/>
                <a:gd name="T8" fmla="+- 0 4983 4956"/>
                <a:gd name="T9" fmla="*/ T8 w 1332"/>
                <a:gd name="T10" fmla="+- 0 2767 2740"/>
                <a:gd name="T11" fmla="*/ 2767 h 552"/>
                <a:gd name="T12" fmla="+- 0 5012 4956"/>
                <a:gd name="T13" fmla="*/ T12 w 1332"/>
                <a:gd name="T14" fmla="+- 0 2747 2740"/>
                <a:gd name="T15" fmla="*/ 2747 h 552"/>
                <a:gd name="T16" fmla="+- 0 5048 4956"/>
                <a:gd name="T17" fmla="*/ T16 w 1332"/>
                <a:gd name="T18" fmla="+- 0 2740 2740"/>
                <a:gd name="T19" fmla="*/ 2740 h 552"/>
                <a:gd name="T20" fmla="+- 0 6196 4956"/>
                <a:gd name="T21" fmla="*/ T20 w 1332"/>
                <a:gd name="T22" fmla="+- 0 2740 2740"/>
                <a:gd name="T23" fmla="*/ 2740 h 552"/>
                <a:gd name="T24" fmla="+- 0 6232 4956"/>
                <a:gd name="T25" fmla="*/ T24 w 1332"/>
                <a:gd name="T26" fmla="+- 0 2747 2740"/>
                <a:gd name="T27" fmla="*/ 2747 h 552"/>
                <a:gd name="T28" fmla="+- 0 6261 4956"/>
                <a:gd name="T29" fmla="*/ T28 w 1332"/>
                <a:gd name="T30" fmla="+- 0 2767 2740"/>
                <a:gd name="T31" fmla="*/ 2767 h 552"/>
                <a:gd name="T32" fmla="+- 0 6281 4956"/>
                <a:gd name="T33" fmla="*/ T32 w 1332"/>
                <a:gd name="T34" fmla="+- 0 2796 2740"/>
                <a:gd name="T35" fmla="*/ 2796 h 552"/>
                <a:gd name="T36" fmla="+- 0 6288 4956"/>
                <a:gd name="T37" fmla="*/ T36 w 1332"/>
                <a:gd name="T38" fmla="+- 0 2832 2740"/>
                <a:gd name="T39" fmla="*/ 2832 h 552"/>
                <a:gd name="T40" fmla="+- 0 6288 4956"/>
                <a:gd name="T41" fmla="*/ T40 w 1332"/>
                <a:gd name="T42" fmla="+- 0 3200 2740"/>
                <a:gd name="T43" fmla="*/ 3200 h 552"/>
                <a:gd name="T44" fmla="+- 0 6281 4956"/>
                <a:gd name="T45" fmla="*/ T44 w 1332"/>
                <a:gd name="T46" fmla="+- 0 3235 2740"/>
                <a:gd name="T47" fmla="*/ 3235 h 552"/>
                <a:gd name="T48" fmla="+- 0 6261 4956"/>
                <a:gd name="T49" fmla="*/ T48 w 1332"/>
                <a:gd name="T50" fmla="+- 0 3265 2740"/>
                <a:gd name="T51" fmla="*/ 3265 h 552"/>
                <a:gd name="T52" fmla="+- 0 6232 4956"/>
                <a:gd name="T53" fmla="*/ T52 w 1332"/>
                <a:gd name="T54" fmla="+- 0 3284 2740"/>
                <a:gd name="T55" fmla="*/ 3284 h 552"/>
                <a:gd name="T56" fmla="+- 0 6196 4956"/>
                <a:gd name="T57" fmla="*/ T56 w 1332"/>
                <a:gd name="T58" fmla="+- 0 3292 2740"/>
                <a:gd name="T59" fmla="*/ 3292 h 552"/>
                <a:gd name="T60" fmla="+- 0 5048 4956"/>
                <a:gd name="T61" fmla="*/ T60 w 1332"/>
                <a:gd name="T62" fmla="+- 0 3292 2740"/>
                <a:gd name="T63" fmla="*/ 3292 h 552"/>
                <a:gd name="T64" fmla="+- 0 5012 4956"/>
                <a:gd name="T65" fmla="*/ T64 w 1332"/>
                <a:gd name="T66" fmla="+- 0 3284 2740"/>
                <a:gd name="T67" fmla="*/ 3284 h 552"/>
                <a:gd name="T68" fmla="+- 0 4983 4956"/>
                <a:gd name="T69" fmla="*/ T68 w 1332"/>
                <a:gd name="T70" fmla="+- 0 3265 2740"/>
                <a:gd name="T71" fmla="*/ 3265 h 552"/>
                <a:gd name="T72" fmla="+- 0 4963 4956"/>
                <a:gd name="T73" fmla="*/ T72 w 1332"/>
                <a:gd name="T74" fmla="+- 0 3235 2740"/>
                <a:gd name="T75" fmla="*/ 3235 h 552"/>
                <a:gd name="T76" fmla="+- 0 4956 4956"/>
                <a:gd name="T77" fmla="*/ T76 w 1332"/>
                <a:gd name="T78" fmla="+- 0 3200 2740"/>
                <a:gd name="T79" fmla="*/ 3200 h 552"/>
                <a:gd name="T80" fmla="+- 0 4956 4956"/>
                <a:gd name="T81" fmla="*/ T80 w 1332"/>
                <a:gd name="T82" fmla="+- 0 2832 2740"/>
                <a:gd name="T83" fmla="*/ 2832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0" y="92"/>
                  </a:moveTo>
                  <a:lnTo>
                    <a:pt x="7" y="56"/>
                  </a:lnTo>
                  <a:lnTo>
                    <a:pt x="27" y="27"/>
                  </a:lnTo>
                  <a:lnTo>
                    <a:pt x="56" y="7"/>
                  </a:lnTo>
                  <a:lnTo>
                    <a:pt x="92" y="0"/>
                  </a:lnTo>
                  <a:lnTo>
                    <a:pt x="1240" y="0"/>
                  </a:lnTo>
                  <a:lnTo>
                    <a:pt x="1276" y="7"/>
                  </a:lnTo>
                  <a:lnTo>
                    <a:pt x="1305" y="27"/>
                  </a:lnTo>
                  <a:lnTo>
                    <a:pt x="1325" y="56"/>
                  </a:lnTo>
                  <a:lnTo>
                    <a:pt x="1332" y="92"/>
                  </a:lnTo>
                  <a:lnTo>
                    <a:pt x="1332" y="460"/>
                  </a:lnTo>
                  <a:lnTo>
                    <a:pt x="1325" y="495"/>
                  </a:lnTo>
                  <a:lnTo>
                    <a:pt x="1305" y="525"/>
                  </a:lnTo>
                  <a:lnTo>
                    <a:pt x="1276" y="544"/>
                  </a:lnTo>
                  <a:lnTo>
                    <a:pt x="1240" y="552"/>
                  </a:lnTo>
                  <a:lnTo>
                    <a:pt x="92" y="552"/>
                  </a:lnTo>
                  <a:lnTo>
                    <a:pt x="56" y="544"/>
                  </a:lnTo>
                  <a:lnTo>
                    <a:pt x="27" y="525"/>
                  </a:lnTo>
                  <a:lnTo>
                    <a:pt x="7" y="495"/>
                  </a:lnTo>
                  <a:lnTo>
                    <a:pt x="0" y="460"/>
                  </a:lnTo>
                  <a:lnTo>
                    <a:pt x="0" y="9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23" name="Freeform 70">
              <a:extLst>
                <a:ext uri="{FF2B5EF4-FFF2-40B4-BE49-F238E27FC236}">
                  <a16:creationId xmlns:a16="http://schemas.microsoft.com/office/drawing/2014/main" id="{BCB1D03E-58D3-B1A2-734B-94400D82865A}"/>
                </a:ext>
              </a:extLst>
            </p:cNvPr>
            <p:cNvSpPr>
              <a:spLocks/>
            </p:cNvSpPr>
            <p:nvPr/>
          </p:nvSpPr>
          <p:spPr bwMode="auto">
            <a:xfrm>
              <a:off x="8316" y="2115"/>
              <a:ext cx="1332" cy="552"/>
            </a:xfrm>
            <a:custGeom>
              <a:avLst/>
              <a:gdLst>
                <a:gd name="T0" fmla="+- 0 9556 8316"/>
                <a:gd name="T1" fmla="*/ T0 w 1332"/>
                <a:gd name="T2" fmla="+- 0 2116 2116"/>
                <a:gd name="T3" fmla="*/ 2116 h 552"/>
                <a:gd name="T4" fmla="+- 0 8408 8316"/>
                <a:gd name="T5" fmla="*/ T4 w 1332"/>
                <a:gd name="T6" fmla="+- 0 2116 2116"/>
                <a:gd name="T7" fmla="*/ 2116 h 552"/>
                <a:gd name="T8" fmla="+- 0 8372 8316"/>
                <a:gd name="T9" fmla="*/ T8 w 1332"/>
                <a:gd name="T10" fmla="+- 0 2123 2116"/>
                <a:gd name="T11" fmla="*/ 2123 h 552"/>
                <a:gd name="T12" fmla="+- 0 8343 8316"/>
                <a:gd name="T13" fmla="*/ T12 w 1332"/>
                <a:gd name="T14" fmla="+- 0 2143 2116"/>
                <a:gd name="T15" fmla="*/ 2143 h 552"/>
                <a:gd name="T16" fmla="+- 0 8323 8316"/>
                <a:gd name="T17" fmla="*/ T16 w 1332"/>
                <a:gd name="T18" fmla="+- 0 2172 2116"/>
                <a:gd name="T19" fmla="*/ 2172 h 552"/>
                <a:gd name="T20" fmla="+- 0 8316 8316"/>
                <a:gd name="T21" fmla="*/ T20 w 1332"/>
                <a:gd name="T22" fmla="+- 0 2208 2116"/>
                <a:gd name="T23" fmla="*/ 2208 h 552"/>
                <a:gd name="T24" fmla="+- 0 8316 8316"/>
                <a:gd name="T25" fmla="*/ T24 w 1332"/>
                <a:gd name="T26" fmla="+- 0 2576 2116"/>
                <a:gd name="T27" fmla="*/ 2576 h 552"/>
                <a:gd name="T28" fmla="+- 0 8323 8316"/>
                <a:gd name="T29" fmla="*/ T28 w 1332"/>
                <a:gd name="T30" fmla="+- 0 2611 2116"/>
                <a:gd name="T31" fmla="*/ 2611 h 552"/>
                <a:gd name="T32" fmla="+- 0 8343 8316"/>
                <a:gd name="T33" fmla="*/ T32 w 1332"/>
                <a:gd name="T34" fmla="+- 0 2641 2116"/>
                <a:gd name="T35" fmla="*/ 2641 h 552"/>
                <a:gd name="T36" fmla="+- 0 8372 8316"/>
                <a:gd name="T37" fmla="*/ T36 w 1332"/>
                <a:gd name="T38" fmla="+- 0 2660 2116"/>
                <a:gd name="T39" fmla="*/ 2660 h 552"/>
                <a:gd name="T40" fmla="+- 0 8408 8316"/>
                <a:gd name="T41" fmla="*/ T40 w 1332"/>
                <a:gd name="T42" fmla="+- 0 2668 2116"/>
                <a:gd name="T43" fmla="*/ 2668 h 552"/>
                <a:gd name="T44" fmla="+- 0 9556 8316"/>
                <a:gd name="T45" fmla="*/ T44 w 1332"/>
                <a:gd name="T46" fmla="+- 0 2668 2116"/>
                <a:gd name="T47" fmla="*/ 2668 h 552"/>
                <a:gd name="T48" fmla="+- 0 9592 8316"/>
                <a:gd name="T49" fmla="*/ T48 w 1332"/>
                <a:gd name="T50" fmla="+- 0 2660 2116"/>
                <a:gd name="T51" fmla="*/ 2660 h 552"/>
                <a:gd name="T52" fmla="+- 0 9621 8316"/>
                <a:gd name="T53" fmla="*/ T52 w 1332"/>
                <a:gd name="T54" fmla="+- 0 2641 2116"/>
                <a:gd name="T55" fmla="*/ 2641 h 552"/>
                <a:gd name="T56" fmla="+- 0 9641 8316"/>
                <a:gd name="T57" fmla="*/ T56 w 1332"/>
                <a:gd name="T58" fmla="+- 0 2611 2116"/>
                <a:gd name="T59" fmla="*/ 2611 h 552"/>
                <a:gd name="T60" fmla="+- 0 9648 8316"/>
                <a:gd name="T61" fmla="*/ T60 w 1332"/>
                <a:gd name="T62" fmla="+- 0 2576 2116"/>
                <a:gd name="T63" fmla="*/ 2576 h 552"/>
                <a:gd name="T64" fmla="+- 0 9648 8316"/>
                <a:gd name="T65" fmla="*/ T64 w 1332"/>
                <a:gd name="T66" fmla="+- 0 2208 2116"/>
                <a:gd name="T67" fmla="*/ 2208 h 552"/>
                <a:gd name="T68" fmla="+- 0 9641 8316"/>
                <a:gd name="T69" fmla="*/ T68 w 1332"/>
                <a:gd name="T70" fmla="+- 0 2172 2116"/>
                <a:gd name="T71" fmla="*/ 2172 h 552"/>
                <a:gd name="T72" fmla="+- 0 9621 8316"/>
                <a:gd name="T73" fmla="*/ T72 w 1332"/>
                <a:gd name="T74" fmla="+- 0 2143 2116"/>
                <a:gd name="T75" fmla="*/ 2143 h 552"/>
                <a:gd name="T76" fmla="+- 0 9592 8316"/>
                <a:gd name="T77" fmla="*/ T76 w 1332"/>
                <a:gd name="T78" fmla="+- 0 2123 2116"/>
                <a:gd name="T79" fmla="*/ 2123 h 552"/>
                <a:gd name="T80" fmla="+- 0 9556 8316"/>
                <a:gd name="T81" fmla="*/ T80 w 1332"/>
                <a:gd name="T82" fmla="+- 0 2116 2116"/>
                <a:gd name="T83" fmla="*/ 2116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1240" y="0"/>
                  </a:moveTo>
                  <a:lnTo>
                    <a:pt x="92" y="0"/>
                  </a:lnTo>
                  <a:lnTo>
                    <a:pt x="56" y="7"/>
                  </a:lnTo>
                  <a:lnTo>
                    <a:pt x="27" y="27"/>
                  </a:lnTo>
                  <a:lnTo>
                    <a:pt x="7" y="56"/>
                  </a:lnTo>
                  <a:lnTo>
                    <a:pt x="0" y="92"/>
                  </a:lnTo>
                  <a:lnTo>
                    <a:pt x="0" y="460"/>
                  </a:lnTo>
                  <a:lnTo>
                    <a:pt x="7" y="495"/>
                  </a:lnTo>
                  <a:lnTo>
                    <a:pt x="27" y="525"/>
                  </a:lnTo>
                  <a:lnTo>
                    <a:pt x="56" y="544"/>
                  </a:lnTo>
                  <a:lnTo>
                    <a:pt x="92" y="552"/>
                  </a:lnTo>
                  <a:lnTo>
                    <a:pt x="1240" y="552"/>
                  </a:lnTo>
                  <a:lnTo>
                    <a:pt x="1276" y="544"/>
                  </a:lnTo>
                  <a:lnTo>
                    <a:pt x="1305" y="525"/>
                  </a:lnTo>
                  <a:lnTo>
                    <a:pt x="1325" y="495"/>
                  </a:lnTo>
                  <a:lnTo>
                    <a:pt x="1332" y="460"/>
                  </a:lnTo>
                  <a:lnTo>
                    <a:pt x="1332" y="92"/>
                  </a:lnTo>
                  <a:lnTo>
                    <a:pt x="1325" y="56"/>
                  </a:lnTo>
                  <a:lnTo>
                    <a:pt x="1305" y="27"/>
                  </a:lnTo>
                  <a:lnTo>
                    <a:pt x="1276" y="7"/>
                  </a:lnTo>
                  <a:lnTo>
                    <a:pt x="1240"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24" name="Freeform 69">
              <a:extLst>
                <a:ext uri="{FF2B5EF4-FFF2-40B4-BE49-F238E27FC236}">
                  <a16:creationId xmlns:a16="http://schemas.microsoft.com/office/drawing/2014/main" id="{240BE7C3-D44B-CFB6-4B60-BA7B0DD3705C}"/>
                </a:ext>
              </a:extLst>
            </p:cNvPr>
            <p:cNvSpPr>
              <a:spLocks/>
            </p:cNvSpPr>
            <p:nvPr/>
          </p:nvSpPr>
          <p:spPr bwMode="auto">
            <a:xfrm>
              <a:off x="8316" y="2115"/>
              <a:ext cx="1332" cy="552"/>
            </a:xfrm>
            <a:custGeom>
              <a:avLst/>
              <a:gdLst>
                <a:gd name="T0" fmla="+- 0 8316 8316"/>
                <a:gd name="T1" fmla="*/ T0 w 1332"/>
                <a:gd name="T2" fmla="+- 0 2208 2116"/>
                <a:gd name="T3" fmla="*/ 2208 h 552"/>
                <a:gd name="T4" fmla="+- 0 8323 8316"/>
                <a:gd name="T5" fmla="*/ T4 w 1332"/>
                <a:gd name="T6" fmla="+- 0 2172 2116"/>
                <a:gd name="T7" fmla="*/ 2172 h 552"/>
                <a:gd name="T8" fmla="+- 0 8343 8316"/>
                <a:gd name="T9" fmla="*/ T8 w 1332"/>
                <a:gd name="T10" fmla="+- 0 2143 2116"/>
                <a:gd name="T11" fmla="*/ 2143 h 552"/>
                <a:gd name="T12" fmla="+- 0 8372 8316"/>
                <a:gd name="T13" fmla="*/ T12 w 1332"/>
                <a:gd name="T14" fmla="+- 0 2123 2116"/>
                <a:gd name="T15" fmla="*/ 2123 h 552"/>
                <a:gd name="T16" fmla="+- 0 8408 8316"/>
                <a:gd name="T17" fmla="*/ T16 w 1332"/>
                <a:gd name="T18" fmla="+- 0 2116 2116"/>
                <a:gd name="T19" fmla="*/ 2116 h 552"/>
                <a:gd name="T20" fmla="+- 0 9556 8316"/>
                <a:gd name="T21" fmla="*/ T20 w 1332"/>
                <a:gd name="T22" fmla="+- 0 2116 2116"/>
                <a:gd name="T23" fmla="*/ 2116 h 552"/>
                <a:gd name="T24" fmla="+- 0 9592 8316"/>
                <a:gd name="T25" fmla="*/ T24 w 1332"/>
                <a:gd name="T26" fmla="+- 0 2123 2116"/>
                <a:gd name="T27" fmla="*/ 2123 h 552"/>
                <a:gd name="T28" fmla="+- 0 9621 8316"/>
                <a:gd name="T29" fmla="*/ T28 w 1332"/>
                <a:gd name="T30" fmla="+- 0 2143 2116"/>
                <a:gd name="T31" fmla="*/ 2143 h 552"/>
                <a:gd name="T32" fmla="+- 0 9641 8316"/>
                <a:gd name="T33" fmla="*/ T32 w 1332"/>
                <a:gd name="T34" fmla="+- 0 2172 2116"/>
                <a:gd name="T35" fmla="*/ 2172 h 552"/>
                <a:gd name="T36" fmla="+- 0 9648 8316"/>
                <a:gd name="T37" fmla="*/ T36 w 1332"/>
                <a:gd name="T38" fmla="+- 0 2208 2116"/>
                <a:gd name="T39" fmla="*/ 2208 h 552"/>
                <a:gd name="T40" fmla="+- 0 9648 8316"/>
                <a:gd name="T41" fmla="*/ T40 w 1332"/>
                <a:gd name="T42" fmla="+- 0 2576 2116"/>
                <a:gd name="T43" fmla="*/ 2576 h 552"/>
                <a:gd name="T44" fmla="+- 0 9641 8316"/>
                <a:gd name="T45" fmla="*/ T44 w 1332"/>
                <a:gd name="T46" fmla="+- 0 2611 2116"/>
                <a:gd name="T47" fmla="*/ 2611 h 552"/>
                <a:gd name="T48" fmla="+- 0 9621 8316"/>
                <a:gd name="T49" fmla="*/ T48 w 1332"/>
                <a:gd name="T50" fmla="+- 0 2641 2116"/>
                <a:gd name="T51" fmla="*/ 2641 h 552"/>
                <a:gd name="T52" fmla="+- 0 9592 8316"/>
                <a:gd name="T53" fmla="*/ T52 w 1332"/>
                <a:gd name="T54" fmla="+- 0 2660 2116"/>
                <a:gd name="T55" fmla="*/ 2660 h 552"/>
                <a:gd name="T56" fmla="+- 0 9556 8316"/>
                <a:gd name="T57" fmla="*/ T56 w 1332"/>
                <a:gd name="T58" fmla="+- 0 2668 2116"/>
                <a:gd name="T59" fmla="*/ 2668 h 552"/>
                <a:gd name="T60" fmla="+- 0 8408 8316"/>
                <a:gd name="T61" fmla="*/ T60 w 1332"/>
                <a:gd name="T62" fmla="+- 0 2668 2116"/>
                <a:gd name="T63" fmla="*/ 2668 h 552"/>
                <a:gd name="T64" fmla="+- 0 8372 8316"/>
                <a:gd name="T65" fmla="*/ T64 w 1332"/>
                <a:gd name="T66" fmla="+- 0 2660 2116"/>
                <a:gd name="T67" fmla="*/ 2660 h 552"/>
                <a:gd name="T68" fmla="+- 0 8343 8316"/>
                <a:gd name="T69" fmla="*/ T68 w 1332"/>
                <a:gd name="T70" fmla="+- 0 2641 2116"/>
                <a:gd name="T71" fmla="*/ 2641 h 552"/>
                <a:gd name="T72" fmla="+- 0 8323 8316"/>
                <a:gd name="T73" fmla="*/ T72 w 1332"/>
                <a:gd name="T74" fmla="+- 0 2611 2116"/>
                <a:gd name="T75" fmla="*/ 2611 h 552"/>
                <a:gd name="T76" fmla="+- 0 8316 8316"/>
                <a:gd name="T77" fmla="*/ T76 w 1332"/>
                <a:gd name="T78" fmla="+- 0 2576 2116"/>
                <a:gd name="T79" fmla="*/ 2576 h 552"/>
                <a:gd name="T80" fmla="+- 0 8316 8316"/>
                <a:gd name="T81" fmla="*/ T80 w 1332"/>
                <a:gd name="T82" fmla="+- 0 2208 2116"/>
                <a:gd name="T83" fmla="*/ 2208 h 5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332" h="552">
                  <a:moveTo>
                    <a:pt x="0" y="92"/>
                  </a:moveTo>
                  <a:lnTo>
                    <a:pt x="7" y="56"/>
                  </a:lnTo>
                  <a:lnTo>
                    <a:pt x="27" y="27"/>
                  </a:lnTo>
                  <a:lnTo>
                    <a:pt x="56" y="7"/>
                  </a:lnTo>
                  <a:lnTo>
                    <a:pt x="92" y="0"/>
                  </a:lnTo>
                  <a:lnTo>
                    <a:pt x="1240" y="0"/>
                  </a:lnTo>
                  <a:lnTo>
                    <a:pt x="1276" y="7"/>
                  </a:lnTo>
                  <a:lnTo>
                    <a:pt x="1305" y="27"/>
                  </a:lnTo>
                  <a:lnTo>
                    <a:pt x="1325" y="56"/>
                  </a:lnTo>
                  <a:lnTo>
                    <a:pt x="1332" y="92"/>
                  </a:lnTo>
                  <a:lnTo>
                    <a:pt x="1332" y="460"/>
                  </a:lnTo>
                  <a:lnTo>
                    <a:pt x="1325" y="495"/>
                  </a:lnTo>
                  <a:lnTo>
                    <a:pt x="1305" y="525"/>
                  </a:lnTo>
                  <a:lnTo>
                    <a:pt x="1276" y="544"/>
                  </a:lnTo>
                  <a:lnTo>
                    <a:pt x="1240" y="552"/>
                  </a:lnTo>
                  <a:lnTo>
                    <a:pt x="92" y="552"/>
                  </a:lnTo>
                  <a:lnTo>
                    <a:pt x="56" y="544"/>
                  </a:lnTo>
                  <a:lnTo>
                    <a:pt x="27" y="525"/>
                  </a:lnTo>
                  <a:lnTo>
                    <a:pt x="7" y="495"/>
                  </a:lnTo>
                  <a:lnTo>
                    <a:pt x="0" y="460"/>
                  </a:lnTo>
                  <a:lnTo>
                    <a:pt x="0" y="9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25" name="Freeform 68">
              <a:extLst>
                <a:ext uri="{FF2B5EF4-FFF2-40B4-BE49-F238E27FC236}">
                  <a16:creationId xmlns:a16="http://schemas.microsoft.com/office/drawing/2014/main" id="{761EF3A4-AE19-7785-D8D8-3DF731E48C10}"/>
                </a:ext>
              </a:extLst>
            </p:cNvPr>
            <p:cNvSpPr>
              <a:spLocks/>
            </p:cNvSpPr>
            <p:nvPr/>
          </p:nvSpPr>
          <p:spPr bwMode="auto">
            <a:xfrm>
              <a:off x="8280" y="447"/>
              <a:ext cx="1056" cy="540"/>
            </a:xfrm>
            <a:custGeom>
              <a:avLst/>
              <a:gdLst>
                <a:gd name="T0" fmla="+- 0 9246 8280"/>
                <a:gd name="T1" fmla="*/ T0 w 1056"/>
                <a:gd name="T2" fmla="+- 0 448 448"/>
                <a:gd name="T3" fmla="*/ 448 h 540"/>
                <a:gd name="T4" fmla="+- 0 8370 8280"/>
                <a:gd name="T5" fmla="*/ T4 w 1056"/>
                <a:gd name="T6" fmla="+- 0 448 448"/>
                <a:gd name="T7" fmla="*/ 448 h 540"/>
                <a:gd name="T8" fmla="+- 0 8335 8280"/>
                <a:gd name="T9" fmla="*/ T8 w 1056"/>
                <a:gd name="T10" fmla="+- 0 455 448"/>
                <a:gd name="T11" fmla="*/ 455 h 540"/>
                <a:gd name="T12" fmla="+- 0 8306 8280"/>
                <a:gd name="T13" fmla="*/ T12 w 1056"/>
                <a:gd name="T14" fmla="+- 0 474 448"/>
                <a:gd name="T15" fmla="*/ 474 h 540"/>
                <a:gd name="T16" fmla="+- 0 8287 8280"/>
                <a:gd name="T17" fmla="*/ T16 w 1056"/>
                <a:gd name="T18" fmla="+- 0 503 448"/>
                <a:gd name="T19" fmla="*/ 503 h 540"/>
                <a:gd name="T20" fmla="+- 0 8280 8280"/>
                <a:gd name="T21" fmla="*/ T20 w 1056"/>
                <a:gd name="T22" fmla="+- 0 538 448"/>
                <a:gd name="T23" fmla="*/ 538 h 540"/>
                <a:gd name="T24" fmla="+- 0 8280 8280"/>
                <a:gd name="T25" fmla="*/ T24 w 1056"/>
                <a:gd name="T26" fmla="+- 0 898 448"/>
                <a:gd name="T27" fmla="*/ 898 h 540"/>
                <a:gd name="T28" fmla="+- 0 8287 8280"/>
                <a:gd name="T29" fmla="*/ T28 w 1056"/>
                <a:gd name="T30" fmla="+- 0 933 448"/>
                <a:gd name="T31" fmla="*/ 933 h 540"/>
                <a:gd name="T32" fmla="+- 0 8306 8280"/>
                <a:gd name="T33" fmla="*/ T32 w 1056"/>
                <a:gd name="T34" fmla="+- 0 961 448"/>
                <a:gd name="T35" fmla="*/ 961 h 540"/>
                <a:gd name="T36" fmla="+- 0 8335 8280"/>
                <a:gd name="T37" fmla="*/ T36 w 1056"/>
                <a:gd name="T38" fmla="+- 0 981 448"/>
                <a:gd name="T39" fmla="*/ 981 h 540"/>
                <a:gd name="T40" fmla="+- 0 8370 8280"/>
                <a:gd name="T41" fmla="*/ T40 w 1056"/>
                <a:gd name="T42" fmla="+- 0 988 448"/>
                <a:gd name="T43" fmla="*/ 988 h 540"/>
                <a:gd name="T44" fmla="+- 0 9246 8280"/>
                <a:gd name="T45" fmla="*/ T44 w 1056"/>
                <a:gd name="T46" fmla="+- 0 988 448"/>
                <a:gd name="T47" fmla="*/ 988 h 540"/>
                <a:gd name="T48" fmla="+- 0 9281 8280"/>
                <a:gd name="T49" fmla="*/ T48 w 1056"/>
                <a:gd name="T50" fmla="+- 0 981 448"/>
                <a:gd name="T51" fmla="*/ 981 h 540"/>
                <a:gd name="T52" fmla="+- 0 9310 8280"/>
                <a:gd name="T53" fmla="*/ T52 w 1056"/>
                <a:gd name="T54" fmla="+- 0 961 448"/>
                <a:gd name="T55" fmla="*/ 961 h 540"/>
                <a:gd name="T56" fmla="+- 0 9329 8280"/>
                <a:gd name="T57" fmla="*/ T56 w 1056"/>
                <a:gd name="T58" fmla="+- 0 933 448"/>
                <a:gd name="T59" fmla="*/ 933 h 540"/>
                <a:gd name="T60" fmla="+- 0 9336 8280"/>
                <a:gd name="T61" fmla="*/ T60 w 1056"/>
                <a:gd name="T62" fmla="+- 0 898 448"/>
                <a:gd name="T63" fmla="*/ 898 h 540"/>
                <a:gd name="T64" fmla="+- 0 9336 8280"/>
                <a:gd name="T65" fmla="*/ T64 w 1056"/>
                <a:gd name="T66" fmla="+- 0 538 448"/>
                <a:gd name="T67" fmla="*/ 538 h 540"/>
                <a:gd name="T68" fmla="+- 0 9329 8280"/>
                <a:gd name="T69" fmla="*/ T68 w 1056"/>
                <a:gd name="T70" fmla="+- 0 503 448"/>
                <a:gd name="T71" fmla="*/ 503 h 540"/>
                <a:gd name="T72" fmla="+- 0 9310 8280"/>
                <a:gd name="T73" fmla="*/ T72 w 1056"/>
                <a:gd name="T74" fmla="+- 0 474 448"/>
                <a:gd name="T75" fmla="*/ 474 h 540"/>
                <a:gd name="T76" fmla="+- 0 9281 8280"/>
                <a:gd name="T77" fmla="*/ T76 w 1056"/>
                <a:gd name="T78" fmla="+- 0 455 448"/>
                <a:gd name="T79" fmla="*/ 455 h 540"/>
                <a:gd name="T80" fmla="+- 0 9246 8280"/>
                <a:gd name="T81" fmla="*/ T80 w 1056"/>
                <a:gd name="T82" fmla="+- 0 448 448"/>
                <a:gd name="T83" fmla="*/ 448 h 54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056" h="540">
                  <a:moveTo>
                    <a:pt x="966" y="0"/>
                  </a:moveTo>
                  <a:lnTo>
                    <a:pt x="90" y="0"/>
                  </a:lnTo>
                  <a:lnTo>
                    <a:pt x="55" y="7"/>
                  </a:lnTo>
                  <a:lnTo>
                    <a:pt x="26" y="26"/>
                  </a:lnTo>
                  <a:lnTo>
                    <a:pt x="7" y="55"/>
                  </a:lnTo>
                  <a:lnTo>
                    <a:pt x="0" y="90"/>
                  </a:lnTo>
                  <a:lnTo>
                    <a:pt x="0" y="450"/>
                  </a:lnTo>
                  <a:lnTo>
                    <a:pt x="7" y="485"/>
                  </a:lnTo>
                  <a:lnTo>
                    <a:pt x="26" y="513"/>
                  </a:lnTo>
                  <a:lnTo>
                    <a:pt x="55" y="533"/>
                  </a:lnTo>
                  <a:lnTo>
                    <a:pt x="90" y="540"/>
                  </a:lnTo>
                  <a:lnTo>
                    <a:pt x="966" y="540"/>
                  </a:lnTo>
                  <a:lnTo>
                    <a:pt x="1001" y="533"/>
                  </a:lnTo>
                  <a:lnTo>
                    <a:pt x="1030" y="513"/>
                  </a:lnTo>
                  <a:lnTo>
                    <a:pt x="1049" y="485"/>
                  </a:lnTo>
                  <a:lnTo>
                    <a:pt x="1056" y="450"/>
                  </a:lnTo>
                  <a:lnTo>
                    <a:pt x="1056" y="90"/>
                  </a:lnTo>
                  <a:lnTo>
                    <a:pt x="1049" y="55"/>
                  </a:lnTo>
                  <a:lnTo>
                    <a:pt x="1030" y="26"/>
                  </a:lnTo>
                  <a:lnTo>
                    <a:pt x="1001" y="7"/>
                  </a:lnTo>
                  <a:lnTo>
                    <a:pt x="966"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26" name="Freeform 67">
              <a:extLst>
                <a:ext uri="{FF2B5EF4-FFF2-40B4-BE49-F238E27FC236}">
                  <a16:creationId xmlns:a16="http://schemas.microsoft.com/office/drawing/2014/main" id="{C6F00ADC-52AE-1904-90AC-F2158ABB3D3A}"/>
                </a:ext>
              </a:extLst>
            </p:cNvPr>
            <p:cNvSpPr>
              <a:spLocks/>
            </p:cNvSpPr>
            <p:nvPr/>
          </p:nvSpPr>
          <p:spPr bwMode="auto">
            <a:xfrm>
              <a:off x="8280" y="447"/>
              <a:ext cx="1056" cy="540"/>
            </a:xfrm>
            <a:custGeom>
              <a:avLst/>
              <a:gdLst>
                <a:gd name="T0" fmla="+- 0 8280 8280"/>
                <a:gd name="T1" fmla="*/ T0 w 1056"/>
                <a:gd name="T2" fmla="+- 0 538 448"/>
                <a:gd name="T3" fmla="*/ 538 h 540"/>
                <a:gd name="T4" fmla="+- 0 8287 8280"/>
                <a:gd name="T5" fmla="*/ T4 w 1056"/>
                <a:gd name="T6" fmla="+- 0 503 448"/>
                <a:gd name="T7" fmla="*/ 503 h 540"/>
                <a:gd name="T8" fmla="+- 0 8306 8280"/>
                <a:gd name="T9" fmla="*/ T8 w 1056"/>
                <a:gd name="T10" fmla="+- 0 474 448"/>
                <a:gd name="T11" fmla="*/ 474 h 540"/>
                <a:gd name="T12" fmla="+- 0 8335 8280"/>
                <a:gd name="T13" fmla="*/ T12 w 1056"/>
                <a:gd name="T14" fmla="+- 0 455 448"/>
                <a:gd name="T15" fmla="*/ 455 h 540"/>
                <a:gd name="T16" fmla="+- 0 8370 8280"/>
                <a:gd name="T17" fmla="*/ T16 w 1056"/>
                <a:gd name="T18" fmla="+- 0 448 448"/>
                <a:gd name="T19" fmla="*/ 448 h 540"/>
                <a:gd name="T20" fmla="+- 0 9246 8280"/>
                <a:gd name="T21" fmla="*/ T20 w 1056"/>
                <a:gd name="T22" fmla="+- 0 448 448"/>
                <a:gd name="T23" fmla="*/ 448 h 540"/>
                <a:gd name="T24" fmla="+- 0 9281 8280"/>
                <a:gd name="T25" fmla="*/ T24 w 1056"/>
                <a:gd name="T26" fmla="+- 0 455 448"/>
                <a:gd name="T27" fmla="*/ 455 h 540"/>
                <a:gd name="T28" fmla="+- 0 9310 8280"/>
                <a:gd name="T29" fmla="*/ T28 w 1056"/>
                <a:gd name="T30" fmla="+- 0 474 448"/>
                <a:gd name="T31" fmla="*/ 474 h 540"/>
                <a:gd name="T32" fmla="+- 0 9329 8280"/>
                <a:gd name="T33" fmla="*/ T32 w 1056"/>
                <a:gd name="T34" fmla="+- 0 503 448"/>
                <a:gd name="T35" fmla="*/ 503 h 540"/>
                <a:gd name="T36" fmla="+- 0 9336 8280"/>
                <a:gd name="T37" fmla="*/ T36 w 1056"/>
                <a:gd name="T38" fmla="+- 0 538 448"/>
                <a:gd name="T39" fmla="*/ 538 h 540"/>
                <a:gd name="T40" fmla="+- 0 9336 8280"/>
                <a:gd name="T41" fmla="*/ T40 w 1056"/>
                <a:gd name="T42" fmla="+- 0 898 448"/>
                <a:gd name="T43" fmla="*/ 898 h 540"/>
                <a:gd name="T44" fmla="+- 0 9329 8280"/>
                <a:gd name="T45" fmla="*/ T44 w 1056"/>
                <a:gd name="T46" fmla="+- 0 933 448"/>
                <a:gd name="T47" fmla="*/ 933 h 540"/>
                <a:gd name="T48" fmla="+- 0 9310 8280"/>
                <a:gd name="T49" fmla="*/ T48 w 1056"/>
                <a:gd name="T50" fmla="+- 0 961 448"/>
                <a:gd name="T51" fmla="*/ 961 h 540"/>
                <a:gd name="T52" fmla="+- 0 9281 8280"/>
                <a:gd name="T53" fmla="*/ T52 w 1056"/>
                <a:gd name="T54" fmla="+- 0 981 448"/>
                <a:gd name="T55" fmla="*/ 981 h 540"/>
                <a:gd name="T56" fmla="+- 0 9246 8280"/>
                <a:gd name="T57" fmla="*/ T56 w 1056"/>
                <a:gd name="T58" fmla="+- 0 988 448"/>
                <a:gd name="T59" fmla="*/ 988 h 540"/>
                <a:gd name="T60" fmla="+- 0 8370 8280"/>
                <a:gd name="T61" fmla="*/ T60 w 1056"/>
                <a:gd name="T62" fmla="+- 0 988 448"/>
                <a:gd name="T63" fmla="*/ 988 h 540"/>
                <a:gd name="T64" fmla="+- 0 8335 8280"/>
                <a:gd name="T65" fmla="*/ T64 w 1056"/>
                <a:gd name="T66" fmla="+- 0 981 448"/>
                <a:gd name="T67" fmla="*/ 981 h 540"/>
                <a:gd name="T68" fmla="+- 0 8306 8280"/>
                <a:gd name="T69" fmla="*/ T68 w 1056"/>
                <a:gd name="T70" fmla="+- 0 961 448"/>
                <a:gd name="T71" fmla="*/ 961 h 540"/>
                <a:gd name="T72" fmla="+- 0 8287 8280"/>
                <a:gd name="T73" fmla="*/ T72 w 1056"/>
                <a:gd name="T74" fmla="+- 0 933 448"/>
                <a:gd name="T75" fmla="*/ 933 h 540"/>
                <a:gd name="T76" fmla="+- 0 8280 8280"/>
                <a:gd name="T77" fmla="*/ T76 w 1056"/>
                <a:gd name="T78" fmla="+- 0 898 448"/>
                <a:gd name="T79" fmla="*/ 898 h 540"/>
                <a:gd name="T80" fmla="+- 0 8280 8280"/>
                <a:gd name="T81" fmla="*/ T80 w 1056"/>
                <a:gd name="T82" fmla="+- 0 538 448"/>
                <a:gd name="T83" fmla="*/ 538 h 54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056" h="540">
                  <a:moveTo>
                    <a:pt x="0" y="90"/>
                  </a:moveTo>
                  <a:lnTo>
                    <a:pt x="7" y="55"/>
                  </a:lnTo>
                  <a:lnTo>
                    <a:pt x="26" y="26"/>
                  </a:lnTo>
                  <a:lnTo>
                    <a:pt x="55" y="7"/>
                  </a:lnTo>
                  <a:lnTo>
                    <a:pt x="90" y="0"/>
                  </a:lnTo>
                  <a:lnTo>
                    <a:pt x="966" y="0"/>
                  </a:lnTo>
                  <a:lnTo>
                    <a:pt x="1001" y="7"/>
                  </a:lnTo>
                  <a:lnTo>
                    <a:pt x="1030" y="26"/>
                  </a:lnTo>
                  <a:lnTo>
                    <a:pt x="1049" y="55"/>
                  </a:lnTo>
                  <a:lnTo>
                    <a:pt x="1056" y="90"/>
                  </a:lnTo>
                  <a:lnTo>
                    <a:pt x="1056" y="450"/>
                  </a:lnTo>
                  <a:lnTo>
                    <a:pt x="1049" y="485"/>
                  </a:lnTo>
                  <a:lnTo>
                    <a:pt x="1030" y="513"/>
                  </a:lnTo>
                  <a:lnTo>
                    <a:pt x="1001" y="533"/>
                  </a:lnTo>
                  <a:lnTo>
                    <a:pt x="966" y="540"/>
                  </a:lnTo>
                  <a:lnTo>
                    <a:pt x="90" y="540"/>
                  </a:lnTo>
                  <a:lnTo>
                    <a:pt x="55" y="533"/>
                  </a:lnTo>
                  <a:lnTo>
                    <a:pt x="26" y="513"/>
                  </a:lnTo>
                  <a:lnTo>
                    <a:pt x="7" y="485"/>
                  </a:lnTo>
                  <a:lnTo>
                    <a:pt x="0" y="450"/>
                  </a:lnTo>
                  <a:lnTo>
                    <a:pt x="0" y="90"/>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27" name="Freeform 66">
              <a:extLst>
                <a:ext uri="{FF2B5EF4-FFF2-40B4-BE49-F238E27FC236}">
                  <a16:creationId xmlns:a16="http://schemas.microsoft.com/office/drawing/2014/main" id="{61C2D161-9991-44A4-98D5-457F8B54CBE9}"/>
                </a:ext>
              </a:extLst>
            </p:cNvPr>
            <p:cNvSpPr>
              <a:spLocks/>
            </p:cNvSpPr>
            <p:nvPr/>
          </p:nvSpPr>
          <p:spPr bwMode="auto">
            <a:xfrm>
              <a:off x="6246" y="285"/>
              <a:ext cx="1764" cy="906"/>
            </a:xfrm>
            <a:custGeom>
              <a:avLst/>
              <a:gdLst>
                <a:gd name="T0" fmla="+- 0 7128 6246"/>
                <a:gd name="T1" fmla="*/ T0 w 1764"/>
                <a:gd name="T2" fmla="+- 0 286 286"/>
                <a:gd name="T3" fmla="*/ 286 h 906"/>
                <a:gd name="T4" fmla="+- 0 6246 6246"/>
                <a:gd name="T5" fmla="*/ T4 w 1764"/>
                <a:gd name="T6" fmla="+- 0 739 286"/>
                <a:gd name="T7" fmla="*/ 739 h 906"/>
                <a:gd name="T8" fmla="+- 0 7128 6246"/>
                <a:gd name="T9" fmla="*/ T8 w 1764"/>
                <a:gd name="T10" fmla="+- 0 1192 286"/>
                <a:gd name="T11" fmla="*/ 1192 h 906"/>
                <a:gd name="T12" fmla="+- 0 8010 6246"/>
                <a:gd name="T13" fmla="*/ T12 w 1764"/>
                <a:gd name="T14" fmla="+- 0 739 286"/>
                <a:gd name="T15" fmla="*/ 739 h 906"/>
                <a:gd name="T16" fmla="+- 0 7128 6246"/>
                <a:gd name="T17" fmla="*/ T16 w 1764"/>
                <a:gd name="T18" fmla="+- 0 286 286"/>
                <a:gd name="T19" fmla="*/ 286 h 906"/>
              </a:gdLst>
              <a:ahLst/>
              <a:cxnLst>
                <a:cxn ang="0">
                  <a:pos x="T1" y="T3"/>
                </a:cxn>
                <a:cxn ang="0">
                  <a:pos x="T5" y="T7"/>
                </a:cxn>
                <a:cxn ang="0">
                  <a:pos x="T9" y="T11"/>
                </a:cxn>
                <a:cxn ang="0">
                  <a:pos x="T13" y="T15"/>
                </a:cxn>
                <a:cxn ang="0">
                  <a:pos x="T17" y="T19"/>
                </a:cxn>
              </a:cxnLst>
              <a:rect l="0" t="0" r="r" b="b"/>
              <a:pathLst>
                <a:path w="1764" h="906">
                  <a:moveTo>
                    <a:pt x="882" y="0"/>
                  </a:moveTo>
                  <a:lnTo>
                    <a:pt x="0" y="453"/>
                  </a:lnTo>
                  <a:lnTo>
                    <a:pt x="882" y="906"/>
                  </a:lnTo>
                  <a:lnTo>
                    <a:pt x="1764" y="453"/>
                  </a:lnTo>
                  <a:lnTo>
                    <a:pt x="882"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28" name="Freeform 65">
              <a:extLst>
                <a:ext uri="{FF2B5EF4-FFF2-40B4-BE49-F238E27FC236}">
                  <a16:creationId xmlns:a16="http://schemas.microsoft.com/office/drawing/2014/main" id="{3F073A93-6DBC-C6EF-60FE-D2C3A1064F10}"/>
                </a:ext>
              </a:extLst>
            </p:cNvPr>
            <p:cNvSpPr>
              <a:spLocks/>
            </p:cNvSpPr>
            <p:nvPr/>
          </p:nvSpPr>
          <p:spPr bwMode="auto">
            <a:xfrm>
              <a:off x="6246" y="285"/>
              <a:ext cx="1764" cy="906"/>
            </a:xfrm>
            <a:custGeom>
              <a:avLst/>
              <a:gdLst>
                <a:gd name="T0" fmla="+- 0 6246 6246"/>
                <a:gd name="T1" fmla="*/ T0 w 1764"/>
                <a:gd name="T2" fmla="+- 0 739 286"/>
                <a:gd name="T3" fmla="*/ 739 h 906"/>
                <a:gd name="T4" fmla="+- 0 7128 6246"/>
                <a:gd name="T5" fmla="*/ T4 w 1764"/>
                <a:gd name="T6" fmla="+- 0 286 286"/>
                <a:gd name="T7" fmla="*/ 286 h 906"/>
                <a:gd name="T8" fmla="+- 0 8010 6246"/>
                <a:gd name="T9" fmla="*/ T8 w 1764"/>
                <a:gd name="T10" fmla="+- 0 739 286"/>
                <a:gd name="T11" fmla="*/ 739 h 906"/>
                <a:gd name="T12" fmla="+- 0 7128 6246"/>
                <a:gd name="T13" fmla="*/ T12 w 1764"/>
                <a:gd name="T14" fmla="+- 0 1192 286"/>
                <a:gd name="T15" fmla="*/ 1192 h 906"/>
                <a:gd name="T16" fmla="+- 0 6246 6246"/>
                <a:gd name="T17" fmla="*/ T16 w 1764"/>
                <a:gd name="T18" fmla="+- 0 739 286"/>
                <a:gd name="T19" fmla="*/ 739 h 906"/>
              </a:gdLst>
              <a:ahLst/>
              <a:cxnLst>
                <a:cxn ang="0">
                  <a:pos x="T1" y="T3"/>
                </a:cxn>
                <a:cxn ang="0">
                  <a:pos x="T5" y="T7"/>
                </a:cxn>
                <a:cxn ang="0">
                  <a:pos x="T9" y="T11"/>
                </a:cxn>
                <a:cxn ang="0">
                  <a:pos x="T13" y="T15"/>
                </a:cxn>
                <a:cxn ang="0">
                  <a:pos x="T17" y="T19"/>
                </a:cxn>
              </a:cxnLst>
              <a:rect l="0" t="0" r="r" b="b"/>
              <a:pathLst>
                <a:path w="1764" h="906">
                  <a:moveTo>
                    <a:pt x="0" y="453"/>
                  </a:moveTo>
                  <a:lnTo>
                    <a:pt x="882" y="0"/>
                  </a:lnTo>
                  <a:lnTo>
                    <a:pt x="1764" y="453"/>
                  </a:lnTo>
                  <a:lnTo>
                    <a:pt x="882" y="906"/>
                  </a:lnTo>
                  <a:lnTo>
                    <a:pt x="0" y="453"/>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29" name="Freeform 64">
              <a:extLst>
                <a:ext uri="{FF2B5EF4-FFF2-40B4-BE49-F238E27FC236}">
                  <a16:creationId xmlns:a16="http://schemas.microsoft.com/office/drawing/2014/main" id="{A03D2622-F608-E16B-21AA-9FABD716C0CE}"/>
                </a:ext>
              </a:extLst>
            </p:cNvPr>
            <p:cNvSpPr>
              <a:spLocks/>
            </p:cNvSpPr>
            <p:nvPr/>
          </p:nvSpPr>
          <p:spPr bwMode="auto">
            <a:xfrm>
              <a:off x="6318" y="1911"/>
              <a:ext cx="1722" cy="1164"/>
            </a:xfrm>
            <a:custGeom>
              <a:avLst/>
              <a:gdLst>
                <a:gd name="T0" fmla="+- 0 7677 6318"/>
                <a:gd name="T1" fmla="*/ T0 w 1722"/>
                <a:gd name="T2" fmla="+- 0 1912 1912"/>
                <a:gd name="T3" fmla="*/ 1912 h 1164"/>
                <a:gd name="T4" fmla="+- 0 6681 6318"/>
                <a:gd name="T5" fmla="*/ T4 w 1722"/>
                <a:gd name="T6" fmla="+- 0 1912 1912"/>
                <a:gd name="T7" fmla="*/ 1912 h 1164"/>
                <a:gd name="T8" fmla="+- 0 6318 6318"/>
                <a:gd name="T9" fmla="*/ T8 w 1722"/>
                <a:gd name="T10" fmla="+- 0 2494 1912"/>
                <a:gd name="T11" fmla="*/ 2494 h 1164"/>
                <a:gd name="T12" fmla="+- 0 6681 6318"/>
                <a:gd name="T13" fmla="*/ T12 w 1722"/>
                <a:gd name="T14" fmla="+- 0 3076 1912"/>
                <a:gd name="T15" fmla="*/ 3076 h 1164"/>
                <a:gd name="T16" fmla="+- 0 7677 6318"/>
                <a:gd name="T17" fmla="*/ T16 w 1722"/>
                <a:gd name="T18" fmla="+- 0 3076 1912"/>
                <a:gd name="T19" fmla="*/ 3076 h 1164"/>
                <a:gd name="T20" fmla="+- 0 8040 6318"/>
                <a:gd name="T21" fmla="*/ T20 w 1722"/>
                <a:gd name="T22" fmla="+- 0 2494 1912"/>
                <a:gd name="T23" fmla="*/ 2494 h 1164"/>
                <a:gd name="T24" fmla="+- 0 7677 6318"/>
                <a:gd name="T25" fmla="*/ T24 w 1722"/>
                <a:gd name="T26" fmla="+- 0 1912 1912"/>
                <a:gd name="T27" fmla="*/ 1912 h 1164"/>
              </a:gdLst>
              <a:ahLst/>
              <a:cxnLst>
                <a:cxn ang="0">
                  <a:pos x="T1" y="T3"/>
                </a:cxn>
                <a:cxn ang="0">
                  <a:pos x="T5" y="T7"/>
                </a:cxn>
                <a:cxn ang="0">
                  <a:pos x="T9" y="T11"/>
                </a:cxn>
                <a:cxn ang="0">
                  <a:pos x="T13" y="T15"/>
                </a:cxn>
                <a:cxn ang="0">
                  <a:pos x="T17" y="T19"/>
                </a:cxn>
                <a:cxn ang="0">
                  <a:pos x="T21" y="T23"/>
                </a:cxn>
                <a:cxn ang="0">
                  <a:pos x="T25" y="T27"/>
                </a:cxn>
              </a:cxnLst>
              <a:rect l="0" t="0" r="r" b="b"/>
              <a:pathLst>
                <a:path w="1722" h="1164">
                  <a:moveTo>
                    <a:pt x="1359" y="0"/>
                  </a:moveTo>
                  <a:lnTo>
                    <a:pt x="363" y="0"/>
                  </a:lnTo>
                  <a:lnTo>
                    <a:pt x="0" y="582"/>
                  </a:lnTo>
                  <a:lnTo>
                    <a:pt x="363" y="1164"/>
                  </a:lnTo>
                  <a:lnTo>
                    <a:pt x="1359" y="1164"/>
                  </a:lnTo>
                  <a:lnTo>
                    <a:pt x="1722" y="582"/>
                  </a:lnTo>
                  <a:lnTo>
                    <a:pt x="1359" y="0"/>
                  </a:lnTo>
                  <a:close/>
                </a:path>
              </a:pathLst>
            </a:custGeom>
            <a:solidFill>
              <a:srgbClr val="FFFFFF"/>
            </a:solidFill>
            <a:ln>
              <a:noFill/>
            </a:ln>
          </p:spPr>
          <p:txBody>
            <a:bodyPr rot="0" vert="horz" wrap="square" lIns="91440" tIns="45720" rIns="91440" bIns="45720" anchor="t" anchorCtr="0" upright="1">
              <a:noAutofit/>
            </a:bodyPr>
            <a:lstStyle/>
            <a:p>
              <a:endParaRPr lang="ru-RU"/>
            </a:p>
          </p:txBody>
        </p:sp>
        <p:sp>
          <p:nvSpPr>
            <p:cNvPr id="30" name="Freeform 63">
              <a:extLst>
                <a:ext uri="{FF2B5EF4-FFF2-40B4-BE49-F238E27FC236}">
                  <a16:creationId xmlns:a16="http://schemas.microsoft.com/office/drawing/2014/main" id="{183B72C7-A095-3FDA-9F94-DBA0A14ABFA2}"/>
                </a:ext>
              </a:extLst>
            </p:cNvPr>
            <p:cNvSpPr>
              <a:spLocks/>
            </p:cNvSpPr>
            <p:nvPr/>
          </p:nvSpPr>
          <p:spPr bwMode="auto">
            <a:xfrm>
              <a:off x="6318" y="1911"/>
              <a:ext cx="1722" cy="1164"/>
            </a:xfrm>
            <a:custGeom>
              <a:avLst/>
              <a:gdLst>
                <a:gd name="T0" fmla="+- 0 6318 6318"/>
                <a:gd name="T1" fmla="*/ T0 w 1722"/>
                <a:gd name="T2" fmla="+- 0 2494 1912"/>
                <a:gd name="T3" fmla="*/ 2494 h 1164"/>
                <a:gd name="T4" fmla="+- 0 6681 6318"/>
                <a:gd name="T5" fmla="*/ T4 w 1722"/>
                <a:gd name="T6" fmla="+- 0 1912 1912"/>
                <a:gd name="T7" fmla="*/ 1912 h 1164"/>
                <a:gd name="T8" fmla="+- 0 7677 6318"/>
                <a:gd name="T9" fmla="*/ T8 w 1722"/>
                <a:gd name="T10" fmla="+- 0 1912 1912"/>
                <a:gd name="T11" fmla="*/ 1912 h 1164"/>
                <a:gd name="T12" fmla="+- 0 8040 6318"/>
                <a:gd name="T13" fmla="*/ T12 w 1722"/>
                <a:gd name="T14" fmla="+- 0 2494 1912"/>
                <a:gd name="T15" fmla="*/ 2494 h 1164"/>
                <a:gd name="T16" fmla="+- 0 7677 6318"/>
                <a:gd name="T17" fmla="*/ T16 w 1722"/>
                <a:gd name="T18" fmla="+- 0 3076 1912"/>
                <a:gd name="T19" fmla="*/ 3076 h 1164"/>
                <a:gd name="T20" fmla="+- 0 6681 6318"/>
                <a:gd name="T21" fmla="*/ T20 w 1722"/>
                <a:gd name="T22" fmla="+- 0 3076 1912"/>
                <a:gd name="T23" fmla="*/ 3076 h 1164"/>
                <a:gd name="T24" fmla="+- 0 6318 6318"/>
                <a:gd name="T25" fmla="*/ T24 w 1722"/>
                <a:gd name="T26" fmla="+- 0 2494 1912"/>
                <a:gd name="T27" fmla="*/ 2494 h 1164"/>
              </a:gdLst>
              <a:ahLst/>
              <a:cxnLst>
                <a:cxn ang="0">
                  <a:pos x="T1" y="T3"/>
                </a:cxn>
                <a:cxn ang="0">
                  <a:pos x="T5" y="T7"/>
                </a:cxn>
                <a:cxn ang="0">
                  <a:pos x="T9" y="T11"/>
                </a:cxn>
                <a:cxn ang="0">
                  <a:pos x="T13" y="T15"/>
                </a:cxn>
                <a:cxn ang="0">
                  <a:pos x="T17" y="T19"/>
                </a:cxn>
                <a:cxn ang="0">
                  <a:pos x="T21" y="T23"/>
                </a:cxn>
                <a:cxn ang="0">
                  <a:pos x="T25" y="T27"/>
                </a:cxn>
              </a:cxnLst>
              <a:rect l="0" t="0" r="r" b="b"/>
              <a:pathLst>
                <a:path w="1722" h="1164">
                  <a:moveTo>
                    <a:pt x="0" y="582"/>
                  </a:moveTo>
                  <a:lnTo>
                    <a:pt x="363" y="0"/>
                  </a:lnTo>
                  <a:lnTo>
                    <a:pt x="1359" y="0"/>
                  </a:lnTo>
                  <a:lnTo>
                    <a:pt x="1722" y="582"/>
                  </a:lnTo>
                  <a:lnTo>
                    <a:pt x="1359" y="1164"/>
                  </a:lnTo>
                  <a:lnTo>
                    <a:pt x="363" y="1164"/>
                  </a:lnTo>
                  <a:lnTo>
                    <a:pt x="0" y="582"/>
                  </a:lnTo>
                  <a:close/>
                </a:path>
              </a:pathLst>
            </a:custGeom>
            <a:noFill/>
            <a:ln w="12700">
              <a:solidFill>
                <a:srgbClr val="FFFFFF"/>
              </a:solidFill>
              <a:prstDash val="solid"/>
              <a:round/>
              <a:headEnd/>
              <a:tailEnd/>
            </a:ln>
          </p:spPr>
          <p:txBody>
            <a:bodyPr rot="0" vert="horz" wrap="square" lIns="91440" tIns="45720" rIns="91440" bIns="45720" anchor="t" anchorCtr="0" upright="1">
              <a:noAutofit/>
            </a:bodyPr>
            <a:lstStyle/>
            <a:p>
              <a:endParaRPr lang="ru-RU"/>
            </a:p>
          </p:txBody>
        </p:sp>
        <p:sp>
          <p:nvSpPr>
            <p:cNvPr id="31" name="Text Box 62">
              <a:extLst>
                <a:ext uri="{FF2B5EF4-FFF2-40B4-BE49-F238E27FC236}">
                  <a16:creationId xmlns:a16="http://schemas.microsoft.com/office/drawing/2014/main" id="{3412830D-1643-EBB0-4C86-B66D9AA8BD95}"/>
                </a:ext>
              </a:extLst>
            </p:cNvPr>
            <p:cNvSpPr txBox="1">
              <a:spLocks/>
            </p:cNvSpPr>
            <p:nvPr/>
          </p:nvSpPr>
          <p:spPr bwMode="auto">
            <a:xfrm>
              <a:off x="3096" y="672"/>
              <a:ext cx="1164"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Hesab datası</a:t>
              </a:r>
              <a:endParaRPr lang="ru-RU" sz="1100">
                <a:effectLst/>
                <a:latin typeface="Times New Roman" panose="02020603050405020304" pitchFamily="18" charset="0"/>
                <a:ea typeface="Times New Roman" panose="02020603050405020304" pitchFamily="18" charset="0"/>
              </a:endParaRPr>
            </a:p>
          </p:txBody>
        </p:sp>
        <p:sp>
          <p:nvSpPr>
            <p:cNvPr id="32" name="Text Box 61">
              <a:extLst>
                <a:ext uri="{FF2B5EF4-FFF2-40B4-BE49-F238E27FC236}">
                  <a16:creationId xmlns:a16="http://schemas.microsoft.com/office/drawing/2014/main" id="{1C184BCF-E8EA-5792-0DAC-2FFE7D0A3C04}"/>
                </a:ext>
              </a:extLst>
            </p:cNvPr>
            <p:cNvSpPr txBox="1">
              <a:spLocks/>
            </p:cNvSpPr>
            <p:nvPr/>
          </p:nvSpPr>
          <p:spPr bwMode="auto">
            <a:xfrm>
              <a:off x="4741" y="562"/>
              <a:ext cx="1262"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Parametrlərin</a:t>
              </a:r>
              <a:endParaRPr lang="ru-RU" sz="1100">
                <a:effectLst/>
                <a:latin typeface="Times New Roman" panose="02020603050405020304" pitchFamily="18" charset="0"/>
                <a:ea typeface="Times New Roman" panose="02020603050405020304" pitchFamily="18" charset="0"/>
              </a:endParaRPr>
            </a:p>
          </p:txBody>
        </p:sp>
        <p:sp>
          <p:nvSpPr>
            <p:cNvPr id="33" name="Text Box 60">
              <a:extLst>
                <a:ext uri="{FF2B5EF4-FFF2-40B4-BE49-F238E27FC236}">
                  <a16:creationId xmlns:a16="http://schemas.microsoft.com/office/drawing/2014/main" id="{26E2A78A-5B87-9520-D964-4F4C84896073}"/>
                </a:ext>
              </a:extLst>
            </p:cNvPr>
            <p:cNvSpPr txBox="1">
              <a:spLocks/>
            </p:cNvSpPr>
            <p:nvPr/>
          </p:nvSpPr>
          <p:spPr bwMode="auto">
            <a:xfrm>
              <a:off x="6661" y="627"/>
              <a:ext cx="1160"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Qərar</a:t>
              </a:r>
              <a:r>
                <a:rPr lang="ru-RU" sz="1100" spc="-10">
                  <a:effectLst/>
                  <a:latin typeface="Calibri" panose="020F0502020204030204" pitchFamily="34" charset="0"/>
                  <a:ea typeface="Times New Roman" panose="02020603050405020304" pitchFamily="18" charset="0"/>
                  <a:cs typeface="Times New Roman" panose="02020603050405020304" pitchFamily="18" charset="0"/>
                </a:rPr>
                <a:t> </a:t>
              </a:r>
              <a:r>
                <a:rPr lang="ru-RU" sz="1100">
                  <a:effectLst/>
                  <a:latin typeface="Calibri" panose="020F0502020204030204" pitchFamily="34" charset="0"/>
                  <a:ea typeface="Times New Roman" panose="02020603050405020304" pitchFamily="18" charset="0"/>
                  <a:cs typeface="Times New Roman" panose="02020603050405020304" pitchFamily="18" charset="0"/>
                </a:rPr>
                <a:t>vermə</a:t>
              </a:r>
              <a:endParaRPr lang="ru-RU" sz="1100">
                <a:effectLst/>
                <a:latin typeface="Times New Roman" panose="02020603050405020304" pitchFamily="18" charset="0"/>
                <a:ea typeface="Times New Roman" panose="02020603050405020304" pitchFamily="18" charset="0"/>
              </a:endParaRPr>
            </a:p>
          </p:txBody>
        </p:sp>
        <p:sp>
          <p:nvSpPr>
            <p:cNvPr id="34" name="Text Box 59">
              <a:extLst>
                <a:ext uri="{FF2B5EF4-FFF2-40B4-BE49-F238E27FC236}">
                  <a16:creationId xmlns:a16="http://schemas.microsoft.com/office/drawing/2014/main" id="{534BC56E-E81D-A8B3-656C-E8AD2B2C6F70}"/>
                </a:ext>
              </a:extLst>
            </p:cNvPr>
            <p:cNvSpPr txBox="1">
              <a:spLocks/>
            </p:cNvSpPr>
            <p:nvPr/>
          </p:nvSpPr>
          <p:spPr bwMode="auto">
            <a:xfrm>
              <a:off x="8317" y="670"/>
              <a:ext cx="973"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Saxta/Real</a:t>
              </a:r>
              <a:endParaRPr lang="ru-RU" sz="1100">
                <a:effectLst/>
                <a:latin typeface="Times New Roman" panose="02020603050405020304" pitchFamily="18" charset="0"/>
                <a:ea typeface="Times New Roman" panose="02020603050405020304" pitchFamily="18" charset="0"/>
              </a:endParaRPr>
            </a:p>
          </p:txBody>
        </p:sp>
        <p:sp>
          <p:nvSpPr>
            <p:cNvPr id="35" name="Text Box 58">
              <a:extLst>
                <a:ext uri="{FF2B5EF4-FFF2-40B4-BE49-F238E27FC236}">
                  <a16:creationId xmlns:a16="http://schemas.microsoft.com/office/drawing/2014/main" id="{C62DEB5B-DC3A-B983-A4F1-B367E0C2AEFA}"/>
                </a:ext>
              </a:extLst>
            </p:cNvPr>
            <p:cNvSpPr txBox="1">
              <a:spLocks/>
            </p:cNvSpPr>
            <p:nvPr/>
          </p:nvSpPr>
          <p:spPr bwMode="auto">
            <a:xfrm>
              <a:off x="4889" y="1013"/>
              <a:ext cx="961"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çıxarılması</a:t>
              </a:r>
              <a:endParaRPr lang="ru-RU" sz="1100">
                <a:effectLst/>
                <a:latin typeface="Times New Roman" panose="02020603050405020304" pitchFamily="18" charset="0"/>
                <a:ea typeface="Times New Roman" panose="02020603050405020304" pitchFamily="18" charset="0"/>
              </a:endParaRPr>
            </a:p>
          </p:txBody>
        </p:sp>
        <p:sp>
          <p:nvSpPr>
            <p:cNvPr id="36" name="Text Box 57">
              <a:extLst>
                <a:ext uri="{FF2B5EF4-FFF2-40B4-BE49-F238E27FC236}">
                  <a16:creationId xmlns:a16="http://schemas.microsoft.com/office/drawing/2014/main" id="{38407DAF-B3D0-D7BD-0DC9-000A06322E16}"/>
                </a:ext>
              </a:extLst>
            </p:cNvPr>
            <p:cNvSpPr txBox="1">
              <a:spLocks/>
            </p:cNvSpPr>
            <p:nvPr/>
          </p:nvSpPr>
          <p:spPr bwMode="auto">
            <a:xfrm>
              <a:off x="2964" y="1887"/>
              <a:ext cx="1527" cy="612"/>
            </a:xfrm>
            <a:prstGeom prst="rect">
              <a:avLst/>
            </a:prstGeom>
            <a:noFill/>
            <a:ln>
              <a:noFill/>
            </a:ln>
          </p:spPr>
          <p:txBody>
            <a:bodyPr rot="0" vert="horz" wrap="square" lIns="0" tIns="0" rIns="0" bIns="0" anchor="t" anchorCtr="0" upright="1">
              <a:noAutofit/>
            </a:bodyPr>
            <a:lstStyle/>
            <a:p>
              <a:pPr marR="11430" algn="ctr">
                <a:lnSpc>
                  <a:spcPts val="112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Hesabların</a:t>
              </a:r>
              <a:r>
                <a:rPr lang="ru-RU" sz="1100" spc="-55">
                  <a:effectLst/>
                  <a:latin typeface="Calibri" panose="020F0502020204030204" pitchFamily="34" charset="0"/>
                  <a:ea typeface="Times New Roman" panose="02020603050405020304" pitchFamily="18" charset="0"/>
                  <a:cs typeface="Times New Roman" panose="02020603050405020304" pitchFamily="18" charset="0"/>
                </a:rPr>
                <a:t> </a:t>
              </a:r>
              <a:r>
                <a:rPr lang="ru-RU" sz="1100">
                  <a:effectLst/>
                  <a:latin typeface="Calibri" panose="020F0502020204030204" pitchFamily="34" charset="0"/>
                  <a:ea typeface="Times New Roman" panose="02020603050405020304" pitchFamily="18" charset="0"/>
                  <a:cs typeface="Times New Roman" panose="02020603050405020304" pitchFamily="18" charset="0"/>
                </a:rPr>
                <a:t>təhlili</a:t>
              </a:r>
              <a:endParaRPr lang="ru-RU" sz="1100">
                <a:effectLst/>
                <a:latin typeface="Times New Roman" panose="02020603050405020304" pitchFamily="18" charset="0"/>
                <a:ea typeface="Times New Roman" panose="02020603050405020304" pitchFamily="18" charset="0"/>
              </a:endParaRPr>
            </a:p>
            <a:p>
              <a:pPr marR="5080" algn="ctr">
                <a:lnSpc>
                  <a:spcPts val="1325"/>
                </a:lnSpc>
                <a:spcBef>
                  <a:spcPts val="610"/>
                </a:spcBef>
                <a:spcAft>
                  <a:spcPts val="0"/>
                </a:spcAft>
              </a:pPr>
              <a:r>
                <a:rPr lang="ru-RU" sz="1100">
                  <a:effectLst/>
                  <a:latin typeface="Calibri" panose="020F0502020204030204" pitchFamily="34" charset="0"/>
                  <a:ea typeface="Times New Roman" panose="02020603050405020304" pitchFamily="18" charset="0"/>
                  <a:cs typeface="Times New Roman" panose="02020603050405020304" pitchFamily="18" charset="0"/>
                </a:rPr>
                <a:t>Parametrlərin</a:t>
              </a:r>
              <a:endParaRPr lang="ru-RU" sz="1100">
                <a:effectLst/>
                <a:latin typeface="Times New Roman" panose="02020603050405020304" pitchFamily="18" charset="0"/>
                <a:ea typeface="Times New Roman" panose="02020603050405020304" pitchFamily="18" charset="0"/>
              </a:endParaRPr>
            </a:p>
          </p:txBody>
        </p:sp>
        <p:sp>
          <p:nvSpPr>
            <p:cNvPr id="37" name="Text Box 56">
              <a:extLst>
                <a:ext uri="{FF2B5EF4-FFF2-40B4-BE49-F238E27FC236}">
                  <a16:creationId xmlns:a16="http://schemas.microsoft.com/office/drawing/2014/main" id="{922362D9-29FA-1873-047F-4EDD0B06F6AC}"/>
                </a:ext>
              </a:extLst>
            </p:cNvPr>
            <p:cNvSpPr txBox="1">
              <a:spLocks/>
            </p:cNvSpPr>
            <p:nvPr/>
          </p:nvSpPr>
          <p:spPr bwMode="auto">
            <a:xfrm>
              <a:off x="8411" y="2147"/>
              <a:ext cx="1096"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Parametrlər</a:t>
              </a:r>
              <a:endParaRPr lang="ru-RU" sz="1100">
                <a:effectLst/>
                <a:latin typeface="Times New Roman" panose="02020603050405020304" pitchFamily="18" charset="0"/>
                <a:ea typeface="Times New Roman" panose="02020603050405020304" pitchFamily="18" charset="0"/>
              </a:endParaRPr>
            </a:p>
          </p:txBody>
        </p:sp>
        <p:sp>
          <p:nvSpPr>
            <p:cNvPr id="38" name="Text Box 55">
              <a:extLst>
                <a:ext uri="{FF2B5EF4-FFF2-40B4-BE49-F238E27FC236}">
                  <a16:creationId xmlns:a16="http://schemas.microsoft.com/office/drawing/2014/main" id="{5C548CB3-DA3C-946F-A5A3-8D9906AACCA0}"/>
                </a:ext>
              </a:extLst>
            </p:cNvPr>
            <p:cNvSpPr txBox="1">
              <a:spLocks/>
            </p:cNvSpPr>
            <p:nvPr/>
          </p:nvSpPr>
          <p:spPr bwMode="auto">
            <a:xfrm>
              <a:off x="6392" y="2367"/>
              <a:ext cx="1602"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Təsnifat</a:t>
              </a:r>
              <a:r>
                <a:rPr lang="ru-RU" sz="1100" spc="-25">
                  <a:effectLst/>
                  <a:latin typeface="Calibri" panose="020F0502020204030204" pitchFamily="34" charset="0"/>
                  <a:ea typeface="Times New Roman" panose="02020603050405020304" pitchFamily="18" charset="0"/>
                  <a:cs typeface="Times New Roman" panose="02020603050405020304" pitchFamily="18" charset="0"/>
                </a:rPr>
                <a:t> </a:t>
              </a:r>
              <a:r>
                <a:rPr lang="ru-RU" sz="1100">
                  <a:effectLst/>
                  <a:latin typeface="Calibri" panose="020F0502020204030204" pitchFamily="34" charset="0"/>
                  <a:ea typeface="Times New Roman" panose="02020603050405020304" pitchFamily="18" charset="0"/>
                  <a:cs typeface="Times New Roman" panose="02020603050405020304" pitchFamily="18" charset="0"/>
                </a:rPr>
                <a:t>alqoritmi</a:t>
              </a:r>
              <a:endParaRPr lang="ru-RU" sz="1100">
                <a:effectLst/>
                <a:latin typeface="Times New Roman" panose="02020603050405020304" pitchFamily="18" charset="0"/>
                <a:ea typeface="Times New Roman" panose="02020603050405020304" pitchFamily="18" charset="0"/>
              </a:endParaRPr>
            </a:p>
          </p:txBody>
        </p:sp>
        <p:sp>
          <p:nvSpPr>
            <p:cNvPr id="39" name="Text Box 54">
              <a:extLst>
                <a:ext uri="{FF2B5EF4-FFF2-40B4-BE49-F238E27FC236}">
                  <a16:creationId xmlns:a16="http://schemas.microsoft.com/office/drawing/2014/main" id="{615BFBCC-AF75-00CF-6517-9A90D5FEF41C}"/>
                </a:ext>
              </a:extLst>
            </p:cNvPr>
            <p:cNvSpPr txBox="1">
              <a:spLocks/>
            </p:cNvSpPr>
            <p:nvPr/>
          </p:nvSpPr>
          <p:spPr bwMode="auto">
            <a:xfrm>
              <a:off x="3149" y="2730"/>
              <a:ext cx="1263" cy="454"/>
            </a:xfrm>
            <a:prstGeom prst="rect">
              <a:avLst/>
            </a:prstGeom>
            <a:noFill/>
            <a:ln>
              <a:noFill/>
            </a:ln>
          </p:spPr>
          <p:txBody>
            <a:bodyPr rot="0" vert="horz" wrap="square" lIns="0" tIns="0" rIns="0" bIns="0" anchor="t" anchorCtr="0" upright="1">
              <a:noAutofit/>
            </a:bodyPr>
            <a:lstStyle/>
            <a:p>
              <a:pPr marL="63500">
                <a:lnSpc>
                  <a:spcPts val="103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çıxarılması</a:t>
              </a:r>
              <a:endParaRPr lang="ru-RU" sz="1100">
                <a:effectLst/>
                <a:latin typeface="Times New Roman" panose="02020603050405020304" pitchFamily="18" charset="0"/>
                <a:ea typeface="Times New Roman" panose="02020603050405020304" pitchFamily="18" charset="0"/>
              </a:endParaRPr>
            </a:p>
            <a:p>
              <a:pPr>
                <a:lnSpc>
                  <a:spcPts val="123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Parametrlərin</a:t>
              </a:r>
              <a:endParaRPr lang="ru-RU" sz="1100">
                <a:effectLst/>
                <a:latin typeface="Times New Roman" panose="02020603050405020304" pitchFamily="18" charset="0"/>
                <a:ea typeface="Times New Roman" panose="02020603050405020304" pitchFamily="18" charset="0"/>
              </a:endParaRPr>
            </a:p>
          </p:txBody>
        </p:sp>
        <p:sp>
          <p:nvSpPr>
            <p:cNvPr id="40" name="Text Box 53">
              <a:extLst>
                <a:ext uri="{FF2B5EF4-FFF2-40B4-BE49-F238E27FC236}">
                  <a16:creationId xmlns:a16="http://schemas.microsoft.com/office/drawing/2014/main" id="{27219372-C598-DF31-7B76-8A9739861E81}"/>
                </a:ext>
              </a:extLst>
            </p:cNvPr>
            <p:cNvSpPr txBox="1">
              <a:spLocks/>
            </p:cNvSpPr>
            <p:nvPr/>
          </p:nvSpPr>
          <p:spPr bwMode="auto">
            <a:xfrm>
              <a:off x="8610" y="2598"/>
              <a:ext cx="696"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toplusu</a:t>
              </a:r>
              <a:endParaRPr lang="ru-RU" sz="1100">
                <a:effectLst/>
                <a:latin typeface="Times New Roman" panose="02020603050405020304" pitchFamily="18" charset="0"/>
                <a:ea typeface="Times New Roman" panose="02020603050405020304" pitchFamily="18" charset="0"/>
              </a:endParaRPr>
            </a:p>
          </p:txBody>
        </p:sp>
        <p:sp>
          <p:nvSpPr>
            <p:cNvPr id="41" name="Text Box 52">
              <a:extLst>
                <a:ext uri="{FF2B5EF4-FFF2-40B4-BE49-F238E27FC236}">
                  <a16:creationId xmlns:a16="http://schemas.microsoft.com/office/drawing/2014/main" id="{1899353B-8C23-C799-CCAE-79A15BBDE036}"/>
                </a:ext>
              </a:extLst>
            </p:cNvPr>
            <p:cNvSpPr txBox="1">
              <a:spLocks/>
            </p:cNvSpPr>
            <p:nvPr/>
          </p:nvSpPr>
          <p:spPr bwMode="auto">
            <a:xfrm>
              <a:off x="3485" y="3414"/>
              <a:ext cx="589" cy="221"/>
            </a:xfrm>
            <a:prstGeom prst="rect">
              <a:avLst/>
            </a:prstGeom>
            <a:noFill/>
            <a:ln>
              <a:noFill/>
            </a:ln>
          </p:spPr>
          <p:txBody>
            <a:bodyPr rot="0" vert="horz" wrap="square" lIns="0" tIns="0" rIns="0" bIns="0" anchor="t" anchorCtr="0" upright="1">
              <a:noAutofit/>
            </a:bodyPr>
            <a:lstStyle/>
            <a:p>
              <a:pPr>
                <a:lnSpc>
                  <a:spcPts val="1105"/>
                </a:lnSpc>
              </a:pPr>
              <a:r>
                <a:rPr lang="ru-RU" sz="1100">
                  <a:effectLst/>
                  <a:latin typeface="Calibri" panose="020F0502020204030204" pitchFamily="34" charset="0"/>
                  <a:ea typeface="Times New Roman" panose="02020603050405020304" pitchFamily="18" charset="0"/>
                  <a:cs typeface="Times New Roman" panose="02020603050405020304" pitchFamily="18" charset="0"/>
                </a:rPr>
                <a:t>seçimi</a:t>
              </a:r>
              <a:endParaRPr lang="ru-RU" sz="110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17180640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sp>
        <p:nvSpPr>
          <p:cNvPr id="3" name="Rectangle 2">
            <a:extLst>
              <a:ext uri="{FF2B5EF4-FFF2-40B4-BE49-F238E27FC236}">
                <a16:creationId xmlns:a16="http://schemas.microsoft.com/office/drawing/2014/main" id="{154E9443-A8FD-4EF5-8841-1975238BF716}"/>
              </a:ext>
            </a:extLst>
          </p:cNvPr>
          <p:cNvSpPr/>
          <p:nvPr/>
        </p:nvSpPr>
        <p:spPr>
          <a:xfrm>
            <a:off x="581024" y="152400"/>
            <a:ext cx="11001375" cy="499304"/>
          </a:xfrm>
          <a:prstGeom prst="rect">
            <a:avLst/>
          </a:prstGeom>
          <a:noFill/>
        </p:spPr>
        <p:txBody>
          <a:bodyPr wrap="square" lIns="91440" tIns="45720" rIns="91440" bIns="45720">
            <a:spAutoFit/>
          </a:bodyPr>
          <a:lstStyle/>
          <a:p>
            <a:pPr>
              <a:lnSpc>
                <a:spcPct val="150000"/>
              </a:lnSpc>
              <a:spcBef>
                <a:spcPts val="800"/>
              </a:spcBef>
            </a:pPr>
            <a:r>
              <a:rPr lang="ru-RU" sz="2000" b="1" dirty="0" err="1">
                <a:effectLst/>
                <a:latin typeface="Times New Roman" panose="02020603050405020304" pitchFamily="18" charset="0"/>
                <a:ea typeface="Times New Roman" panose="02020603050405020304" pitchFamily="18" charset="0"/>
              </a:rPr>
              <a:t>Sosial</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şəbəkələrdə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informasiyanın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təhlili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üçün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təsnifat</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vəzifələrini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həll</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edən</a:t>
            </a:r>
            <a:r>
              <a:rPr lang="ru-RU" sz="2000" b="1" spc="-335"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çoxlu</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üsullar</a:t>
            </a:r>
            <a:r>
              <a:rPr lang="az-Latn-AZ" sz="1800" dirty="0">
                <a:effectLst/>
                <a:latin typeface="Times New Roman" panose="02020603050405020304" pitchFamily="18" charset="0"/>
                <a:ea typeface="Times New Roman" panose="02020603050405020304" pitchFamily="18" charset="0"/>
              </a:rPr>
              <a:t>:</a:t>
            </a:r>
            <a:endParaRPr lang="en-US" sz="7200" b="1" cap="none" spc="0" dirty="0">
              <a:ln w="0"/>
              <a:solidFill>
                <a:schemeClr val="tx1"/>
              </a:solidFill>
              <a:effectLst>
                <a:outerShdw blurRad="38100" dist="19050" dir="2700000" algn="tl" rotWithShape="0">
                  <a:schemeClr val="dk1">
                    <a:alpha val="40000"/>
                  </a:schemeClr>
                </a:outerShdw>
              </a:effectLst>
            </a:endParaRPr>
          </a:p>
        </p:txBody>
      </p:sp>
      <p:graphicFrame>
        <p:nvGraphicFramePr>
          <p:cNvPr id="4" name="Diagram 3">
            <a:extLst>
              <a:ext uri="{FF2B5EF4-FFF2-40B4-BE49-F238E27FC236}">
                <a16:creationId xmlns:a16="http://schemas.microsoft.com/office/drawing/2014/main" id="{490A394B-75BF-02B2-3356-9015EE93455C}"/>
              </a:ext>
            </a:extLst>
          </p:cNvPr>
          <p:cNvGraphicFramePr/>
          <p:nvPr/>
        </p:nvGraphicFramePr>
        <p:xfrm>
          <a:off x="1565834" y="986366"/>
          <a:ext cx="927361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13293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sp>
        <p:nvSpPr>
          <p:cNvPr id="3" name="Rectangle 2">
            <a:extLst>
              <a:ext uri="{FF2B5EF4-FFF2-40B4-BE49-F238E27FC236}">
                <a16:creationId xmlns:a16="http://schemas.microsoft.com/office/drawing/2014/main" id="{154E9443-A8FD-4EF5-8841-1975238BF716}"/>
              </a:ext>
            </a:extLst>
          </p:cNvPr>
          <p:cNvSpPr/>
          <p:nvPr/>
        </p:nvSpPr>
        <p:spPr>
          <a:xfrm>
            <a:off x="1352551" y="152400"/>
            <a:ext cx="9217800" cy="1631216"/>
          </a:xfrm>
          <a:prstGeom prst="rect">
            <a:avLst/>
          </a:prstGeom>
          <a:noFill/>
        </p:spPr>
        <p:txBody>
          <a:bodyPr wrap="square" lIns="91440" tIns="45720" rIns="91440" bIns="45720">
            <a:spAutoFit/>
          </a:bodyPr>
          <a:lstStyle/>
          <a:p>
            <a:pPr algn="ctr"/>
            <a:r>
              <a:rPr lang="az-Latn-AZ" sz="2800" b="1" dirty="0">
                <a:effectLst/>
                <a:latin typeface="Times New Roman" panose="02020603050405020304" pitchFamily="18" charset="0"/>
                <a:ea typeface="Times New Roman" panose="02020603050405020304" pitchFamily="18" charset="0"/>
              </a:rPr>
              <a:t>SVM təsnifatçı quruluşu</a:t>
            </a:r>
            <a:endParaRPr lang="ru-RU" sz="2800" dirty="0">
              <a:effectLst/>
              <a:latin typeface="Times New Roman" panose="02020603050405020304" pitchFamily="18" charset="0"/>
              <a:ea typeface="Times New Roman" panose="02020603050405020304" pitchFamily="18" charset="0"/>
            </a:endParaRPr>
          </a:p>
          <a:p>
            <a:pPr algn="ctr"/>
            <a:endParaRPr lang="en-US" sz="7200" b="1" cap="none" spc="0" dirty="0">
              <a:ln w="0"/>
              <a:solidFill>
                <a:schemeClr val="tx1"/>
              </a:solidFill>
              <a:effectLst>
                <a:outerShdw blurRad="38100" dist="19050" dir="2700000" algn="tl" rotWithShape="0">
                  <a:schemeClr val="dk1">
                    <a:alpha val="40000"/>
                  </a:schemeClr>
                </a:outerShdw>
              </a:effectLst>
            </a:endParaRPr>
          </a:p>
        </p:txBody>
      </p:sp>
      <p:pic>
        <p:nvPicPr>
          <p:cNvPr id="5" name="Picture 4">
            <a:extLst>
              <a:ext uri="{FF2B5EF4-FFF2-40B4-BE49-F238E27FC236}">
                <a16:creationId xmlns:a16="http://schemas.microsoft.com/office/drawing/2014/main" id="{19C7A476-C7D4-9E4F-5CB4-403DD6A43483}"/>
              </a:ext>
            </a:extLst>
          </p:cNvPr>
          <p:cNvPicPr>
            <a:picLocks noChangeAspect="1"/>
          </p:cNvPicPr>
          <p:nvPr/>
        </p:nvPicPr>
        <p:blipFill>
          <a:blip r:embed="rId3"/>
          <a:stretch>
            <a:fillRect/>
          </a:stretch>
        </p:blipFill>
        <p:spPr>
          <a:xfrm>
            <a:off x="2887701" y="1939160"/>
            <a:ext cx="7474719" cy="3471039"/>
          </a:xfrm>
          <a:prstGeom prst="rect">
            <a:avLst/>
          </a:prstGeom>
        </p:spPr>
      </p:pic>
    </p:spTree>
    <p:extLst>
      <p:ext uri="{BB962C8B-B14F-4D97-AF65-F5344CB8AC3E}">
        <p14:creationId xmlns:p14="http://schemas.microsoft.com/office/powerpoint/2010/main" val="38593100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sp>
        <p:nvSpPr>
          <p:cNvPr id="3" name="Rectangle: Rounded Corners 2">
            <a:extLst>
              <a:ext uri="{FF2B5EF4-FFF2-40B4-BE49-F238E27FC236}">
                <a16:creationId xmlns:a16="http://schemas.microsoft.com/office/drawing/2014/main" id="{154E9443-A8FD-4EF5-8841-1975238BF716}"/>
              </a:ext>
            </a:extLst>
          </p:cNvPr>
          <p:cNvSpPr/>
          <p:nvPr/>
        </p:nvSpPr>
        <p:spPr>
          <a:xfrm>
            <a:off x="233362" y="1878280"/>
            <a:ext cx="11725275" cy="1464231"/>
          </a:xfrm>
          <a:prstGeom prst="round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4000" b="1" kern="0" dirty="0" err="1">
                <a:ln>
                  <a:solidFill>
                    <a:srgbClr val="00B0F0"/>
                  </a:solidFill>
                </a:ln>
                <a:effectLst/>
                <a:latin typeface="Times New Roman" panose="02020603050405020304" pitchFamily="18" charset="0"/>
                <a:ea typeface="Times New Roman" panose="02020603050405020304" pitchFamily="18" charset="0"/>
              </a:rPr>
              <a:t>Metrik</a:t>
            </a:r>
            <a:r>
              <a:rPr lang="ru-RU" sz="4000" b="1" kern="0" spc="-10" dirty="0">
                <a:ln>
                  <a:solidFill>
                    <a:srgbClr val="00B0F0"/>
                  </a:solidFill>
                </a:ln>
                <a:effectLst/>
                <a:latin typeface="Times New Roman" panose="02020603050405020304" pitchFamily="18" charset="0"/>
                <a:ea typeface="Times New Roman" panose="02020603050405020304" pitchFamily="18" charset="0"/>
              </a:rPr>
              <a:t> </a:t>
            </a:r>
            <a:r>
              <a:rPr lang="ru-RU" sz="4000" b="1" kern="0" dirty="0" err="1">
                <a:ln>
                  <a:solidFill>
                    <a:srgbClr val="00B0F0"/>
                  </a:solidFill>
                </a:ln>
                <a:effectLst/>
                <a:latin typeface="Times New Roman" panose="02020603050405020304" pitchFamily="18" charset="0"/>
                <a:ea typeface="Times New Roman" panose="02020603050405020304" pitchFamily="18" charset="0"/>
              </a:rPr>
              <a:t>dəyərlərinə</a:t>
            </a:r>
            <a:r>
              <a:rPr lang="ru-RU" sz="4000" b="1" kern="0" dirty="0">
                <a:ln>
                  <a:solidFill>
                    <a:srgbClr val="00B0F0"/>
                  </a:solidFill>
                </a:ln>
                <a:effectLst/>
                <a:latin typeface="Times New Roman" panose="02020603050405020304" pitchFamily="18" charset="0"/>
                <a:ea typeface="Times New Roman" panose="02020603050405020304" pitchFamily="18" charset="0"/>
              </a:rPr>
              <a:t> </a:t>
            </a:r>
            <a:r>
              <a:rPr lang="ru-RU" sz="4000" b="1" kern="0" dirty="0" err="1">
                <a:ln>
                  <a:solidFill>
                    <a:srgbClr val="00B0F0"/>
                  </a:solidFill>
                </a:ln>
                <a:effectLst/>
                <a:latin typeface="Times New Roman" panose="02020603050405020304" pitchFamily="18" charset="0"/>
                <a:ea typeface="Times New Roman" panose="02020603050405020304" pitchFamily="18" charset="0"/>
              </a:rPr>
              <a:t>görə</a:t>
            </a:r>
            <a:r>
              <a:rPr lang="ru-RU" sz="4000" b="1" kern="0" spc="5" dirty="0">
                <a:ln>
                  <a:solidFill>
                    <a:srgbClr val="00B0F0"/>
                  </a:solidFill>
                </a:ln>
                <a:effectLst/>
                <a:latin typeface="Times New Roman" panose="02020603050405020304" pitchFamily="18" charset="0"/>
                <a:ea typeface="Times New Roman" panose="02020603050405020304" pitchFamily="18" charset="0"/>
              </a:rPr>
              <a:t> </a:t>
            </a:r>
            <a:r>
              <a:rPr lang="ru-RU" sz="4000" b="1" kern="0" dirty="0" err="1">
                <a:ln>
                  <a:solidFill>
                    <a:srgbClr val="00B0F0"/>
                  </a:solidFill>
                </a:ln>
                <a:effectLst/>
                <a:latin typeface="Times New Roman" panose="02020603050405020304" pitchFamily="18" charset="0"/>
                <a:ea typeface="Times New Roman" panose="02020603050405020304" pitchFamily="18" charset="0"/>
              </a:rPr>
              <a:t>nöqtələrin</a:t>
            </a:r>
            <a:r>
              <a:rPr lang="ru-RU" sz="4000" b="1" kern="0" spc="-10" dirty="0">
                <a:ln>
                  <a:solidFill>
                    <a:srgbClr val="00B0F0"/>
                  </a:solidFill>
                </a:ln>
                <a:effectLst/>
                <a:latin typeface="Times New Roman" panose="02020603050405020304" pitchFamily="18" charset="0"/>
                <a:ea typeface="Times New Roman" panose="02020603050405020304" pitchFamily="18" charset="0"/>
              </a:rPr>
              <a:t> </a:t>
            </a:r>
            <a:r>
              <a:rPr lang="ru-RU" sz="4000" b="1" kern="0" dirty="0" err="1">
                <a:ln>
                  <a:solidFill>
                    <a:srgbClr val="00B0F0"/>
                  </a:solidFill>
                </a:ln>
                <a:effectLst/>
                <a:latin typeface="Times New Roman" panose="02020603050405020304" pitchFamily="18" charset="0"/>
                <a:ea typeface="Times New Roman" panose="02020603050405020304" pitchFamily="18" charset="0"/>
              </a:rPr>
              <a:t>təyin</a:t>
            </a:r>
            <a:r>
              <a:rPr lang="ru-RU" sz="4000" b="1" kern="0" spc="-10" dirty="0">
                <a:ln>
                  <a:solidFill>
                    <a:srgbClr val="00B0F0"/>
                  </a:solidFill>
                </a:ln>
                <a:effectLst/>
                <a:latin typeface="Times New Roman" panose="02020603050405020304" pitchFamily="18" charset="0"/>
                <a:ea typeface="Times New Roman" panose="02020603050405020304" pitchFamily="18" charset="0"/>
              </a:rPr>
              <a:t> </a:t>
            </a:r>
            <a:r>
              <a:rPr lang="ru-RU" sz="4000" b="1" kern="0" dirty="0" err="1">
                <a:ln>
                  <a:solidFill>
                    <a:srgbClr val="00B0F0"/>
                  </a:solidFill>
                </a:ln>
                <a:effectLst/>
                <a:latin typeface="Times New Roman" panose="02020603050405020304" pitchFamily="18" charset="0"/>
                <a:ea typeface="Times New Roman" panose="02020603050405020304" pitchFamily="18" charset="0"/>
              </a:rPr>
              <a:t>edilməsi</a:t>
            </a:r>
            <a:r>
              <a:rPr lang="ru-RU" sz="4000" b="1" kern="0" spc="-10" dirty="0">
                <a:ln>
                  <a:solidFill>
                    <a:srgbClr val="00B0F0"/>
                  </a:solidFill>
                </a:ln>
                <a:effectLst/>
                <a:latin typeface="Times New Roman" panose="02020603050405020304" pitchFamily="18" charset="0"/>
                <a:ea typeface="Times New Roman" panose="02020603050405020304" pitchFamily="18" charset="0"/>
              </a:rPr>
              <a:t> </a:t>
            </a:r>
            <a:r>
              <a:rPr lang="ru-RU" sz="4000" b="1" kern="0" dirty="0" err="1">
                <a:ln>
                  <a:solidFill>
                    <a:srgbClr val="00B0F0"/>
                  </a:solidFill>
                </a:ln>
                <a:effectLst/>
                <a:latin typeface="Times New Roman" panose="02020603050405020304" pitchFamily="18" charset="0"/>
                <a:ea typeface="Times New Roman" panose="02020603050405020304" pitchFamily="18" charset="0"/>
              </a:rPr>
              <a:t>meyarları</a:t>
            </a:r>
            <a:endParaRPr lang="en-US" sz="16600" b="1" cap="none" spc="0" dirty="0">
              <a:ln w="0">
                <a:solidFill>
                  <a:srgbClr val="00B0F0"/>
                </a:solidFill>
              </a:ln>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231791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graphicFrame>
        <p:nvGraphicFramePr>
          <p:cNvPr id="4" name="Table 3">
            <a:extLst>
              <a:ext uri="{FF2B5EF4-FFF2-40B4-BE49-F238E27FC236}">
                <a16:creationId xmlns:a16="http://schemas.microsoft.com/office/drawing/2014/main" id="{F8CE18E6-373D-1297-31A1-1470AA751AC0}"/>
              </a:ext>
            </a:extLst>
          </p:cNvPr>
          <p:cNvGraphicFramePr>
            <a:graphicFrameLocks noGrp="1"/>
          </p:cNvGraphicFramePr>
          <p:nvPr/>
        </p:nvGraphicFramePr>
        <p:xfrm>
          <a:off x="2238374" y="133351"/>
          <a:ext cx="7858125" cy="6557962"/>
        </p:xfrm>
        <a:graphic>
          <a:graphicData uri="http://schemas.openxmlformats.org/drawingml/2006/table">
            <a:tbl>
              <a:tblPr firstRow="1" firstCol="1" lastRow="1" lastCol="1" bandRow="1" bandCol="1">
                <a:tableStyleId>{5940675A-B579-460E-94D1-54222C63F5DA}</a:tableStyleId>
              </a:tblPr>
              <a:tblGrid>
                <a:gridCol w="1570494">
                  <a:extLst>
                    <a:ext uri="{9D8B030D-6E8A-4147-A177-3AD203B41FA5}">
                      <a16:colId xmlns:a16="http://schemas.microsoft.com/office/drawing/2014/main" val="716128342"/>
                    </a:ext>
                  </a:extLst>
                </a:gridCol>
                <a:gridCol w="1642358">
                  <a:extLst>
                    <a:ext uri="{9D8B030D-6E8A-4147-A177-3AD203B41FA5}">
                      <a16:colId xmlns:a16="http://schemas.microsoft.com/office/drawing/2014/main" val="582961119"/>
                    </a:ext>
                  </a:extLst>
                </a:gridCol>
                <a:gridCol w="1502667">
                  <a:extLst>
                    <a:ext uri="{9D8B030D-6E8A-4147-A177-3AD203B41FA5}">
                      <a16:colId xmlns:a16="http://schemas.microsoft.com/office/drawing/2014/main" val="611358651"/>
                    </a:ext>
                  </a:extLst>
                </a:gridCol>
                <a:gridCol w="1571303">
                  <a:extLst>
                    <a:ext uri="{9D8B030D-6E8A-4147-A177-3AD203B41FA5}">
                      <a16:colId xmlns:a16="http://schemas.microsoft.com/office/drawing/2014/main" val="2995932752"/>
                    </a:ext>
                  </a:extLst>
                </a:gridCol>
                <a:gridCol w="1571303">
                  <a:extLst>
                    <a:ext uri="{9D8B030D-6E8A-4147-A177-3AD203B41FA5}">
                      <a16:colId xmlns:a16="http://schemas.microsoft.com/office/drawing/2014/main" val="3849664573"/>
                    </a:ext>
                  </a:extLst>
                </a:gridCol>
              </a:tblGrid>
              <a:tr h="261232">
                <a:tc>
                  <a:txBody>
                    <a:bodyPr/>
                    <a:lstStyle/>
                    <a:p>
                      <a:pPr marL="67945" algn="ctr"/>
                      <a:r>
                        <a:rPr lang="ru-RU" sz="900">
                          <a:effectLst/>
                        </a:rPr>
                        <a:t>Parametr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r>
                        <a:rPr lang="ru-RU" sz="900">
                          <a:effectLst/>
                        </a:rPr>
                        <a:t>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r>
                        <a:rPr lang="ru-RU" sz="900">
                          <a:effectLst/>
                        </a:rPr>
                        <a:t>1</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r>
                        <a:rPr lang="ru-RU" sz="900">
                          <a:effectLst/>
                        </a:rPr>
                        <a:t>2</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r>
                        <a:rPr lang="ru-RU" sz="900">
                          <a:effectLst/>
                        </a:rPr>
                        <a:t>3</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274732802"/>
                  </a:ext>
                </a:extLst>
              </a:tr>
              <a:tr h="1017133">
                <a:tc>
                  <a:txBody>
                    <a:bodyPr/>
                    <a:lstStyle/>
                    <a:p>
                      <a:pPr marL="67945" algn="ctr">
                        <a:lnSpc>
                          <a:spcPts val="1595"/>
                        </a:lnSpc>
                      </a:pPr>
                      <a:r>
                        <a:rPr lang="ru-RU" sz="900" dirty="0" err="1">
                          <a:effectLst/>
                        </a:rPr>
                        <a:t>Dostların</a:t>
                      </a:r>
                      <a:r>
                        <a:rPr lang="ru-RU" sz="900" spc="-20" dirty="0">
                          <a:effectLst/>
                        </a:rPr>
                        <a:t> </a:t>
                      </a:r>
                      <a:r>
                        <a:rPr lang="ru-RU" sz="900" dirty="0" err="1">
                          <a:effectLst/>
                        </a:rPr>
                        <a:t>sayı</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spc="-5">
                          <a:effectLst/>
                        </a:rPr>
                        <a:t>30&lt;Dostlarının</a:t>
                      </a:r>
                      <a:r>
                        <a:rPr lang="ru-RU" sz="900" spc="-335">
                          <a:effectLst/>
                        </a:rPr>
                        <a:t> </a:t>
                      </a:r>
                      <a:r>
                        <a:rPr lang="ru-RU" sz="900">
                          <a:effectLst/>
                        </a:rPr>
                        <a:t>sayı&lt;500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500&lt;Dostları</a:t>
                      </a:r>
                      <a:r>
                        <a:rPr lang="ru-RU" sz="900" spc="-335">
                          <a:effectLst/>
                        </a:rPr>
                        <a:t> </a:t>
                      </a:r>
                      <a:r>
                        <a:rPr lang="ru-RU" sz="900">
                          <a:effectLst/>
                        </a:rPr>
                        <a:t>nın</a:t>
                      </a:r>
                      <a:r>
                        <a:rPr lang="ru-RU" sz="900" spc="5">
                          <a:effectLst/>
                        </a:rPr>
                        <a:t> </a:t>
                      </a:r>
                      <a:r>
                        <a:rPr lang="ru-RU" sz="900">
                          <a:effectLst/>
                        </a:rPr>
                        <a:t>sayı&lt;2000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0&lt;Dostların</a:t>
                      </a:r>
                      <a:r>
                        <a:rPr lang="ru-RU" sz="900" spc="5">
                          <a:effectLst/>
                        </a:rPr>
                        <a:t> </a:t>
                      </a:r>
                      <a:r>
                        <a:rPr lang="ru-RU" sz="900">
                          <a:effectLst/>
                        </a:rPr>
                        <a:t>sayı&lt;30&amp;</a:t>
                      </a:r>
                      <a:r>
                        <a:rPr lang="ru-RU" sz="900" spc="5">
                          <a:effectLst/>
                        </a:rPr>
                        <a:t> </a:t>
                      </a:r>
                      <a:r>
                        <a:rPr lang="ru-RU" sz="900">
                          <a:effectLst/>
                        </a:rPr>
                        <a:t>Dostların</a:t>
                      </a:r>
                      <a:r>
                        <a:rPr lang="ru-RU" sz="900" spc="-40">
                          <a:effectLst/>
                        </a:rPr>
                        <a:t> </a:t>
                      </a:r>
                      <a:r>
                        <a:rPr lang="ru-RU" sz="900">
                          <a:effectLst/>
                        </a:rPr>
                        <a:t>sayı</a:t>
                      </a:r>
                      <a:endParaRPr lang="ru-RU" sz="700">
                        <a:effectLst/>
                      </a:endParaRPr>
                    </a:p>
                    <a:p>
                      <a:pPr marL="67945" algn="ctr">
                        <a:lnSpc>
                          <a:spcPts val="1605"/>
                        </a:lnSpc>
                      </a:pPr>
                      <a:r>
                        <a:rPr lang="ru-RU" sz="900">
                          <a:effectLst/>
                        </a:rPr>
                        <a:t>&gt;2000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spc="-5">
                          <a:effectLst/>
                        </a:rPr>
                        <a:t>Dostlarının</a:t>
                      </a:r>
                      <a:r>
                        <a:rPr lang="ru-RU" sz="900" spc="-335">
                          <a:effectLst/>
                        </a:rPr>
                        <a:t> </a:t>
                      </a:r>
                      <a:r>
                        <a:rPr lang="ru-RU" sz="900">
                          <a:effectLst/>
                        </a:rPr>
                        <a:t>sayı=</a:t>
                      </a:r>
                      <a:r>
                        <a:rPr lang="ru-RU" sz="900" spc="-15">
                          <a:effectLst/>
                        </a:rPr>
                        <a:t> </a:t>
                      </a:r>
                      <a:r>
                        <a:rPr lang="ru-RU" sz="900">
                          <a:effectLst/>
                        </a:rPr>
                        <a:t>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97401626"/>
                  </a:ext>
                </a:extLst>
              </a:tr>
              <a:tr h="568042">
                <a:tc>
                  <a:txBody>
                    <a:bodyPr/>
                    <a:lstStyle/>
                    <a:p>
                      <a:pPr marL="67945" algn="ctr">
                        <a:lnSpc>
                          <a:spcPts val="1595"/>
                        </a:lnSpc>
                      </a:pPr>
                      <a:r>
                        <a:rPr lang="ru-RU" sz="900">
                          <a:effectLst/>
                        </a:rPr>
                        <a:t>Avatarda</a:t>
                      </a:r>
                      <a:r>
                        <a:rPr lang="ru-RU" sz="900" spc="-10">
                          <a:effectLst/>
                        </a:rPr>
                        <a:t> </a:t>
                      </a:r>
                      <a:r>
                        <a:rPr lang="ru-RU" sz="900">
                          <a:effectLst/>
                        </a:rPr>
                        <a:t>Foto</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a:effectLst/>
                        </a:rPr>
                        <a:t>Şəkil</a:t>
                      </a:r>
                      <a:r>
                        <a:rPr lang="ru-RU" sz="900" spc="5">
                          <a:effectLst/>
                        </a:rPr>
                        <a:t> </a:t>
                      </a:r>
                      <a:r>
                        <a:rPr lang="ru-RU" sz="900">
                          <a:effectLst/>
                        </a:rPr>
                        <a:t>mövcuddur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95"/>
                        </a:lnSpc>
                      </a:pPr>
                      <a:r>
                        <a:rPr lang="ru-RU" sz="900">
                          <a:effectLst/>
                        </a:rPr>
                        <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95"/>
                        </a:lnSpc>
                      </a:pPr>
                      <a:r>
                        <a:rPr lang="ru-RU" sz="900">
                          <a:effectLst/>
                        </a:rPr>
                        <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a:effectLst/>
                        </a:rPr>
                        <a:t>Şəkil mövcud</a:t>
                      </a:r>
                      <a:r>
                        <a:rPr lang="ru-RU" sz="900" spc="-335">
                          <a:effectLst/>
                        </a:rPr>
                        <a:t> </a:t>
                      </a:r>
                      <a:r>
                        <a:rPr lang="ru-RU" sz="900">
                          <a:effectLst/>
                        </a:rPr>
                        <a:t>deyil</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442457935"/>
                  </a:ext>
                </a:extLst>
              </a:tr>
              <a:tr h="572913">
                <a:tc>
                  <a:txBody>
                    <a:bodyPr/>
                    <a:lstStyle/>
                    <a:p>
                      <a:pPr marL="67945" algn="ctr">
                        <a:lnSpc>
                          <a:spcPts val="1580"/>
                        </a:lnSpc>
                      </a:pPr>
                      <a:r>
                        <a:rPr lang="ru-RU" sz="900">
                          <a:effectLst/>
                        </a:rPr>
                        <a:t>Şəkillərin</a:t>
                      </a:r>
                      <a:r>
                        <a:rPr lang="ru-RU" sz="900" spc="-35">
                          <a:effectLst/>
                        </a:rPr>
                        <a:t> </a:t>
                      </a:r>
                      <a:r>
                        <a:rPr lang="ru-RU" sz="900">
                          <a:effectLst/>
                        </a:rPr>
                        <a:t>sayı</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30&lt;Şəkillərini</a:t>
                      </a:r>
                      <a:r>
                        <a:rPr lang="ru-RU" sz="900" spc="-335">
                          <a:effectLst/>
                        </a:rPr>
                        <a:t> </a:t>
                      </a:r>
                      <a:r>
                        <a:rPr lang="ru-RU" sz="900">
                          <a:effectLst/>
                        </a:rPr>
                        <a:t>n sayı&lt;500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Şəkil</a:t>
                      </a:r>
                      <a:r>
                        <a:rPr lang="ru-RU" sz="900" spc="5">
                          <a:effectLst/>
                        </a:rPr>
                        <a:t> </a:t>
                      </a:r>
                      <a:r>
                        <a:rPr lang="ru-RU" sz="900">
                          <a:effectLst/>
                        </a:rPr>
                        <a:t>sayı&gt;500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spc="-5">
                          <a:effectLst/>
                        </a:rPr>
                        <a:t>0&lt;Şəkillırin</a:t>
                      </a:r>
                      <a:r>
                        <a:rPr lang="ru-RU" sz="900" spc="-335">
                          <a:effectLst/>
                        </a:rPr>
                        <a:t> </a:t>
                      </a:r>
                      <a:r>
                        <a:rPr lang="ru-RU" sz="900">
                          <a:effectLst/>
                        </a:rPr>
                        <a:t>sayı&lt;100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spc="-5">
                          <a:effectLst/>
                        </a:rPr>
                        <a:t>Şəkillərinin</a:t>
                      </a:r>
                      <a:r>
                        <a:rPr lang="ru-RU" sz="900" spc="-335">
                          <a:effectLst/>
                        </a:rPr>
                        <a:t> </a:t>
                      </a:r>
                      <a:r>
                        <a:rPr lang="ru-RU" sz="900">
                          <a:effectLst/>
                        </a:rPr>
                        <a:t>sayı=0</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53860956"/>
                  </a:ext>
                </a:extLst>
              </a:tr>
              <a:tr h="572913">
                <a:tc>
                  <a:txBody>
                    <a:bodyPr/>
                    <a:lstStyle/>
                    <a:p>
                      <a:pPr marL="67945" algn="ctr">
                        <a:lnSpc>
                          <a:spcPts val="1580"/>
                        </a:lnSpc>
                      </a:pPr>
                      <a:r>
                        <a:rPr lang="ru-RU" sz="900">
                          <a:effectLst/>
                        </a:rPr>
                        <a:t>Profil</a:t>
                      </a:r>
                      <a:r>
                        <a:rPr lang="ru-RU" sz="900" spc="-25">
                          <a:effectLst/>
                        </a:rPr>
                        <a:t> </a:t>
                      </a:r>
                      <a:r>
                        <a:rPr lang="ru-RU" sz="900">
                          <a:effectLst/>
                        </a:rPr>
                        <a:t>şəkili</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Şəkil</a:t>
                      </a:r>
                      <a:r>
                        <a:rPr lang="ru-RU" sz="900" spc="5">
                          <a:effectLst/>
                        </a:rPr>
                        <a:t> </a:t>
                      </a:r>
                      <a:r>
                        <a:rPr lang="ru-RU" sz="900">
                          <a:effectLst/>
                        </a:rPr>
                        <a:t>mövcuddur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r>
                        <a:rPr lang="ru-RU" sz="900">
                          <a:effectLst/>
                        </a:rPr>
                        <a:t> </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Şəkil mövcud</a:t>
                      </a:r>
                      <a:r>
                        <a:rPr lang="ru-RU" sz="900" spc="-335">
                          <a:effectLst/>
                        </a:rPr>
                        <a:t> </a:t>
                      </a:r>
                      <a:r>
                        <a:rPr lang="ru-RU" sz="900">
                          <a:effectLst/>
                        </a:rPr>
                        <a:t>deyil.</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531066872"/>
                  </a:ext>
                </a:extLst>
              </a:tr>
              <a:tr h="572913">
                <a:tc>
                  <a:txBody>
                    <a:bodyPr/>
                    <a:lstStyle/>
                    <a:p>
                      <a:pPr marL="67945" algn="ctr">
                        <a:lnSpc>
                          <a:spcPts val="1580"/>
                        </a:lnSpc>
                      </a:pPr>
                      <a:r>
                        <a:rPr lang="ru-RU" sz="900">
                          <a:effectLst/>
                        </a:rPr>
                        <a:t>Postların</a:t>
                      </a:r>
                      <a:r>
                        <a:rPr lang="ru-RU" sz="900" spc="-30">
                          <a:effectLst/>
                        </a:rPr>
                        <a:t> </a:t>
                      </a:r>
                      <a:r>
                        <a:rPr lang="ru-RU" sz="900">
                          <a:effectLst/>
                        </a:rPr>
                        <a:t>sayı</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Post</a:t>
                      </a:r>
                      <a:r>
                        <a:rPr lang="ru-RU" sz="900" spc="5">
                          <a:effectLst/>
                        </a:rPr>
                        <a:t> </a:t>
                      </a:r>
                      <a:r>
                        <a:rPr lang="ru-RU" sz="900">
                          <a:effectLst/>
                        </a:rPr>
                        <a:t>mövcuddur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Post mövcud</a:t>
                      </a:r>
                      <a:r>
                        <a:rPr lang="ru-RU" sz="900" spc="-335">
                          <a:effectLst/>
                        </a:rPr>
                        <a:t> </a:t>
                      </a:r>
                      <a:r>
                        <a:rPr lang="ru-RU" sz="900">
                          <a:effectLst/>
                        </a:rPr>
                        <a:t>deyil</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582871816"/>
                  </a:ext>
                </a:extLst>
              </a:tr>
              <a:tr h="467068">
                <a:tc>
                  <a:txBody>
                    <a:bodyPr/>
                    <a:lstStyle/>
                    <a:p>
                      <a:pPr marL="67945" algn="ctr">
                        <a:lnSpc>
                          <a:spcPts val="1580"/>
                        </a:lnSpc>
                      </a:pPr>
                      <a:r>
                        <a:rPr lang="ru-RU" sz="900">
                          <a:effectLst/>
                        </a:rPr>
                        <a:t>Ad</a:t>
                      </a:r>
                      <a:r>
                        <a:rPr lang="ru-RU" sz="900" spc="-20">
                          <a:effectLst/>
                        </a:rPr>
                        <a:t> </a:t>
                      </a:r>
                      <a:r>
                        <a:rPr lang="ru-RU" sz="900">
                          <a:effectLst/>
                        </a:rPr>
                        <a:t>günü</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1932&lt;Ad</a:t>
                      </a:r>
                      <a:endParaRPr lang="ru-RU" sz="700">
                        <a:effectLst/>
                      </a:endParaRPr>
                    </a:p>
                    <a:p>
                      <a:pPr marL="67945" algn="ctr">
                        <a:spcBef>
                          <a:spcPts val="130"/>
                        </a:spcBef>
                        <a:spcAft>
                          <a:spcPts val="0"/>
                        </a:spcAft>
                      </a:pPr>
                      <a:r>
                        <a:rPr lang="ru-RU" sz="900">
                          <a:effectLst/>
                        </a:rPr>
                        <a:t>günü&lt;2009</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2009&lt;Ad</a:t>
                      </a:r>
                      <a:endParaRPr lang="ru-RU" sz="700">
                        <a:effectLst/>
                      </a:endParaRPr>
                    </a:p>
                    <a:p>
                      <a:pPr marL="67945" algn="ctr">
                        <a:spcBef>
                          <a:spcPts val="130"/>
                        </a:spcBef>
                        <a:spcAft>
                          <a:spcPts val="0"/>
                        </a:spcAft>
                      </a:pPr>
                      <a:r>
                        <a:rPr lang="ru-RU" sz="900">
                          <a:effectLst/>
                        </a:rPr>
                        <a:t>günü</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Ad</a:t>
                      </a:r>
                      <a:r>
                        <a:rPr lang="ru-RU" sz="900" spc="5">
                          <a:effectLst/>
                        </a:rPr>
                        <a:t> </a:t>
                      </a:r>
                      <a:r>
                        <a:rPr lang="ru-RU" sz="900">
                          <a:effectLst/>
                        </a:rPr>
                        <a:t>günü&lt;1932</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dirty="0">
                          <a:effectLst/>
                        </a:rPr>
                        <a:t>Ad </a:t>
                      </a:r>
                      <a:r>
                        <a:rPr lang="ru-RU" sz="900" dirty="0" err="1">
                          <a:effectLst/>
                        </a:rPr>
                        <a:t>günü</a:t>
                      </a:r>
                      <a:r>
                        <a:rPr lang="ru-RU" sz="900" spc="5" dirty="0">
                          <a:effectLst/>
                        </a:rPr>
                        <a:t> </a:t>
                      </a:r>
                      <a:r>
                        <a:rPr lang="ru-RU" sz="900" dirty="0" err="1">
                          <a:effectLst/>
                        </a:rPr>
                        <a:t>göstərilmir</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79279700"/>
                  </a:ext>
                </a:extLst>
              </a:tr>
              <a:tr h="440407">
                <a:tc>
                  <a:txBody>
                    <a:bodyPr/>
                    <a:lstStyle/>
                    <a:p>
                      <a:pPr marL="67945" algn="ctr">
                        <a:lnSpc>
                          <a:spcPct val="106000"/>
                        </a:lnSpc>
                      </a:pPr>
                      <a:r>
                        <a:rPr lang="ru-RU" sz="900">
                          <a:effectLst/>
                        </a:rPr>
                        <a:t>Şəxsi</a:t>
                      </a:r>
                      <a:r>
                        <a:rPr lang="ru-RU" sz="900" spc="5">
                          <a:effectLst/>
                        </a:rPr>
                        <a:t> </a:t>
                      </a:r>
                      <a:r>
                        <a:rPr lang="ru-RU" sz="900">
                          <a:effectLst/>
                        </a:rPr>
                        <a:t>məlumat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a:effectLst/>
                        </a:rPr>
                        <a:t>5 sahə</a:t>
                      </a:r>
                      <a:r>
                        <a:rPr lang="ru-RU" sz="900" spc="5">
                          <a:effectLst/>
                        </a:rPr>
                        <a:t> </a:t>
                      </a:r>
                      <a:r>
                        <a:rPr lang="ru-RU" sz="900" spc="-5">
                          <a:effectLst/>
                        </a:rPr>
                        <a:t>doldurulub</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a:effectLst/>
                        </a:rPr>
                        <a:t>3-4 sahə</a:t>
                      </a:r>
                      <a:r>
                        <a:rPr lang="ru-RU" sz="900" spc="5">
                          <a:effectLst/>
                        </a:rPr>
                        <a:t> </a:t>
                      </a:r>
                      <a:r>
                        <a:rPr lang="ru-RU" sz="900" spc="-5">
                          <a:effectLst/>
                        </a:rPr>
                        <a:t>doldurulub</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a:effectLst/>
                        </a:rPr>
                        <a:t>1-2 sahə</a:t>
                      </a:r>
                      <a:r>
                        <a:rPr lang="ru-RU" sz="900" spc="5">
                          <a:effectLst/>
                        </a:rPr>
                        <a:t> </a:t>
                      </a:r>
                      <a:r>
                        <a:rPr lang="ru-RU" sz="900" spc="-5">
                          <a:effectLst/>
                        </a:rPr>
                        <a:t>doldurulub</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6000"/>
                        </a:lnSpc>
                      </a:pPr>
                      <a:r>
                        <a:rPr lang="ru-RU" sz="900">
                          <a:effectLst/>
                        </a:rPr>
                        <a:t>0 sahə</a:t>
                      </a:r>
                      <a:r>
                        <a:rPr lang="ru-RU" sz="900" spc="5">
                          <a:effectLst/>
                        </a:rPr>
                        <a:t> </a:t>
                      </a:r>
                      <a:r>
                        <a:rPr lang="ru-RU" sz="900" spc="-5">
                          <a:effectLst/>
                        </a:rPr>
                        <a:t>doldurulub</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715644623"/>
                  </a:ext>
                </a:extLst>
              </a:tr>
              <a:tr h="735884">
                <a:tc>
                  <a:txBody>
                    <a:bodyPr/>
                    <a:lstStyle/>
                    <a:p>
                      <a:pPr marL="67945" algn="ctr">
                        <a:lnSpc>
                          <a:spcPts val="1580"/>
                        </a:lnSpc>
                      </a:pPr>
                      <a:r>
                        <a:rPr lang="ru-RU" sz="900">
                          <a:effectLst/>
                        </a:rPr>
                        <a:t>Yeniləmələr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Yeniləmə&lt;14</a:t>
                      </a:r>
                      <a:r>
                        <a:rPr lang="ru-RU" sz="900" spc="-335">
                          <a:effectLst/>
                        </a:rPr>
                        <a:t> </a:t>
                      </a:r>
                      <a:r>
                        <a:rPr lang="ru-RU" sz="900">
                          <a:effectLst/>
                        </a:rPr>
                        <a:t>gün</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14gün&lt;Yenil</a:t>
                      </a:r>
                      <a:r>
                        <a:rPr lang="ru-RU" sz="900" spc="-335">
                          <a:effectLst/>
                        </a:rPr>
                        <a:t> </a:t>
                      </a:r>
                      <a:r>
                        <a:rPr lang="ru-RU" sz="900">
                          <a:effectLst/>
                        </a:rPr>
                        <a:t>əmə&lt;1</a:t>
                      </a:r>
                      <a:r>
                        <a:rPr lang="ru-RU" sz="900" spc="5">
                          <a:effectLst/>
                        </a:rPr>
                        <a:t> </a:t>
                      </a:r>
                      <a:r>
                        <a:rPr lang="ru-RU" sz="900">
                          <a:effectLst/>
                        </a:rPr>
                        <a:t>ay</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1ay&lt;Yeniləmə</a:t>
                      </a:r>
                      <a:endParaRPr lang="ru-RU" sz="700">
                        <a:effectLst/>
                      </a:endParaRPr>
                    </a:p>
                    <a:p>
                      <a:pPr marL="67945" algn="ctr">
                        <a:spcBef>
                          <a:spcPts val="130"/>
                        </a:spcBef>
                        <a:spcAft>
                          <a:spcPts val="0"/>
                        </a:spcAft>
                      </a:pPr>
                      <a:r>
                        <a:rPr lang="ru-RU" sz="900">
                          <a:effectLst/>
                        </a:rPr>
                        <a:t>&lt;1 il</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Yeniləmə &gt;1</a:t>
                      </a:r>
                      <a:r>
                        <a:rPr lang="ru-RU" sz="900" spc="-335">
                          <a:effectLst/>
                        </a:rPr>
                        <a:t> </a:t>
                      </a:r>
                      <a:r>
                        <a:rPr lang="ru-RU" sz="900">
                          <a:effectLst/>
                        </a:rPr>
                        <a:t>il</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992830328"/>
                  </a:ext>
                </a:extLst>
              </a:tr>
              <a:tr h="1349457">
                <a:tc>
                  <a:txBody>
                    <a:bodyPr/>
                    <a:lstStyle/>
                    <a:p>
                      <a:pPr marL="67945" algn="ctr">
                        <a:lnSpc>
                          <a:spcPts val="1580"/>
                        </a:lnSpc>
                      </a:pPr>
                      <a:r>
                        <a:rPr lang="ru-RU" sz="900">
                          <a:effectLst/>
                        </a:rPr>
                        <a:t>İstifadəçi</a:t>
                      </a:r>
                      <a:r>
                        <a:rPr lang="ru-RU" sz="900" spc="-15">
                          <a:effectLst/>
                        </a:rPr>
                        <a:t> </a:t>
                      </a:r>
                      <a:r>
                        <a:rPr lang="ru-RU" sz="900">
                          <a:effectLst/>
                        </a:rPr>
                        <a:t>adı</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İstifadəçi adı</a:t>
                      </a:r>
                      <a:r>
                        <a:rPr lang="ru-RU" sz="900" spc="5">
                          <a:effectLst/>
                        </a:rPr>
                        <a:t> </a:t>
                      </a:r>
                      <a:r>
                        <a:rPr lang="ru-RU" sz="900">
                          <a:effectLst/>
                        </a:rPr>
                        <a:t>klassik ölkə</a:t>
                      </a:r>
                      <a:r>
                        <a:rPr lang="ru-RU" sz="900" spc="5">
                          <a:effectLst/>
                        </a:rPr>
                        <a:t> </a:t>
                      </a:r>
                      <a:r>
                        <a:rPr lang="ru-RU" sz="900">
                          <a:effectLst/>
                        </a:rPr>
                        <a:t>istifadəçisin ilə</a:t>
                      </a:r>
                      <a:r>
                        <a:rPr lang="ru-RU" sz="900" spc="-335">
                          <a:effectLst/>
                        </a:rPr>
                        <a:t> </a:t>
                      </a:r>
                      <a:r>
                        <a:rPr lang="ru-RU" sz="900">
                          <a:effectLst/>
                        </a:rPr>
                        <a:t>uyğunlaşır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a:effectLst/>
                        </a:rPr>
                        <a:t>-</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ct val="107000"/>
                        </a:lnSpc>
                      </a:pPr>
                      <a:r>
                        <a:rPr lang="ru-RU" sz="900">
                          <a:effectLst/>
                        </a:rPr>
                        <a:t>İstifadəçi adı</a:t>
                      </a:r>
                      <a:r>
                        <a:rPr lang="ru-RU" sz="900" spc="-335">
                          <a:effectLst/>
                        </a:rPr>
                        <a:t> </a:t>
                      </a:r>
                      <a:r>
                        <a:rPr lang="ru-RU" sz="900">
                          <a:effectLst/>
                        </a:rPr>
                        <a:t>klassik ölkə</a:t>
                      </a:r>
                      <a:r>
                        <a:rPr lang="ru-RU" sz="900" spc="5">
                          <a:effectLst/>
                        </a:rPr>
                        <a:t> </a:t>
                      </a:r>
                      <a:r>
                        <a:rPr lang="ru-RU" sz="900">
                          <a:effectLst/>
                        </a:rPr>
                        <a:t>istifadəçisin</a:t>
                      </a:r>
                      <a:r>
                        <a:rPr lang="ru-RU" sz="900" spc="5">
                          <a:effectLst/>
                        </a:rPr>
                        <a:t> </a:t>
                      </a:r>
                      <a:r>
                        <a:rPr lang="ru-RU" sz="900">
                          <a:effectLst/>
                        </a:rPr>
                        <a:t>ilə</a:t>
                      </a:r>
                      <a:r>
                        <a:rPr lang="ru-RU" sz="900" spc="5">
                          <a:effectLst/>
                        </a:rPr>
                        <a:t> </a:t>
                      </a:r>
                      <a:r>
                        <a:rPr lang="ru-RU" sz="900" spc="-5">
                          <a:effectLst/>
                        </a:rPr>
                        <a:t>uyğunlaşmır.</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gn="ctr">
                        <a:lnSpc>
                          <a:spcPts val="1580"/>
                        </a:lnSpc>
                      </a:pPr>
                      <a:r>
                        <a:rPr lang="ru-RU" sz="900" dirty="0">
                          <a:effectLst/>
                        </a:rPr>
                        <a:t>-</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161730259"/>
                  </a:ext>
                </a:extLst>
              </a:tr>
            </a:tbl>
          </a:graphicData>
        </a:graphic>
      </p:graphicFrame>
    </p:spTree>
    <p:extLst>
      <p:ext uri="{BB962C8B-B14F-4D97-AF65-F5344CB8AC3E}">
        <p14:creationId xmlns:p14="http://schemas.microsoft.com/office/powerpoint/2010/main" val="1619995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p:graphicFrame>
        <p:nvGraphicFramePr>
          <p:cNvPr id="4" name="Diagram 3">
            <a:extLst>
              <a:ext uri="{FF2B5EF4-FFF2-40B4-BE49-F238E27FC236}">
                <a16:creationId xmlns:a16="http://schemas.microsoft.com/office/drawing/2014/main" id="{EFBE1A54-FED7-9BEF-91E5-0EA373C178A2}"/>
              </a:ext>
            </a:extLst>
          </p:cNvPr>
          <p:cNvGraphicFramePr/>
          <p:nvPr/>
        </p:nvGraphicFramePr>
        <p:xfrm>
          <a:off x="233362" y="763855"/>
          <a:ext cx="11725275" cy="4627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2820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2495600" y="2321260"/>
            <a:ext cx="2520280" cy="10801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lang="en-US" dirty="0"/>
          </a:p>
          <a:p>
            <a:endParaRPr lang="en-US" dirty="0"/>
          </a:p>
          <a:p>
            <a:r>
              <a:rPr lang="en-US" dirty="0"/>
              <a:t>Bazar </a:t>
            </a:r>
            <a:r>
              <a:rPr lang="en-US" dirty="0" err="1"/>
              <a:t>səbətinin</a:t>
            </a:r>
            <a:r>
              <a:rPr lang="en-US" dirty="0"/>
              <a:t> </a:t>
            </a:r>
            <a:r>
              <a:rPr lang="en-US" dirty="0" err="1"/>
              <a:t>təhlili</a:t>
            </a:r>
            <a:endParaRPr lang="en-US" dirty="0"/>
          </a:p>
          <a:p>
            <a:br>
              <a:rPr lang="en-US" dirty="0"/>
            </a:br>
            <a:endParaRPr lang="en-US" dirty="0"/>
          </a:p>
        </p:txBody>
      </p:sp>
      <p:sp>
        <p:nvSpPr>
          <p:cNvPr id="7" name="Oval 6"/>
          <p:cNvSpPr/>
          <p:nvPr/>
        </p:nvSpPr>
        <p:spPr>
          <a:xfrm>
            <a:off x="3071664" y="4725144"/>
            <a:ext cx="1944216" cy="108012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az-Latn-AZ" dirty="0" err="1"/>
              <a:t>M</a:t>
            </a:r>
            <a:r>
              <a:rPr lang="en-US" dirty="0" err="1"/>
              <a:t>aliyyə</a:t>
            </a:r>
            <a:r>
              <a:rPr lang="en-US" dirty="0"/>
              <a:t> </a:t>
            </a:r>
            <a:r>
              <a:rPr lang="en-US" dirty="0" err="1"/>
              <a:t>bankçılığı</a:t>
            </a:r>
            <a:endParaRPr lang="en-US" dirty="0"/>
          </a:p>
        </p:txBody>
      </p:sp>
      <p:sp>
        <p:nvSpPr>
          <p:cNvPr id="8" name="Oval 7"/>
          <p:cNvSpPr/>
          <p:nvPr/>
        </p:nvSpPr>
        <p:spPr>
          <a:xfrm>
            <a:off x="6917792" y="4725144"/>
            <a:ext cx="1986520" cy="108012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dirty="0" err="1"/>
              <a:t>Istehsal</a:t>
            </a:r>
            <a:r>
              <a:rPr lang="en-US" dirty="0"/>
              <a:t> </a:t>
            </a:r>
            <a:r>
              <a:rPr lang="en-US" dirty="0" err="1"/>
              <a:t>mühəndisliyi</a:t>
            </a:r>
            <a:endParaRPr lang="en-US" dirty="0"/>
          </a:p>
        </p:txBody>
      </p:sp>
      <p:sp>
        <p:nvSpPr>
          <p:cNvPr id="9" name="Oval 8"/>
          <p:cNvSpPr/>
          <p:nvPr/>
        </p:nvSpPr>
        <p:spPr>
          <a:xfrm>
            <a:off x="6888088" y="2190144"/>
            <a:ext cx="2376264" cy="108012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endParaRPr lang="en-US" dirty="0"/>
          </a:p>
          <a:p>
            <a:endParaRPr lang="en-US" dirty="0"/>
          </a:p>
          <a:p>
            <a:r>
              <a:rPr lang="en-US" dirty="0" err="1"/>
              <a:t>Aldatma</a:t>
            </a:r>
            <a:r>
              <a:rPr lang="en-US" dirty="0"/>
              <a:t> </a:t>
            </a:r>
            <a:r>
              <a:rPr lang="en-US" dirty="0" err="1"/>
              <a:t>aşkarlanması</a:t>
            </a:r>
            <a:endParaRPr lang="en-US" dirty="0"/>
          </a:p>
          <a:p>
            <a:br>
              <a:rPr lang="en-US" dirty="0"/>
            </a:br>
            <a:endParaRPr lang="en-US" dirty="0"/>
          </a:p>
        </p:txBody>
      </p:sp>
      <p:sp>
        <p:nvSpPr>
          <p:cNvPr id="10" name="Oval 9"/>
          <p:cNvSpPr/>
          <p:nvPr/>
        </p:nvSpPr>
        <p:spPr>
          <a:xfrm>
            <a:off x="2495600" y="3483106"/>
            <a:ext cx="2088232" cy="108012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az-Latn-AZ" dirty="0" err="1"/>
              <a:t>Y</a:t>
            </a:r>
            <a:r>
              <a:rPr lang="en-US" dirty="0" err="1"/>
              <a:t>alanın</a:t>
            </a:r>
            <a:r>
              <a:rPr lang="en-US" dirty="0"/>
              <a:t> </a:t>
            </a:r>
            <a:r>
              <a:rPr lang="en-US" dirty="0" err="1"/>
              <a:t>aşkarlanması</a:t>
            </a:r>
            <a:endParaRPr lang="en-US" dirty="0"/>
          </a:p>
        </p:txBody>
      </p:sp>
      <p:sp>
        <p:nvSpPr>
          <p:cNvPr id="11" name="Oval 10"/>
          <p:cNvSpPr/>
          <p:nvPr/>
        </p:nvSpPr>
        <p:spPr>
          <a:xfrm>
            <a:off x="7248128" y="3401380"/>
            <a:ext cx="2448272"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600" dirty="0"/>
              <a:t>CRM(</a:t>
            </a:r>
            <a:r>
              <a:rPr lang="en-US" sz="1600" dirty="0" err="1"/>
              <a:t>Müştəri</a:t>
            </a:r>
            <a:r>
              <a:rPr lang="en-US" sz="1600" dirty="0"/>
              <a:t> </a:t>
            </a:r>
            <a:r>
              <a:rPr lang="en-US" sz="1600" dirty="0" err="1"/>
              <a:t>münasibətlərinin</a:t>
            </a:r>
            <a:r>
              <a:rPr lang="en-US" sz="1600" dirty="0"/>
              <a:t> </a:t>
            </a:r>
            <a:r>
              <a:rPr lang="en-US" sz="1600" dirty="0" err="1"/>
              <a:t>idarə</a:t>
            </a:r>
            <a:r>
              <a:rPr lang="en-US" sz="1600" dirty="0"/>
              <a:t> </a:t>
            </a:r>
            <a:r>
              <a:rPr lang="en-US" sz="1600" dirty="0" err="1"/>
              <a:t>edilməsi</a:t>
            </a:r>
            <a:endParaRPr lang="en-US" sz="2400" dirty="0"/>
          </a:p>
        </p:txBody>
      </p:sp>
      <p:sp>
        <p:nvSpPr>
          <p:cNvPr id="12" name="Oval 11"/>
          <p:cNvSpPr/>
          <p:nvPr/>
        </p:nvSpPr>
        <p:spPr>
          <a:xfrm>
            <a:off x="5172770" y="1933600"/>
            <a:ext cx="1512168" cy="108012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a:t>Səhiyyə</a:t>
            </a:r>
            <a:endParaRPr lang="en-US" dirty="0"/>
          </a:p>
        </p:txBody>
      </p:sp>
      <p:sp>
        <p:nvSpPr>
          <p:cNvPr id="13" name="Oval 12"/>
          <p:cNvSpPr/>
          <p:nvPr/>
        </p:nvSpPr>
        <p:spPr>
          <a:xfrm>
            <a:off x="5159896" y="5085184"/>
            <a:ext cx="1512168" cy="108012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T</a:t>
            </a:r>
            <a:r>
              <a:rPr lang="az-Latn-AZ" dirty="0"/>
              <a:t>əhsil</a:t>
            </a:r>
            <a:endParaRPr lang="en-US" dirty="0"/>
          </a:p>
        </p:txBody>
      </p:sp>
      <p:sp>
        <p:nvSpPr>
          <p:cNvPr id="14" name="Oval 13"/>
          <p:cNvSpPr/>
          <p:nvPr/>
        </p:nvSpPr>
        <p:spPr>
          <a:xfrm>
            <a:off x="5159896" y="3511823"/>
            <a:ext cx="1512168" cy="108012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endParaRPr lang="en-US" sz="1400" dirty="0"/>
          </a:p>
          <a:p>
            <a:endParaRPr lang="en-US" sz="1400" dirty="0"/>
          </a:p>
          <a:p>
            <a:r>
              <a:rPr lang="en-US" sz="1400" dirty="0"/>
              <a:t>Data mining </a:t>
            </a:r>
            <a:r>
              <a:rPr lang="en-US" sz="1400" dirty="0" err="1"/>
              <a:t>proqramları</a:t>
            </a:r>
            <a:endParaRPr lang="en-US" sz="1400" dirty="0"/>
          </a:p>
          <a:p>
            <a:br>
              <a:rPr lang="en-US" dirty="0"/>
            </a:br>
            <a:endParaRPr lang="en-US" dirty="0"/>
          </a:p>
        </p:txBody>
      </p:sp>
      <p:sp>
        <p:nvSpPr>
          <p:cNvPr id="34" name="Right Arrow 33"/>
          <p:cNvSpPr/>
          <p:nvPr/>
        </p:nvSpPr>
        <p:spPr>
          <a:xfrm rot="7752806">
            <a:off x="6655174" y="3065792"/>
            <a:ext cx="360040" cy="408944"/>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35" name="Right Arrow 34"/>
          <p:cNvSpPr/>
          <p:nvPr/>
        </p:nvSpPr>
        <p:spPr>
          <a:xfrm rot="2001697">
            <a:off x="4938780" y="3131095"/>
            <a:ext cx="360040" cy="40894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6" name="Right Arrow 35"/>
          <p:cNvSpPr/>
          <p:nvPr/>
        </p:nvSpPr>
        <p:spPr>
          <a:xfrm rot="5400000">
            <a:off x="5748834" y="3065792"/>
            <a:ext cx="360040" cy="40894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7" name="Right Arrow 36"/>
          <p:cNvSpPr/>
          <p:nvPr/>
        </p:nvSpPr>
        <p:spPr>
          <a:xfrm rot="10800000">
            <a:off x="6753495" y="3665573"/>
            <a:ext cx="360040" cy="408944"/>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38" name="Right Arrow 37"/>
          <p:cNvSpPr/>
          <p:nvPr/>
        </p:nvSpPr>
        <p:spPr>
          <a:xfrm rot="13743100">
            <a:off x="6708068" y="4409545"/>
            <a:ext cx="360040" cy="40894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9" name="Right Arrow 38"/>
          <p:cNvSpPr/>
          <p:nvPr/>
        </p:nvSpPr>
        <p:spPr>
          <a:xfrm rot="16200000">
            <a:off x="5748834" y="4669193"/>
            <a:ext cx="360040" cy="40894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ight Arrow 39"/>
          <p:cNvSpPr/>
          <p:nvPr/>
        </p:nvSpPr>
        <p:spPr>
          <a:xfrm rot="19316368">
            <a:off x="4923636" y="4397218"/>
            <a:ext cx="360040" cy="408944"/>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1" name="Right Arrow 40"/>
          <p:cNvSpPr/>
          <p:nvPr/>
        </p:nvSpPr>
        <p:spPr>
          <a:xfrm>
            <a:off x="4655840" y="3759393"/>
            <a:ext cx="360040" cy="40894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69575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057834" y="5807634"/>
            <a:ext cx="9144000" cy="2387600"/>
          </a:xfrm>
        </p:spPr>
        <p:txBody>
          <a:bodyPr rtlCol="0">
            <a:noAutofit/>
          </a:bodyPr>
          <a:lstStyle/>
          <a:p>
            <a:pPr>
              <a:lnSpc>
                <a:spcPct val="200000"/>
              </a:lnSpc>
            </a:pPr>
            <a:br>
              <a:rPr lang="ru-RU" sz="4000" dirty="0">
                <a:effectLst/>
                <a:latin typeface="Times New Roman" panose="02020603050405020304" pitchFamily="18" charset="0"/>
                <a:ea typeface="Times New Roman" panose="02020603050405020304" pitchFamily="18" charset="0"/>
              </a:rPr>
            </a:br>
            <a:br>
              <a:rPr lang="ru-RU" sz="4000" dirty="0">
                <a:effectLst/>
                <a:latin typeface="Times New Roman" panose="02020603050405020304" pitchFamily="18" charset="0"/>
                <a:ea typeface="Times New Roman" panose="02020603050405020304" pitchFamily="18" charset="0"/>
              </a:rPr>
            </a:br>
            <a:endParaRPr lang="ru-RU" sz="115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002D2EE-1F11-2AD8-5112-75D3C086598C}"/>
                  </a:ext>
                </a:extLst>
              </p:cNvPr>
              <p:cNvSpPr txBox="1"/>
              <p:nvPr/>
            </p:nvSpPr>
            <p:spPr>
              <a:xfrm>
                <a:off x="619760" y="1390651"/>
                <a:ext cx="11572240" cy="2269147"/>
              </a:xfrm>
              <a:prstGeom prst="rect">
                <a:avLst/>
              </a:prstGeom>
              <a:noFill/>
            </p:spPr>
            <p:txBody>
              <a:bodyPr wrap="square">
                <a:spAutoFit/>
              </a:bodyPr>
              <a:lstStyle/>
              <a:p>
                <a:r>
                  <a:rPr lang="az-Latn-AZ" sz="1800"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Təhlildən</a:t>
                </a:r>
                <a:r>
                  <a:rPr lang="ru-RU" sz="3200" spc="-25"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sonra</a:t>
                </a:r>
                <a:r>
                  <a:rPr lang="ru-RU" sz="3200" spc="-25"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düzgünlüyün</a:t>
                </a:r>
                <a:r>
                  <a:rPr lang="ru-RU" sz="3200" spc="-25"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yoxlanılması</a:t>
                </a:r>
                <a:r>
                  <a:rPr lang="ru-RU" sz="3200" spc="-30"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həyata</a:t>
                </a:r>
                <a:r>
                  <a:rPr lang="ru-RU" sz="3200" spc="-45" dirty="0">
                    <a:effectLst/>
                    <a:latin typeface="Times New Roman" panose="02020603050405020304" pitchFamily="18" charset="0"/>
                    <a:ea typeface="Times New Roman" panose="02020603050405020304" pitchFamily="18" charset="0"/>
                  </a:rPr>
                  <a:t> </a:t>
                </a:r>
                <a:r>
                  <a:rPr lang="ru-RU" sz="3200" dirty="0" err="1">
                    <a:effectLst/>
                    <a:latin typeface="Times New Roman" panose="02020603050405020304" pitchFamily="18" charset="0"/>
                    <a:ea typeface="Times New Roman" panose="02020603050405020304" pitchFamily="18" charset="0"/>
                  </a:rPr>
                  <a:t>keçirilir</a:t>
                </a:r>
                <a:r>
                  <a:rPr lang="ru-RU" sz="3200" dirty="0">
                    <a:effectLst/>
                    <a:latin typeface="Times New Roman" panose="02020603050405020304" pitchFamily="18" charset="0"/>
                    <a:ea typeface="Times New Roman" panose="02020603050405020304" pitchFamily="18" charset="0"/>
                  </a:rPr>
                  <a:t>.</a:t>
                </a:r>
              </a:p>
              <a:p>
                <a:r>
                  <a:rPr lang="ru-RU" sz="3200" dirty="0">
                    <a:effectLst/>
                    <a:latin typeface="Times New Roman" panose="02020603050405020304" pitchFamily="18" charset="0"/>
                    <a:ea typeface="Times New Roman" panose="02020603050405020304" pitchFamily="18" charset="0"/>
                  </a:rPr>
                  <a:t> </a:t>
                </a:r>
              </a:p>
              <a:p>
                <a:r>
                  <a:rPr lang="ru-RU" sz="3200" dirty="0">
                    <a:effectLst/>
                    <a:latin typeface="Times New Roman" panose="02020603050405020304" pitchFamily="18" charset="0"/>
                    <a:ea typeface="Times New Roman" panose="02020603050405020304" pitchFamily="18" charset="0"/>
                  </a:rPr>
                  <a:t> </a:t>
                </a:r>
              </a:p>
              <a:p>
                <a:pPr algn="ctr"/>
                <a14:m>
                  <m:oMath xmlns:m="http://schemas.openxmlformats.org/officeDocument/2006/math">
                    <m:f>
                      <m:fPr>
                        <m:ctrlPr>
                          <a:rPr lang="ru-RU" sz="3200" i="1">
                            <a:effectLst/>
                            <a:latin typeface="Cambria Math" panose="02040503050406030204" pitchFamily="18" charset="0"/>
                            <a:ea typeface="Times New Roman" panose="02020603050405020304" pitchFamily="18" charset="0"/>
                          </a:rPr>
                        </m:ctrlPr>
                      </m:fPr>
                      <m:num>
                        <m:r>
                          <a:rPr lang="ru-RU" sz="3200" i="1">
                            <a:effectLst/>
                            <a:latin typeface="Cambria Math" panose="02040503050406030204" pitchFamily="18" charset="0"/>
                            <a:ea typeface="Times New Roman" panose="02020603050405020304" pitchFamily="18" charset="0"/>
                          </a:rPr>
                          <m:t>𝑛</m:t>
                        </m:r>
                        <m:r>
                          <a:rPr lang="ru-RU" sz="3200" i="1">
                            <a:effectLst/>
                            <a:latin typeface="Cambria Math" panose="02040503050406030204" pitchFamily="18" charset="0"/>
                            <a:ea typeface="Times New Roman" panose="02020603050405020304" pitchFamily="18" charset="0"/>
                          </a:rPr>
                          <m:t>−</m:t>
                        </m:r>
                        <m:r>
                          <a:rPr lang="ru-RU" sz="3200" i="1">
                            <a:effectLst/>
                            <a:latin typeface="Cambria Math" panose="02040503050406030204" pitchFamily="18" charset="0"/>
                            <a:ea typeface="Times New Roman" panose="02020603050405020304" pitchFamily="18" charset="0"/>
                          </a:rPr>
                          <m:t>𝑡</m:t>
                        </m:r>
                      </m:num>
                      <m:den>
                        <m:r>
                          <a:rPr lang="ru-RU" sz="3200" i="1">
                            <a:effectLst/>
                            <a:latin typeface="Cambria Math" panose="02040503050406030204" pitchFamily="18" charset="0"/>
                            <a:ea typeface="Times New Roman" panose="02020603050405020304" pitchFamily="18" charset="0"/>
                          </a:rPr>
                          <m:t>𝑛</m:t>
                        </m:r>
                      </m:den>
                    </m:f>
                    <m:r>
                      <a:rPr lang="ru-RU" sz="3200" i="1">
                        <a:effectLst/>
                        <a:latin typeface="Cambria Math" panose="02040503050406030204" pitchFamily="18" charset="0"/>
                        <a:ea typeface="Times New Roman" panose="02020603050405020304" pitchFamily="18" charset="0"/>
                      </a:rPr>
                      <m:t>∗100%=</m:t>
                    </m:r>
                    <m:f>
                      <m:fPr>
                        <m:ctrlPr>
                          <a:rPr lang="ru-RU" sz="3200" i="1">
                            <a:effectLst/>
                            <a:latin typeface="Cambria Math" panose="02040503050406030204" pitchFamily="18" charset="0"/>
                            <a:ea typeface="Times New Roman" panose="02020603050405020304" pitchFamily="18" charset="0"/>
                          </a:rPr>
                        </m:ctrlPr>
                      </m:fPr>
                      <m:num>
                        <m:r>
                          <a:rPr lang="ru-RU" sz="3200" i="1">
                            <a:effectLst/>
                            <a:latin typeface="Cambria Math" panose="02040503050406030204" pitchFamily="18" charset="0"/>
                            <a:ea typeface="Times New Roman" panose="02020603050405020304" pitchFamily="18" charset="0"/>
                          </a:rPr>
                          <m:t>100−3</m:t>
                        </m:r>
                      </m:num>
                      <m:den>
                        <m:r>
                          <a:rPr lang="ru-RU" sz="3200" i="1">
                            <a:effectLst/>
                            <a:latin typeface="Cambria Math" panose="02040503050406030204" pitchFamily="18" charset="0"/>
                            <a:ea typeface="Times New Roman" panose="02020603050405020304" pitchFamily="18" charset="0"/>
                          </a:rPr>
                          <m:t>100</m:t>
                        </m:r>
                      </m:den>
                    </m:f>
                  </m:oMath>
                </a14:m>
                <a:r>
                  <a:rPr lang="ru-RU" sz="3200" dirty="0">
                    <a:effectLst/>
                    <a:latin typeface="Times New Roman" panose="02020603050405020304" pitchFamily="18" charset="0"/>
                    <a:ea typeface="Times New Roman" panose="02020603050405020304" pitchFamily="18" charset="0"/>
                  </a:rPr>
                  <a:t>*100%=97%</a:t>
                </a:r>
              </a:p>
            </p:txBody>
          </p:sp>
        </mc:Choice>
        <mc:Fallback xmlns="">
          <p:sp>
            <p:nvSpPr>
              <p:cNvPr id="5" name="TextBox 4">
                <a:extLst>
                  <a:ext uri="{FF2B5EF4-FFF2-40B4-BE49-F238E27FC236}">
                    <a16:creationId xmlns:a16="http://schemas.microsoft.com/office/drawing/2014/main" id="{E002D2EE-1F11-2AD8-5112-75D3C086598C}"/>
                  </a:ext>
                </a:extLst>
              </p:cNvPr>
              <p:cNvSpPr txBox="1">
                <a:spLocks noRot="1" noChangeAspect="1" noMove="1" noResize="1" noEditPoints="1" noAdjustHandles="1" noChangeArrowheads="1" noChangeShapeType="1" noTextEdit="1"/>
              </p:cNvSpPr>
              <p:nvPr/>
            </p:nvSpPr>
            <p:spPr>
              <a:xfrm>
                <a:off x="619760" y="1390651"/>
                <a:ext cx="11572240" cy="2269147"/>
              </a:xfrm>
              <a:prstGeom prst="rect">
                <a:avLst/>
              </a:prstGeom>
              <a:blipFill>
                <a:blip r:embed="rId3"/>
                <a:stretch>
                  <a:fillRect t="-3763" b="-2957"/>
                </a:stretch>
              </a:blipFill>
            </p:spPr>
            <p:txBody>
              <a:bodyPr/>
              <a:lstStyle/>
              <a:p>
                <a:r>
                  <a:rPr lang="ru-RU">
                    <a:noFill/>
                  </a:rPr>
                  <a:t> </a:t>
                </a:r>
              </a:p>
            </p:txBody>
          </p:sp>
        </mc:Fallback>
      </mc:AlternateContent>
    </p:spTree>
    <p:extLst>
      <p:ext uri="{BB962C8B-B14F-4D97-AF65-F5344CB8AC3E}">
        <p14:creationId xmlns:p14="http://schemas.microsoft.com/office/powerpoint/2010/main" val="5988328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201270" y="6067611"/>
            <a:ext cx="9144000" cy="2387600"/>
          </a:xfrm>
        </p:spPr>
        <p:txBody>
          <a:bodyPr rtlCol="0">
            <a:normAutofit fontScale="90000"/>
          </a:bodyPr>
          <a:lstStyle/>
          <a:p>
            <a:pPr>
              <a:lnSpc>
                <a:spcPct val="200000"/>
              </a:lnSpc>
            </a:pPr>
            <a:r>
              <a:rPr lang="ru-RU" sz="2000" dirty="0">
                <a:effectLst/>
                <a:latin typeface="Times New Roman" panose="02020603050405020304" pitchFamily="18" charset="0"/>
                <a:ea typeface="Times New Roman" panose="02020603050405020304" pitchFamily="18" charset="0"/>
              </a:rPr>
              <a:t>AZƏRBAYCAN RESPUBLİKASI ELM VƏ TƏHSİL</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NAZİRLİYİ</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AZƏRBAYCAN TEXNİKİ UNİVERSİTETİ</a:t>
            </a:r>
            <a:br>
              <a:rPr lang="ru-RU" sz="2000"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Məmmədzadə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Nərminə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Fizuli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qızı</a:t>
            </a:r>
            <a:br>
              <a:rPr lang="ru-RU" sz="2000" dirty="0">
                <a:effectLst/>
                <a:latin typeface="Times New Roman" panose="02020603050405020304" pitchFamily="18" charset="0"/>
                <a:ea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rPr>
              <a:t>Data Mining </a:t>
            </a:r>
            <a:r>
              <a:rPr lang="ru-RU" sz="2000" dirty="0" err="1">
                <a:effectLst/>
                <a:latin typeface="Times New Roman" panose="02020603050405020304" pitchFamily="18" charset="0"/>
                <a:ea typeface="Times New Roman" panose="02020603050405020304" pitchFamily="18" charset="0"/>
              </a:rPr>
              <a:t>yolu</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ilə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sosial</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şəbəkələrdə</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saxta</a:t>
            </a:r>
            <a:r>
              <a:rPr lang="ru-RU" sz="2000" spc="-335"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hesabların</a:t>
            </a:r>
            <a:r>
              <a:rPr lang="ru-RU" sz="2000" dirty="0">
                <a:effectLst/>
                <a:latin typeface="Times New Roman" panose="02020603050405020304" pitchFamily="18" charset="0"/>
                <a:ea typeface="Times New Roman" panose="02020603050405020304" pitchFamily="18" charset="0"/>
              </a:rPr>
              <a:t> </a:t>
            </a:r>
            <a:r>
              <a:rPr lang="ru-RU" sz="2000" dirty="0" err="1">
                <a:effectLst/>
                <a:latin typeface="Times New Roman" panose="02020603050405020304" pitchFamily="18" charset="0"/>
                <a:ea typeface="Times New Roman" panose="02020603050405020304" pitchFamily="18" charset="0"/>
              </a:rPr>
              <a:t>aşkarlanması</a:t>
            </a:r>
            <a:r>
              <a:rPr lang="ru-RU" sz="2000"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dirty="0" err="1">
                <a:effectLst/>
                <a:latin typeface="Times New Roman" panose="02020603050405020304" pitchFamily="18" charset="0"/>
                <a:ea typeface="Times New Roman" panose="02020603050405020304" pitchFamily="18" charset="0"/>
              </a:rPr>
              <a:t>mövzusunda</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MAGİSTRLİK</a:t>
            </a:r>
            <a:r>
              <a:rPr lang="ru-RU" sz="2000" b="1" spc="-35" dirty="0">
                <a:effectLst/>
                <a:latin typeface="Times New Roman" panose="02020603050405020304" pitchFamily="18" charset="0"/>
                <a:ea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rPr>
              <a:t>DİSSERTASİYASI</a:t>
            </a:r>
            <a:br>
              <a:rPr lang="az-Latn-AZ" sz="2000" b="1"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İxtisas</a:t>
            </a:r>
            <a:r>
              <a:rPr lang="ru-RU" sz="2000" b="1" dirty="0">
                <a:effectLst/>
                <a:latin typeface="Times New Roman" panose="02020603050405020304" pitchFamily="18" charset="0"/>
                <a:ea typeface="Times New Roman" panose="02020603050405020304" pitchFamily="18" charset="0"/>
              </a:rPr>
              <a:t>: 060632-“İnformasiya </a:t>
            </a:r>
            <a:r>
              <a:rPr lang="ru-RU" sz="2000" b="1" dirty="0" err="1">
                <a:effectLst/>
                <a:latin typeface="Times New Roman" panose="02020603050405020304" pitchFamily="18" charset="0"/>
                <a:ea typeface="Times New Roman" panose="02020603050405020304" pitchFamily="18" charset="0"/>
              </a:rPr>
              <a:t>tenologiyaları</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və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mühəndisliyi</a:t>
            </a:r>
            <a:r>
              <a:rPr lang="ru-RU" sz="2000" b="1" dirty="0">
                <a:effectLst/>
                <a:latin typeface="Times New Roman" panose="02020603050405020304" pitchFamily="18" charset="0"/>
                <a:ea typeface="Times New Roman" panose="02020603050405020304" pitchFamily="18" charset="0"/>
              </a:rPr>
              <a:t>”</a:t>
            </a:r>
            <a:br>
              <a:rPr lang="ru-RU" sz="2000" dirty="0">
                <a:effectLst/>
                <a:latin typeface="Times New Roman" panose="02020603050405020304" pitchFamily="18" charset="0"/>
                <a:ea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İxtisaslaşma</a:t>
            </a:r>
            <a:r>
              <a:rPr lang="ru-RU" sz="2000" b="1" dirty="0">
                <a:effectLst/>
                <a:latin typeface="Times New Roman" panose="02020603050405020304" pitchFamily="18" charset="0"/>
                <a:ea typeface="Times New Roman" panose="02020603050405020304" pitchFamily="18" charset="0"/>
              </a:rPr>
              <a:t>:“</a:t>
            </a:r>
            <a:r>
              <a:rPr lang="ru-RU" sz="2000" b="1" dirty="0" err="1">
                <a:effectLst/>
                <a:latin typeface="Times New Roman" panose="02020603050405020304" pitchFamily="18" charset="0"/>
                <a:ea typeface="Times New Roman" panose="02020603050405020304" pitchFamily="18" charset="0"/>
              </a:rPr>
              <a:t>İdarəetmədə</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informasiya</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sistemləri</a:t>
            </a:r>
            <a:r>
              <a:rPr lang="ru-RU" sz="2000" b="1" dirty="0">
                <a:effectLst/>
                <a:latin typeface="Times New Roman" panose="02020603050405020304" pitchFamily="18" charset="0"/>
                <a:ea typeface="Times New Roman" panose="02020603050405020304" pitchFamily="18" charset="0"/>
              </a:rPr>
              <a:t>” </a:t>
            </a:r>
            <a:br>
              <a:rPr lang="ru-RU" sz="2000" dirty="0">
                <a:effectLst/>
                <a:latin typeface="Times New Roman" panose="02020603050405020304" pitchFamily="18" charset="0"/>
                <a:ea typeface="Times New Roman" panose="02020603050405020304" pitchFamily="18" charset="0"/>
              </a:rPr>
            </a:br>
            <a:r>
              <a:rPr lang="ru-RU" sz="2000" b="1" dirty="0" err="1">
                <a:effectLst/>
                <a:latin typeface="Times New Roman" panose="02020603050405020304" pitchFamily="18" charset="0"/>
                <a:ea typeface="Times New Roman" panose="02020603050405020304" pitchFamily="18" charset="0"/>
              </a:rPr>
              <a:t>Elmi</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rəhbər</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t.e.n</a:t>
            </a:r>
            <a:r>
              <a:rPr lang="ru-RU" sz="2000" b="1"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dosent.Z.Ə</a:t>
            </a:r>
            <a:r>
              <a:rPr lang="ru-RU" sz="2000" b="1" dirty="0">
                <a:effectLst/>
                <a:latin typeface="Times New Roman" panose="02020603050405020304" pitchFamily="18" charset="0"/>
                <a:ea typeface="Times New Roman" panose="02020603050405020304" pitchFamily="18" charset="0"/>
              </a:rPr>
              <a:t>.</a:t>
            </a:r>
            <a:r>
              <a:rPr lang="ru-RU" sz="2000" b="1" spc="-5" dirty="0">
                <a:effectLst/>
                <a:latin typeface="Times New Roman" panose="02020603050405020304" pitchFamily="18" charset="0"/>
                <a:ea typeface="Times New Roman" panose="02020603050405020304" pitchFamily="18" charset="0"/>
              </a:rPr>
              <a:t> </a:t>
            </a:r>
            <a:r>
              <a:rPr lang="ru-RU" sz="2000" b="1" dirty="0" err="1">
                <a:effectLst/>
                <a:latin typeface="Times New Roman" panose="02020603050405020304" pitchFamily="18" charset="0"/>
                <a:ea typeface="Times New Roman" panose="02020603050405020304" pitchFamily="18" charset="0"/>
              </a:rPr>
              <a:t>Cəfərov</a:t>
            </a: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spTree>
    <p:extLst>
      <p:ext uri="{BB962C8B-B14F-4D97-AF65-F5344CB8AC3E}">
        <p14:creationId xmlns:p14="http://schemas.microsoft.com/office/powerpoint/2010/main" val="23014696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352424" y="3824753"/>
            <a:ext cx="6956611" cy="2387600"/>
          </a:xfrm>
        </p:spPr>
        <p:txBody>
          <a:bodyPr rtlCol="0">
            <a:normAutofit fontScale="90000"/>
          </a:bodyPr>
          <a:lstStyle/>
          <a:p>
            <a:pPr>
              <a:lnSpc>
                <a:spcPct val="200000"/>
              </a:lnSpc>
            </a:pPr>
            <a:r>
              <a:rPr lang="ru-RU" sz="2700" b="1" kern="0" dirty="0">
                <a:ln>
                  <a:solidFill>
                    <a:schemeClr val="tx2">
                      <a:lumMod val="50000"/>
                    </a:schemeClr>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SOSİAL MEDİADA SAXTA HESABLARIN</a:t>
            </a:r>
            <a:r>
              <a:rPr lang="ru-RU" sz="2700" b="1" kern="0" spc="-390" dirty="0">
                <a:ln>
                  <a:solidFill>
                    <a:schemeClr val="tx2">
                      <a:lumMod val="50000"/>
                    </a:schemeClr>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 </a:t>
            </a:r>
            <a:r>
              <a:rPr lang="ru-RU" sz="2700" b="1" kern="0" dirty="0">
                <a:ln>
                  <a:solidFill>
                    <a:schemeClr val="tx2">
                      <a:lumMod val="50000"/>
                    </a:schemeClr>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AŞKARLANMASI</a:t>
            </a:r>
            <a:r>
              <a:rPr lang="az-Latn-AZ" sz="2700" b="1" kern="0" dirty="0">
                <a:ln>
                  <a:solidFill>
                    <a:schemeClr val="tx2">
                      <a:lumMod val="50000"/>
                    </a:schemeClr>
                  </a:solidFill>
                </a:ln>
                <a:effectLst>
                  <a:reflection blurRad="6350" stA="55000" endA="300" endPos="45500" dir="5400000" sy="-100000" algn="bl" rotWithShape="0"/>
                </a:effectLst>
                <a:latin typeface="Times New Roman" panose="02020603050405020304" pitchFamily="18" charset="0"/>
                <a:ea typeface="Times New Roman" panose="02020603050405020304" pitchFamily="18" charset="0"/>
              </a:rPr>
              <a:t>NDA İSTİFADƏ OLUNAN MEXANİZMLƏR</a:t>
            </a: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pic>
        <p:nvPicPr>
          <p:cNvPr id="8" name="Picture 7">
            <a:extLst>
              <a:ext uri="{FF2B5EF4-FFF2-40B4-BE49-F238E27FC236}">
                <a16:creationId xmlns:a16="http://schemas.microsoft.com/office/drawing/2014/main" id="{283BAA37-4919-0A25-DC45-AE233C23BE4F}"/>
              </a:ext>
            </a:extLst>
          </p:cNvPr>
          <p:cNvPicPr>
            <a:picLocks noChangeAspect="1"/>
          </p:cNvPicPr>
          <p:nvPr/>
        </p:nvPicPr>
        <p:blipFill>
          <a:blip r:embed="rId3"/>
          <a:stretch>
            <a:fillRect/>
          </a:stretch>
        </p:blipFill>
        <p:spPr>
          <a:xfrm>
            <a:off x="6934200" y="0"/>
            <a:ext cx="5257800" cy="6858000"/>
          </a:xfrm>
          <a:prstGeom prst="rect">
            <a:avLst/>
          </a:prstGeom>
        </p:spPr>
      </p:pic>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4"/>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5"/>
          <a:stretch>
            <a:fillRect/>
          </a:stretch>
        </p:blipFill>
        <p:spPr>
          <a:xfrm>
            <a:off x="59028" y="6062695"/>
            <a:ext cx="472481" cy="472481"/>
          </a:xfrm>
          <a:prstGeom prst="rect">
            <a:avLst/>
          </a:prstGeom>
        </p:spPr>
      </p:pic>
    </p:spTree>
    <p:extLst>
      <p:ext uri="{BB962C8B-B14F-4D97-AF65-F5344CB8AC3E}">
        <p14:creationId xmlns:p14="http://schemas.microsoft.com/office/powerpoint/2010/main" val="15146860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43203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1201270" y="6067611"/>
            <a:ext cx="9144000" cy="2387600"/>
          </a:xfrm>
        </p:spPr>
        <p:txBody>
          <a:bodyPr rtlCol="0">
            <a:normAutofit fontScale="90000"/>
          </a:bodyPr>
          <a:lstStyle/>
          <a:p>
            <a:pPr>
              <a:lnSpc>
                <a:spcPct val="200000"/>
              </a:lnSpc>
            </a:pPr>
            <a:br>
              <a:rPr lang="ru-RU" dirty="0"/>
            </a:br>
            <a:br>
              <a:rPr lang="ru-RU" dirty="0"/>
            </a:br>
            <a:br>
              <a:rPr lang="ru-RU" dirty="0"/>
            </a:br>
            <a:endParaRPr lang="ru-RU" dirty="0"/>
          </a:p>
        </p:txBody>
      </p:sp>
      <p:sp>
        <p:nvSpPr>
          <p:cNvPr id="3" name="Flowchart: Alternate Process 2">
            <a:extLst>
              <a:ext uri="{FF2B5EF4-FFF2-40B4-BE49-F238E27FC236}">
                <a16:creationId xmlns:a16="http://schemas.microsoft.com/office/drawing/2014/main" id="{06583ED9-8E3D-A933-112B-70874536C8DB}"/>
              </a:ext>
            </a:extLst>
          </p:cNvPr>
          <p:cNvSpPr/>
          <p:nvPr/>
        </p:nvSpPr>
        <p:spPr>
          <a:xfrm>
            <a:off x="-1" y="38688"/>
            <a:ext cx="10048875" cy="102155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az-Latn-AZ" sz="5400" b="0" cap="none" spc="0" dirty="0">
                <a:ln w="0"/>
                <a:solidFill>
                  <a:schemeClr val="tx1"/>
                </a:solidFill>
                <a:effectLst>
                  <a:outerShdw blurRad="38100" dist="19050" dir="2700000" algn="tl" rotWithShape="0">
                    <a:schemeClr val="dk1">
                      <a:alpha val="40000"/>
                    </a:schemeClr>
                  </a:outerShdw>
                </a:effectLst>
              </a:rPr>
              <a:t>TP-True Positive</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4" name="Rectangle: Rounded Corners 3">
            <a:extLst>
              <a:ext uri="{FF2B5EF4-FFF2-40B4-BE49-F238E27FC236}">
                <a16:creationId xmlns:a16="http://schemas.microsoft.com/office/drawing/2014/main" id="{5E6E6505-E479-C9AC-10CD-3B3D5F08D5C1}"/>
              </a:ext>
            </a:extLst>
          </p:cNvPr>
          <p:cNvSpPr/>
          <p:nvPr/>
        </p:nvSpPr>
        <p:spPr>
          <a:xfrm>
            <a:off x="49522" y="1630824"/>
            <a:ext cx="10048875" cy="1021556"/>
          </a:xfrm>
          <a:prstGeom prst="round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az-Latn-AZ" sz="5400" dirty="0">
                <a:ln w="0"/>
                <a:effectLst>
                  <a:outerShdw blurRad="38100" dist="19050" dir="2700000" algn="tl" rotWithShape="0">
                    <a:schemeClr val="dk1">
                      <a:alpha val="40000"/>
                    </a:schemeClr>
                  </a:outerShdw>
                </a:effectLst>
              </a:rPr>
              <a:t>F</a:t>
            </a:r>
            <a:r>
              <a:rPr lang="az-Latn-AZ" sz="5400" b="0" cap="none" spc="0" dirty="0">
                <a:ln w="0"/>
                <a:solidFill>
                  <a:schemeClr val="tx1"/>
                </a:solidFill>
                <a:effectLst>
                  <a:outerShdw blurRad="38100" dist="19050" dir="2700000" algn="tl" rotWithShape="0">
                    <a:schemeClr val="dk1">
                      <a:alpha val="40000"/>
                    </a:schemeClr>
                  </a:outerShdw>
                </a:effectLst>
              </a:rPr>
              <a:t>P-False Positive</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5" name="Rectangle: Rounded Corners 4">
            <a:extLst>
              <a:ext uri="{FF2B5EF4-FFF2-40B4-BE49-F238E27FC236}">
                <a16:creationId xmlns:a16="http://schemas.microsoft.com/office/drawing/2014/main" id="{53D5B549-54C4-5720-ADE6-698CB413934B}"/>
              </a:ext>
            </a:extLst>
          </p:cNvPr>
          <p:cNvSpPr/>
          <p:nvPr/>
        </p:nvSpPr>
        <p:spPr>
          <a:xfrm>
            <a:off x="0" y="3280342"/>
            <a:ext cx="10142467" cy="919401"/>
          </a:xfrm>
          <a:prstGeom prst="round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az-Latn-AZ" sz="4800" b="0" cap="none" spc="0" dirty="0">
                <a:ln w="0"/>
                <a:solidFill>
                  <a:schemeClr val="tx1"/>
                </a:solidFill>
                <a:effectLst>
                  <a:outerShdw blurRad="38100" dist="19050" dir="2700000" algn="tl" rotWithShape="0">
                    <a:schemeClr val="dk1">
                      <a:alpha val="40000"/>
                    </a:schemeClr>
                  </a:outerShdw>
                </a:effectLst>
              </a:rPr>
              <a:t>TN-True Negative</a:t>
            </a:r>
            <a:endParaRPr lang="en-US" sz="4800" b="0" cap="none" spc="0" dirty="0">
              <a:ln w="0"/>
              <a:solidFill>
                <a:schemeClr val="tx1"/>
              </a:solidFill>
              <a:effectLst>
                <a:outerShdw blurRad="38100" dist="19050" dir="2700000" algn="tl" rotWithShape="0">
                  <a:schemeClr val="dk1">
                    <a:alpha val="40000"/>
                  </a:schemeClr>
                </a:outerShdw>
              </a:effectLst>
            </a:endParaRPr>
          </a:p>
        </p:txBody>
      </p:sp>
      <p:sp>
        <p:nvSpPr>
          <p:cNvPr id="6" name="Rectangle: Rounded Corners 5">
            <a:extLst>
              <a:ext uri="{FF2B5EF4-FFF2-40B4-BE49-F238E27FC236}">
                <a16:creationId xmlns:a16="http://schemas.microsoft.com/office/drawing/2014/main" id="{6780BBAC-2EF8-988F-DD7F-14E23AB1EFAE}"/>
              </a:ext>
            </a:extLst>
          </p:cNvPr>
          <p:cNvSpPr/>
          <p:nvPr/>
        </p:nvSpPr>
        <p:spPr>
          <a:xfrm>
            <a:off x="0" y="5220398"/>
            <a:ext cx="10142467" cy="1021556"/>
          </a:xfrm>
          <a:prstGeom prst="round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az-Latn-AZ" sz="5400" dirty="0">
                <a:ln w="0"/>
                <a:effectLst>
                  <a:outerShdw blurRad="38100" dist="19050" dir="2700000" algn="tl" rotWithShape="0">
                    <a:schemeClr val="dk1">
                      <a:alpha val="40000"/>
                    </a:schemeClr>
                  </a:outerShdw>
                </a:effectLst>
              </a:rPr>
              <a:t>F</a:t>
            </a:r>
            <a:r>
              <a:rPr lang="az-Latn-AZ" sz="5400" b="0" cap="none" spc="0" dirty="0">
                <a:ln w="0"/>
                <a:solidFill>
                  <a:schemeClr val="tx1"/>
                </a:solidFill>
                <a:effectLst>
                  <a:outerShdw blurRad="38100" dist="19050" dir="2700000" algn="tl" rotWithShape="0">
                    <a:schemeClr val="dk1">
                      <a:alpha val="40000"/>
                    </a:schemeClr>
                  </a:outerShdw>
                </a:effectLst>
              </a:rPr>
              <a:t>N-False Negative</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738861F5-6B28-7890-E254-9C921B1F333C}"/>
              </a:ext>
            </a:extLst>
          </p:cNvPr>
          <p:cNvSpPr/>
          <p:nvPr/>
        </p:nvSpPr>
        <p:spPr>
          <a:xfrm>
            <a:off x="-84049" y="920377"/>
            <a:ext cx="9959394" cy="769441"/>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az-Latn-AZ" sz="4400" b="0" cap="none" spc="0" dirty="0">
                <a:ln w="0"/>
                <a:solidFill>
                  <a:schemeClr val="tx1"/>
                </a:solidFill>
                <a:effectLst>
                  <a:outerShdw blurRad="38100" dist="19050" dir="2700000" algn="tl" rotWithShape="0">
                    <a:schemeClr val="dk1">
                      <a:alpha val="40000"/>
                    </a:schemeClr>
                  </a:outerShdw>
                </a:effectLst>
              </a:rPr>
              <a:t>Saxta qovşaq kimi görünən saxta qovşaq</a:t>
            </a:r>
            <a:endParaRPr lang="en-US" sz="4400" b="0" cap="none" spc="0" dirty="0">
              <a:ln w="0"/>
              <a:solidFill>
                <a:schemeClr val="tx1"/>
              </a:solidFill>
              <a:effectLst>
                <a:outerShdw blurRad="38100" dist="19050" dir="2700000" algn="tl" rotWithShape="0">
                  <a:schemeClr val="dk1">
                    <a:alpha val="40000"/>
                  </a:schemeClr>
                </a:outerShdw>
              </a:effectLst>
            </a:endParaRPr>
          </a:p>
        </p:txBody>
      </p:sp>
      <p:sp>
        <p:nvSpPr>
          <p:cNvPr id="9" name="Rectangle 8">
            <a:extLst>
              <a:ext uri="{FF2B5EF4-FFF2-40B4-BE49-F238E27FC236}">
                <a16:creationId xmlns:a16="http://schemas.microsoft.com/office/drawing/2014/main" id="{20E37E66-9FE6-F1CA-21B0-68C6FCA81C07}"/>
              </a:ext>
            </a:extLst>
          </p:cNvPr>
          <p:cNvSpPr/>
          <p:nvPr/>
        </p:nvSpPr>
        <p:spPr>
          <a:xfrm>
            <a:off x="-84050" y="2550863"/>
            <a:ext cx="9959394" cy="830997"/>
          </a:xfrm>
          <a:prstGeom prst="rect">
            <a:avLst/>
          </a:prstGeom>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az-Latn-AZ" sz="4800" b="0" cap="none" spc="0" dirty="0">
                <a:ln w="0"/>
                <a:solidFill>
                  <a:schemeClr val="tx1"/>
                </a:solidFill>
                <a:effectLst>
                  <a:outerShdw blurRad="38100" dist="19050" dir="2700000" algn="tl" rotWithShape="0">
                    <a:schemeClr val="dk1">
                      <a:alpha val="40000"/>
                    </a:schemeClr>
                  </a:outerShdw>
                </a:effectLst>
              </a:rPr>
              <a:t>Real qovşaq kimi görünən saxta qovşaq</a:t>
            </a:r>
            <a:endParaRPr lang="en-US" sz="4800" b="0" cap="none" spc="0" dirty="0">
              <a:ln w="0"/>
              <a:solidFill>
                <a:schemeClr val="tx1"/>
              </a:solidFill>
              <a:effectLst>
                <a:outerShdw blurRad="38100" dist="19050" dir="2700000" algn="tl" rotWithShape="0">
                  <a:schemeClr val="dk1">
                    <a:alpha val="40000"/>
                  </a:schemeClr>
                </a:outerShdw>
              </a:effectLst>
            </a:endParaRPr>
          </a:p>
        </p:txBody>
      </p:sp>
      <p:sp>
        <p:nvSpPr>
          <p:cNvPr id="10" name="Rectangle 9">
            <a:extLst>
              <a:ext uri="{FF2B5EF4-FFF2-40B4-BE49-F238E27FC236}">
                <a16:creationId xmlns:a16="http://schemas.microsoft.com/office/drawing/2014/main" id="{04C7D638-BA1F-464C-E0EF-3B9946C84B57}"/>
              </a:ext>
            </a:extLst>
          </p:cNvPr>
          <p:cNvSpPr/>
          <p:nvPr/>
        </p:nvSpPr>
        <p:spPr>
          <a:xfrm>
            <a:off x="49522" y="4171041"/>
            <a:ext cx="9825822" cy="830997"/>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az-Latn-AZ" sz="4800" b="0" cap="none" spc="0" dirty="0">
                <a:ln w="0"/>
                <a:solidFill>
                  <a:schemeClr val="tx1"/>
                </a:solidFill>
                <a:effectLst>
                  <a:outerShdw blurRad="38100" dist="19050" dir="2700000" algn="tl" rotWithShape="0">
                    <a:schemeClr val="dk1">
                      <a:alpha val="40000"/>
                    </a:schemeClr>
                  </a:outerShdw>
                </a:effectLst>
              </a:rPr>
              <a:t>Real qovşaq kimi görünən real qovşaq</a:t>
            </a:r>
            <a:endParaRPr lang="en-US" sz="4800" b="0" cap="none" spc="0" dirty="0">
              <a:ln w="0"/>
              <a:solidFill>
                <a:schemeClr val="tx1"/>
              </a:solidFill>
              <a:effectLst>
                <a:outerShdw blurRad="38100" dist="19050" dir="2700000" algn="tl" rotWithShape="0">
                  <a:schemeClr val="dk1">
                    <a:alpha val="40000"/>
                  </a:schemeClr>
                </a:outerShdw>
              </a:effectLst>
            </a:endParaRPr>
          </a:p>
        </p:txBody>
      </p:sp>
      <p:sp>
        <p:nvSpPr>
          <p:cNvPr id="11" name="Rectangle 10">
            <a:extLst>
              <a:ext uri="{FF2B5EF4-FFF2-40B4-BE49-F238E27FC236}">
                <a16:creationId xmlns:a16="http://schemas.microsoft.com/office/drawing/2014/main" id="{81842045-5543-4976-1D69-F83A682FD84C}"/>
              </a:ext>
            </a:extLst>
          </p:cNvPr>
          <p:cNvSpPr/>
          <p:nvPr/>
        </p:nvSpPr>
        <p:spPr>
          <a:xfrm>
            <a:off x="-217611" y="6137620"/>
            <a:ext cx="10092955" cy="830997"/>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az-Latn-AZ" sz="4800" b="0" cap="none" spc="0" dirty="0">
                <a:ln w="0"/>
                <a:solidFill>
                  <a:schemeClr val="tx1"/>
                </a:solidFill>
                <a:effectLst>
                  <a:outerShdw blurRad="38100" dist="19050" dir="2700000" algn="tl" rotWithShape="0">
                    <a:schemeClr val="dk1">
                      <a:alpha val="40000"/>
                    </a:schemeClr>
                  </a:outerShdw>
                </a:effectLst>
              </a:rPr>
              <a:t>Saxta qovşaq kimi görünən real qovşaq</a:t>
            </a:r>
            <a:endParaRPr lang="en-US" sz="48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0747665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931774" y="4649427"/>
            <a:ext cx="6956611" cy="2387600"/>
          </a:xfrm>
        </p:spPr>
        <p:txBody>
          <a:bodyPr rtlCol="0">
            <a:normAutofit fontScale="90000"/>
          </a:bodyPr>
          <a:lstStyle/>
          <a:p>
            <a:pPr>
              <a:lnSpc>
                <a:spcPct val="200000"/>
              </a:lnSpc>
            </a:pPr>
            <a:r>
              <a:rPr lang="en-CA" sz="3100" dirty="0">
                <a:ln w="3175">
                  <a:solidFill>
                    <a:schemeClr val="tx1"/>
                  </a:solidFill>
                </a:ln>
                <a:effectLst/>
                <a:latin typeface="Times New Roman" panose="02020603050405020304" pitchFamily="18" charset="0"/>
                <a:ea typeface="Times New Roman" panose="02020603050405020304" pitchFamily="18" charset="0"/>
              </a:rPr>
              <a:t>METIS KLASTERL</a:t>
            </a:r>
            <a:r>
              <a:rPr lang="az-Latn-AZ" sz="3100" dirty="0">
                <a:ln w="3175">
                  <a:solidFill>
                    <a:schemeClr val="tx1"/>
                  </a:solidFill>
                </a:ln>
                <a:effectLst/>
                <a:latin typeface="Times New Roman" panose="02020603050405020304" pitchFamily="18" charset="0"/>
                <a:ea typeface="Times New Roman" panose="02020603050405020304" pitchFamily="18" charset="0"/>
              </a:rPr>
              <a:t>ƏŞMƏ</a:t>
            </a:r>
            <a:r>
              <a:rPr lang="en-CA" sz="3100" dirty="0">
                <a:ln w="3175">
                  <a:solidFill>
                    <a:schemeClr val="tx1"/>
                  </a:solidFill>
                </a:ln>
                <a:effectLst/>
                <a:latin typeface="Times New Roman" panose="02020603050405020304" pitchFamily="18" charset="0"/>
                <a:ea typeface="Times New Roman" panose="02020603050405020304" pitchFamily="18" charset="0"/>
              </a:rPr>
              <a:t>-3%(FP),1%(FN</a:t>
            </a:r>
            <a:r>
              <a:rPr lang="en-CA" sz="4400" dirty="0">
                <a:ln w="3175">
                  <a:solidFill>
                    <a:schemeClr val="tx1"/>
                  </a:solidFill>
                </a:ln>
                <a:effectLst/>
                <a:latin typeface="Times New Roman" panose="02020603050405020304" pitchFamily="18" charset="0"/>
                <a:ea typeface="Times New Roman" panose="02020603050405020304" pitchFamily="18" charset="0"/>
              </a:rPr>
              <a:t>)</a:t>
            </a:r>
            <a:br>
              <a:rPr lang="az-Latn-AZ" sz="4400" dirty="0">
                <a:ln w="3175">
                  <a:solidFill>
                    <a:schemeClr val="tx1"/>
                  </a:solidFill>
                </a:ln>
                <a:effectLst/>
                <a:latin typeface="Times New Roman" panose="02020603050405020304" pitchFamily="18" charset="0"/>
                <a:ea typeface="Times New Roman" panose="02020603050405020304" pitchFamily="18" charset="0"/>
              </a:rPr>
            </a:br>
            <a:br>
              <a:rPr lang="az-Latn-AZ" dirty="0">
                <a:ln w="3175">
                  <a:solidFill>
                    <a:schemeClr val="tx1"/>
                  </a:solidFill>
                </a:ln>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3"/>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4"/>
          <a:stretch>
            <a:fillRect/>
          </a:stretch>
        </p:blipFill>
        <p:spPr>
          <a:xfrm>
            <a:off x="59028" y="6062695"/>
            <a:ext cx="472481" cy="472481"/>
          </a:xfrm>
          <a:prstGeom prst="rect">
            <a:avLst/>
          </a:prstGeom>
        </p:spPr>
      </p:pic>
      <p:pic>
        <p:nvPicPr>
          <p:cNvPr id="4" name="Picture 3">
            <a:extLst>
              <a:ext uri="{FF2B5EF4-FFF2-40B4-BE49-F238E27FC236}">
                <a16:creationId xmlns:a16="http://schemas.microsoft.com/office/drawing/2014/main" id="{958BF161-AE2B-4A22-1EC2-CE3BDB21032B}"/>
              </a:ext>
            </a:extLst>
          </p:cNvPr>
          <p:cNvPicPr>
            <a:picLocks noChangeAspect="1"/>
          </p:cNvPicPr>
          <p:nvPr/>
        </p:nvPicPr>
        <p:blipFill>
          <a:blip r:embed="rId5"/>
          <a:stretch>
            <a:fillRect/>
          </a:stretch>
        </p:blipFill>
        <p:spPr>
          <a:xfrm>
            <a:off x="7654758" y="0"/>
            <a:ext cx="4537242" cy="6858000"/>
          </a:xfrm>
          <a:prstGeom prst="rect">
            <a:avLst/>
          </a:prstGeom>
        </p:spPr>
      </p:pic>
      <p:sp>
        <p:nvSpPr>
          <p:cNvPr id="5" name="Rectangle 4">
            <a:extLst>
              <a:ext uri="{FF2B5EF4-FFF2-40B4-BE49-F238E27FC236}">
                <a16:creationId xmlns:a16="http://schemas.microsoft.com/office/drawing/2014/main" id="{2E4BE788-BF15-7CEC-E607-32F65C1A4F7D}"/>
              </a:ext>
            </a:extLst>
          </p:cNvPr>
          <p:cNvSpPr/>
          <p:nvPr/>
        </p:nvSpPr>
        <p:spPr>
          <a:xfrm>
            <a:off x="623096" y="1014773"/>
            <a:ext cx="8240718" cy="923330"/>
          </a:xfrm>
          <a:prstGeom prst="rect">
            <a:avLst/>
          </a:prstGeom>
          <a:noFill/>
        </p:spPr>
        <p:txBody>
          <a:bodyPr wrap="none" lIns="91440" tIns="45720" rIns="91440" bIns="45720">
            <a:spAutoFit/>
          </a:bodyPr>
          <a:lstStyle/>
          <a:p>
            <a:pPr algn="ctr"/>
            <a:r>
              <a:rPr lang="az-Latn-AZ" sz="5400" dirty="0">
                <a:ln w="57150">
                  <a:solidFill>
                    <a:schemeClr val="tx1"/>
                  </a:solidFill>
                </a:ln>
                <a:effectLst>
                  <a:outerShdw blurRad="38100" dist="19050" dir="2700000" algn="tl" rotWithShape="0">
                    <a:schemeClr val="dk1">
                      <a:alpha val="40000"/>
                    </a:schemeClr>
                  </a:outerShdw>
                </a:effectLst>
              </a:rPr>
              <a:t>1.Xüsusiyyət Əsaslı yanaşma</a:t>
            </a:r>
            <a:endParaRPr lang="en-US" sz="5400" b="0" cap="none" spc="0" dirty="0">
              <a:ln w="57150">
                <a:solidFill>
                  <a:schemeClr val="tx1"/>
                </a:solidFill>
              </a:ln>
              <a:solidFill>
                <a:schemeClr val="tx1"/>
              </a:solidFill>
              <a:effectLst>
                <a:outerShdw blurRad="38100" dist="19050" dir="2700000" algn="tl" rotWithShape="0">
                  <a:schemeClr val="dk1">
                    <a:alpha val="40000"/>
                  </a:schemeClr>
                </a:outerShdw>
              </a:effectLst>
            </a:endParaRPr>
          </a:p>
        </p:txBody>
      </p:sp>
      <p:sp>
        <p:nvSpPr>
          <p:cNvPr id="6" name="Rectangle 5">
            <a:extLst>
              <a:ext uri="{FF2B5EF4-FFF2-40B4-BE49-F238E27FC236}">
                <a16:creationId xmlns:a16="http://schemas.microsoft.com/office/drawing/2014/main" id="{2932B48F-314F-761C-E8E1-FC945B9CA14E}"/>
              </a:ext>
            </a:extLst>
          </p:cNvPr>
          <p:cNvSpPr/>
          <p:nvPr/>
        </p:nvSpPr>
        <p:spPr>
          <a:xfrm>
            <a:off x="-38314" y="3751720"/>
            <a:ext cx="8896795" cy="646331"/>
          </a:xfrm>
          <a:prstGeom prst="rect">
            <a:avLst/>
          </a:prstGeom>
          <a:noFill/>
        </p:spPr>
        <p:txBody>
          <a:bodyPr wrap="none" lIns="91440" tIns="45720" rIns="91440" bIns="45720">
            <a:spAutoFit/>
          </a:bodyPr>
          <a:lstStyle/>
          <a:p>
            <a:pPr algn="ctr"/>
            <a:r>
              <a:rPr lang="az-Latn-AZ" sz="3600" dirty="0">
                <a:ln w="3175">
                  <a:solidFill>
                    <a:schemeClr val="tx1"/>
                  </a:solidFill>
                </a:ln>
                <a:latin typeface="Times New Roman" panose="02020603050405020304" pitchFamily="18" charset="0"/>
                <a:ea typeface="Times New Roman" panose="02020603050405020304" pitchFamily="18" charset="0"/>
              </a:rPr>
              <a:t>SVM KLASSİFİKATORU</a:t>
            </a:r>
            <a:r>
              <a:rPr lang="en-CA" sz="3600" dirty="0">
                <a:ln w="3175">
                  <a:solidFill>
                    <a:schemeClr val="tx1"/>
                  </a:solidFill>
                </a:ln>
                <a:latin typeface="Times New Roman" panose="02020603050405020304" pitchFamily="18" charset="0"/>
                <a:ea typeface="Times New Roman" panose="02020603050405020304" pitchFamily="18" charset="0"/>
              </a:rPr>
              <a:t>-99%(TP),07%(FN)</a:t>
            </a:r>
            <a:endParaRPr lang="en-US" sz="36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45677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CF5B-E8DE-48F3-9581-51BBEC47AE73}"/>
              </a:ext>
            </a:extLst>
          </p:cNvPr>
          <p:cNvSpPr>
            <a:spLocks noGrp="1"/>
          </p:cNvSpPr>
          <p:nvPr>
            <p:ph type="ctrTitle"/>
          </p:nvPr>
        </p:nvSpPr>
        <p:spPr>
          <a:xfrm>
            <a:off x="931774" y="4649427"/>
            <a:ext cx="6956611" cy="2387600"/>
          </a:xfrm>
        </p:spPr>
        <p:txBody>
          <a:bodyPr rtlCol="0">
            <a:normAutofit fontScale="90000"/>
          </a:bodyPr>
          <a:lstStyle/>
          <a:p>
            <a:pPr>
              <a:lnSpc>
                <a:spcPct val="200000"/>
              </a:lnSpc>
            </a:pPr>
            <a:r>
              <a:rPr lang="az-Latn-AZ" sz="3100" dirty="0">
                <a:ln w="3175">
                  <a:solidFill>
                    <a:schemeClr val="tx1"/>
                  </a:solidFill>
                </a:ln>
                <a:effectLst/>
                <a:latin typeface="Times New Roman" panose="02020603050405020304" pitchFamily="18" charset="0"/>
                <a:ea typeface="Times New Roman" panose="02020603050405020304" pitchFamily="18" charset="0"/>
              </a:rPr>
              <a:t>ƏSAS KOMPONENT ANALİZİ</a:t>
            </a:r>
            <a:r>
              <a:rPr lang="en-CA" sz="3100" dirty="0">
                <a:ln w="3175">
                  <a:solidFill>
                    <a:schemeClr val="tx1"/>
                  </a:solidFill>
                </a:ln>
                <a:latin typeface="Times New Roman" panose="02020603050405020304" pitchFamily="18" charset="0"/>
                <a:ea typeface="Times New Roman" panose="02020603050405020304" pitchFamily="18" charset="0"/>
              </a:rPr>
              <a:t> 66%(FP)</a:t>
            </a:r>
            <a:br>
              <a:rPr lang="az-Latn-AZ" sz="4400" dirty="0">
                <a:ln w="3175">
                  <a:solidFill>
                    <a:schemeClr val="tx1"/>
                  </a:solidFill>
                </a:ln>
                <a:effectLst/>
                <a:latin typeface="Times New Roman" panose="02020603050405020304" pitchFamily="18" charset="0"/>
                <a:ea typeface="Times New Roman" panose="02020603050405020304" pitchFamily="18" charset="0"/>
              </a:rPr>
            </a:br>
            <a:br>
              <a:rPr lang="az-Latn-AZ" dirty="0">
                <a:ln w="3175">
                  <a:solidFill>
                    <a:schemeClr val="tx1"/>
                  </a:solidFill>
                </a:ln>
                <a:effectLst/>
                <a:latin typeface="Times New Roman" panose="02020603050405020304" pitchFamily="18" charset="0"/>
                <a:ea typeface="Times New Roman" panose="02020603050405020304" pitchFamily="18" charset="0"/>
              </a:rPr>
            </a:br>
            <a:br>
              <a:rPr lang="ru-RU" sz="1800" dirty="0">
                <a:effectLst/>
                <a:latin typeface="Times New Roman" panose="02020603050405020304" pitchFamily="18" charset="0"/>
                <a:ea typeface="Times New Roman" panose="02020603050405020304" pitchFamily="18" charset="0"/>
              </a:rPr>
            </a:br>
            <a:endParaRPr lang="ru-RU" dirty="0"/>
          </a:p>
        </p:txBody>
      </p:sp>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3"/>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4"/>
          <a:stretch>
            <a:fillRect/>
          </a:stretch>
        </p:blipFill>
        <p:spPr>
          <a:xfrm>
            <a:off x="59028" y="6062695"/>
            <a:ext cx="472481" cy="472481"/>
          </a:xfrm>
          <a:prstGeom prst="rect">
            <a:avLst/>
          </a:prstGeom>
        </p:spPr>
      </p:pic>
      <p:pic>
        <p:nvPicPr>
          <p:cNvPr id="4" name="Picture 3">
            <a:extLst>
              <a:ext uri="{FF2B5EF4-FFF2-40B4-BE49-F238E27FC236}">
                <a16:creationId xmlns:a16="http://schemas.microsoft.com/office/drawing/2014/main" id="{958BF161-AE2B-4A22-1EC2-CE3BDB21032B}"/>
              </a:ext>
            </a:extLst>
          </p:cNvPr>
          <p:cNvPicPr>
            <a:picLocks noChangeAspect="1"/>
          </p:cNvPicPr>
          <p:nvPr/>
        </p:nvPicPr>
        <p:blipFill>
          <a:blip r:embed="rId5"/>
          <a:stretch>
            <a:fillRect/>
          </a:stretch>
        </p:blipFill>
        <p:spPr>
          <a:xfrm>
            <a:off x="7888384" y="0"/>
            <a:ext cx="4303615" cy="6858000"/>
          </a:xfrm>
          <a:prstGeom prst="rect">
            <a:avLst/>
          </a:prstGeom>
        </p:spPr>
      </p:pic>
      <p:sp>
        <p:nvSpPr>
          <p:cNvPr id="5" name="Rectangle 4">
            <a:extLst>
              <a:ext uri="{FF2B5EF4-FFF2-40B4-BE49-F238E27FC236}">
                <a16:creationId xmlns:a16="http://schemas.microsoft.com/office/drawing/2014/main" id="{2E4BE788-BF15-7CEC-E607-32F65C1A4F7D}"/>
              </a:ext>
            </a:extLst>
          </p:cNvPr>
          <p:cNvSpPr/>
          <p:nvPr/>
        </p:nvSpPr>
        <p:spPr>
          <a:xfrm>
            <a:off x="1009937" y="1014773"/>
            <a:ext cx="7467045" cy="923330"/>
          </a:xfrm>
          <a:prstGeom prst="rect">
            <a:avLst/>
          </a:prstGeom>
          <a:noFill/>
        </p:spPr>
        <p:txBody>
          <a:bodyPr wrap="none" lIns="91440" tIns="45720" rIns="91440" bIns="45720">
            <a:spAutoFit/>
          </a:bodyPr>
          <a:lstStyle/>
          <a:p>
            <a:pPr algn="ctr"/>
            <a:r>
              <a:rPr lang="az-Latn-AZ" sz="5400" dirty="0">
                <a:ln w="57150">
                  <a:solidFill>
                    <a:schemeClr val="tx1"/>
                  </a:solidFill>
                </a:ln>
                <a:effectLst>
                  <a:outerShdw blurRad="38100" dist="19050" dir="2700000" algn="tl" rotWithShape="0">
                    <a:schemeClr val="dk1">
                      <a:alpha val="40000"/>
                    </a:schemeClr>
                  </a:outerShdw>
                </a:effectLst>
              </a:rPr>
              <a:t>2.Xüsusiyyətin azaldılması</a:t>
            </a:r>
            <a:endParaRPr lang="en-US" sz="5400" b="0" cap="none" spc="0" dirty="0">
              <a:ln w="57150">
                <a:solidFill>
                  <a:schemeClr val="tx1"/>
                </a:solidFill>
              </a:ln>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75976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3"/>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4"/>
          <a:stretch>
            <a:fillRect/>
          </a:stretch>
        </p:blipFill>
        <p:spPr>
          <a:xfrm>
            <a:off x="59028" y="6062695"/>
            <a:ext cx="472481" cy="472481"/>
          </a:xfrm>
          <a:prstGeom prst="rect">
            <a:avLst/>
          </a:prstGeom>
        </p:spPr>
      </p:pic>
      <p:sp>
        <p:nvSpPr>
          <p:cNvPr id="5" name="Flowchart: Alternate Process 4">
            <a:extLst>
              <a:ext uri="{FF2B5EF4-FFF2-40B4-BE49-F238E27FC236}">
                <a16:creationId xmlns:a16="http://schemas.microsoft.com/office/drawing/2014/main" id="{2E4BE788-BF15-7CEC-E607-32F65C1A4F7D}"/>
              </a:ext>
            </a:extLst>
          </p:cNvPr>
          <p:cNvSpPr/>
          <p:nvPr/>
        </p:nvSpPr>
        <p:spPr>
          <a:xfrm>
            <a:off x="531509" y="1891648"/>
            <a:ext cx="10691876" cy="1940957"/>
          </a:xfrm>
          <a:prstGeom prst="flowChartAlternateProcess">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az-Latn-AZ" sz="5400" cap="none" spc="0" dirty="0">
                <a:ln w="3175">
                  <a:solidFill>
                    <a:schemeClr val="tx1"/>
                  </a:solidFill>
                </a:ln>
                <a:solidFill>
                  <a:schemeClr val="tx1"/>
                </a:solidFill>
                <a:latin typeface="Times New Roman" panose="02020603050405020304" pitchFamily="18" charset="0"/>
                <a:cs typeface="Times New Roman" panose="02020603050405020304" pitchFamily="18" charset="0"/>
              </a:rPr>
              <a:t>Müxtəlif sosial </a:t>
            </a:r>
            <a:r>
              <a:rPr lang="az-Latn-AZ" sz="5400" dirty="0">
                <a:ln w="3175">
                  <a:solidFill>
                    <a:schemeClr val="tx1"/>
                  </a:solidFill>
                </a:ln>
                <a:latin typeface="Times New Roman" panose="02020603050405020304" pitchFamily="18" charset="0"/>
                <a:cs typeface="Times New Roman" panose="02020603050405020304" pitchFamily="18" charset="0"/>
              </a:rPr>
              <a:t>şəbəkələrdə müxtəlif metodların istifadə edili</a:t>
            </a:r>
            <a:r>
              <a:rPr lang="en-CA" sz="5400" dirty="0">
                <a:ln w="3175">
                  <a:solidFill>
                    <a:schemeClr val="tx1"/>
                  </a:solidFill>
                </a:ln>
                <a:latin typeface="Times New Roman" panose="02020603050405020304" pitchFamily="18" charset="0"/>
                <a:cs typeface="Times New Roman" panose="02020603050405020304" pitchFamily="18" charset="0"/>
              </a:rPr>
              <a:t>r</a:t>
            </a:r>
            <a:r>
              <a:rPr lang="az-Latn-AZ" sz="5400" dirty="0">
                <a:ln w="3175">
                  <a:solidFill>
                    <a:schemeClr val="tx1"/>
                  </a:solidFill>
                </a:ln>
                <a:latin typeface="Times New Roman" panose="02020603050405020304" pitchFamily="18" charset="0"/>
                <a:cs typeface="Times New Roman" panose="02020603050405020304" pitchFamily="18" charset="0"/>
              </a:rPr>
              <a:t>:</a:t>
            </a:r>
            <a:endParaRPr lang="en-US" sz="4800" cap="none" spc="0" dirty="0">
              <a:ln w="3175">
                <a:solidFill>
                  <a:schemeClr val="tx1"/>
                </a:solidFill>
              </a:ln>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74453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3"/>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4"/>
          <a:stretch>
            <a:fillRect/>
          </a:stretch>
        </p:blipFill>
        <p:spPr>
          <a:xfrm>
            <a:off x="59028" y="6062695"/>
            <a:ext cx="472481" cy="472481"/>
          </a:xfrm>
          <a:prstGeom prst="rect">
            <a:avLst/>
          </a:prstGeom>
        </p:spPr>
      </p:pic>
      <p:sp>
        <p:nvSpPr>
          <p:cNvPr id="5" name="Flowchart: Alternate Process 4">
            <a:extLst>
              <a:ext uri="{FF2B5EF4-FFF2-40B4-BE49-F238E27FC236}">
                <a16:creationId xmlns:a16="http://schemas.microsoft.com/office/drawing/2014/main" id="{2E4BE788-BF15-7CEC-E607-32F65C1A4F7D}"/>
              </a:ext>
            </a:extLst>
          </p:cNvPr>
          <p:cNvSpPr/>
          <p:nvPr/>
        </p:nvSpPr>
        <p:spPr>
          <a:xfrm>
            <a:off x="352423" y="1343025"/>
            <a:ext cx="11889091" cy="4494848"/>
          </a:xfrm>
          <a:prstGeom prst="flowChartAlternateProcess">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az-Latn-AZ" sz="5400" cap="none" spc="0" dirty="0">
                <a:ln w="3175">
                  <a:solidFill>
                    <a:schemeClr val="tx1"/>
                  </a:solidFill>
                </a:ln>
                <a:solidFill>
                  <a:schemeClr val="tx1"/>
                </a:solidFill>
                <a:latin typeface="Times New Roman" panose="02020603050405020304" pitchFamily="18" charset="0"/>
                <a:cs typeface="Times New Roman" panose="02020603050405020304" pitchFamily="18" charset="0"/>
              </a:rPr>
              <a:t>T</a:t>
            </a:r>
            <a:r>
              <a:rPr lang="en-CA" sz="5400" cap="none" spc="0" dirty="0">
                <a:ln w="3175">
                  <a:solidFill>
                    <a:schemeClr val="tx1"/>
                  </a:solidFill>
                </a:ln>
                <a:solidFill>
                  <a:schemeClr val="tx1"/>
                </a:solidFill>
                <a:latin typeface="Times New Roman" panose="02020603050405020304" pitchFamily="18" charset="0"/>
                <a:cs typeface="Times New Roman" panose="02020603050405020304" pitchFamily="18" charset="0"/>
              </a:rPr>
              <a:t>witter—</a:t>
            </a:r>
            <a:r>
              <a:rPr lang="en-CA" sz="5400" cap="none" spc="0" dirty="0">
                <a:ln w="3175">
                  <a:solidFill>
                    <a:schemeClr val="tx1"/>
                  </a:solidFill>
                </a:ln>
                <a:solidFill>
                  <a:schemeClr val="accent1"/>
                </a:solidFill>
                <a:latin typeface="Times New Roman" panose="02020603050405020304" pitchFamily="18" charset="0"/>
                <a:cs typeface="Times New Roman" panose="02020603050405020304" pitchFamily="18" charset="0"/>
              </a:rPr>
              <a:t>Naïve Bayes</a:t>
            </a:r>
          </a:p>
          <a:p>
            <a:pPr algn="ctr"/>
            <a:r>
              <a:rPr lang="en-CA" sz="5400" dirty="0">
                <a:ln w="3175">
                  <a:solidFill>
                    <a:schemeClr val="tx1"/>
                  </a:solidFill>
                </a:ln>
                <a:solidFill>
                  <a:schemeClr val="tx1"/>
                </a:solidFill>
                <a:latin typeface="Times New Roman" panose="02020603050405020304" pitchFamily="18" charset="0"/>
                <a:cs typeface="Times New Roman" panose="02020603050405020304" pitchFamily="18" charset="0"/>
              </a:rPr>
              <a:t>Facebook v</a:t>
            </a:r>
            <a:r>
              <a:rPr lang="az-Latn-AZ" sz="5400" dirty="0">
                <a:ln w="3175">
                  <a:solidFill>
                    <a:schemeClr val="tx1"/>
                  </a:solidFill>
                </a:ln>
                <a:solidFill>
                  <a:schemeClr val="tx1"/>
                </a:solidFill>
                <a:latin typeface="Times New Roman" panose="02020603050405020304" pitchFamily="18" charset="0"/>
                <a:cs typeface="Times New Roman" panose="02020603050405020304" pitchFamily="18" charset="0"/>
              </a:rPr>
              <a:t>ə sibil hesabların aşkarlanması—</a:t>
            </a:r>
            <a:r>
              <a:rPr lang="az-Latn-AZ" sz="5400" dirty="0">
                <a:ln w="3175">
                  <a:solidFill>
                    <a:schemeClr val="tx1"/>
                  </a:solidFill>
                </a:ln>
                <a:solidFill>
                  <a:schemeClr val="accent1"/>
                </a:solidFill>
                <a:latin typeface="Times New Roman" panose="02020603050405020304" pitchFamily="18" charset="0"/>
                <a:cs typeface="Times New Roman" panose="02020603050405020304" pitchFamily="18" charset="0"/>
              </a:rPr>
              <a:t>k-NNvə PCA</a:t>
            </a:r>
          </a:p>
          <a:p>
            <a:pPr algn="ctr"/>
            <a:r>
              <a:rPr lang="az-Latn-AZ" sz="4800" cap="none" spc="0" dirty="0">
                <a:ln w="3175">
                  <a:solidFill>
                    <a:schemeClr val="tx1"/>
                  </a:solidFill>
                </a:ln>
                <a:solidFill>
                  <a:schemeClr val="tx1"/>
                </a:solidFill>
                <a:latin typeface="Times New Roman" panose="02020603050405020304" pitchFamily="18" charset="0"/>
                <a:cs typeface="Times New Roman" panose="02020603050405020304" pitchFamily="18" charset="0"/>
              </a:rPr>
              <a:t>Vikipediya—</a:t>
            </a:r>
            <a:r>
              <a:rPr lang="az-Latn-AZ" sz="4800" cap="none" spc="0" dirty="0">
                <a:ln w="3175">
                  <a:solidFill>
                    <a:schemeClr val="tx1"/>
                  </a:solidFill>
                </a:ln>
                <a:solidFill>
                  <a:schemeClr val="accent1"/>
                </a:solidFill>
                <a:latin typeface="Times New Roman" panose="02020603050405020304" pitchFamily="18" charset="0"/>
                <a:cs typeface="Times New Roman" panose="02020603050405020304" pitchFamily="18" charset="0"/>
              </a:rPr>
              <a:t>SVM</a:t>
            </a:r>
          </a:p>
          <a:p>
            <a:pPr algn="ctr"/>
            <a:r>
              <a:rPr lang="az-Latn-AZ" sz="4800" dirty="0">
                <a:ln w="3175">
                  <a:solidFill>
                    <a:schemeClr val="tx1"/>
                  </a:solidFill>
                </a:ln>
                <a:solidFill>
                  <a:schemeClr val="tx1"/>
                </a:solidFill>
                <a:latin typeface="Times New Roman" panose="02020603050405020304" pitchFamily="18" charset="0"/>
                <a:cs typeface="Times New Roman" panose="02020603050405020304" pitchFamily="18" charset="0"/>
              </a:rPr>
              <a:t>F</a:t>
            </a:r>
            <a:r>
              <a:rPr lang="en-CA" sz="4800" dirty="0" err="1">
                <a:ln w="3175">
                  <a:solidFill>
                    <a:schemeClr val="tx1"/>
                  </a:solidFill>
                </a:ln>
                <a:solidFill>
                  <a:schemeClr val="tx1"/>
                </a:solidFill>
                <a:latin typeface="Times New Roman" panose="02020603050405020304" pitchFamily="18" charset="0"/>
                <a:cs typeface="Times New Roman" panose="02020603050405020304" pitchFamily="18" charset="0"/>
              </a:rPr>
              <a:t>acebook</a:t>
            </a:r>
            <a:r>
              <a:rPr lang="az-Latn-AZ" sz="4800" dirty="0">
                <a:ln w="3175">
                  <a:solidFill>
                    <a:schemeClr val="tx1"/>
                  </a:solidFill>
                </a:ln>
                <a:solidFill>
                  <a:schemeClr val="tx1"/>
                </a:solidFill>
                <a:latin typeface="Times New Roman" panose="02020603050405020304" pitchFamily="18" charset="0"/>
                <a:cs typeface="Times New Roman" panose="02020603050405020304" pitchFamily="18" charset="0"/>
              </a:rPr>
              <a:t>,T</a:t>
            </a:r>
            <a:r>
              <a:rPr lang="en-CA" sz="4800" dirty="0" err="1">
                <a:ln w="3175">
                  <a:solidFill>
                    <a:schemeClr val="tx1"/>
                  </a:solidFill>
                </a:ln>
                <a:solidFill>
                  <a:schemeClr val="tx1"/>
                </a:solidFill>
                <a:latin typeface="Times New Roman" panose="02020603050405020304" pitchFamily="18" charset="0"/>
                <a:cs typeface="Times New Roman" panose="02020603050405020304" pitchFamily="18" charset="0"/>
              </a:rPr>
              <a:t>witter,MySpace</a:t>
            </a:r>
            <a:r>
              <a:rPr lang="en-CA" sz="4800" dirty="0">
                <a:ln w="3175">
                  <a:solidFill>
                    <a:schemeClr val="tx1"/>
                  </a:solidFill>
                </a:ln>
                <a:solidFill>
                  <a:schemeClr val="tx1"/>
                </a:solidFill>
                <a:latin typeface="Times New Roman" panose="02020603050405020304" pitchFamily="18" charset="0"/>
                <a:cs typeface="Times New Roman" panose="02020603050405020304" pitchFamily="18" charset="0"/>
              </a:rPr>
              <a:t>—</a:t>
            </a:r>
            <a:r>
              <a:rPr lang="en-CA" sz="4800" dirty="0">
                <a:ln w="3175">
                  <a:solidFill>
                    <a:schemeClr val="tx1"/>
                  </a:solidFill>
                </a:ln>
                <a:solidFill>
                  <a:schemeClr val="accent1"/>
                </a:solidFill>
                <a:latin typeface="Times New Roman" panose="02020603050405020304" pitchFamily="18" charset="0"/>
                <a:cs typeface="Times New Roman" panose="02020603050405020304" pitchFamily="18" charset="0"/>
              </a:rPr>
              <a:t>Random Forest</a:t>
            </a:r>
            <a:endParaRPr lang="en-US" sz="4800" cap="none" spc="0" dirty="0">
              <a:ln w="3175">
                <a:solidFill>
                  <a:schemeClr val="tx1"/>
                </a:solidFill>
              </a:ln>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14636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6000" b="-6000"/>
          </a:stretch>
        </a:blip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4"/>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5"/>
          <a:stretch>
            <a:fillRect/>
          </a:stretch>
        </p:blipFill>
        <p:spPr>
          <a:xfrm>
            <a:off x="59028" y="6062695"/>
            <a:ext cx="472481" cy="472481"/>
          </a:xfrm>
          <a:prstGeom prst="rect">
            <a:avLst/>
          </a:prstGeom>
        </p:spPr>
      </p:pic>
      <p:sp>
        <p:nvSpPr>
          <p:cNvPr id="5" name="Flowchart: Alternate Process 4">
            <a:extLst>
              <a:ext uri="{FF2B5EF4-FFF2-40B4-BE49-F238E27FC236}">
                <a16:creationId xmlns:a16="http://schemas.microsoft.com/office/drawing/2014/main" id="{2E4BE788-BF15-7CEC-E607-32F65C1A4F7D}"/>
              </a:ext>
            </a:extLst>
          </p:cNvPr>
          <p:cNvSpPr/>
          <p:nvPr/>
        </p:nvSpPr>
        <p:spPr>
          <a:xfrm>
            <a:off x="59028" y="1381601"/>
            <a:ext cx="11889091" cy="3371136"/>
          </a:xfrm>
          <a:prstGeom prst="flowChartAlternateProcess">
            <a:avLst/>
          </a:prstGeom>
          <a:noFill/>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en-CA" sz="4800" i="1" dirty="0">
                <a:ln w="28575">
                  <a:solidFill>
                    <a:schemeClr val="bg1"/>
                  </a:solidFill>
                </a:ln>
                <a:solidFill>
                  <a:schemeClr val="bg1"/>
                </a:solidFill>
              </a:rPr>
              <a:t>Facebook </a:t>
            </a:r>
            <a:r>
              <a:rPr lang="en-CA" sz="4800" i="1" dirty="0" err="1">
                <a:ln w="28575">
                  <a:solidFill>
                    <a:schemeClr val="bg1"/>
                  </a:solidFill>
                </a:ln>
                <a:solidFill>
                  <a:schemeClr val="bg1"/>
                </a:solidFill>
              </a:rPr>
              <a:t>sosial</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şəbəkəsində</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saxta</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profillərin</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aşkarlanması</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üçün</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FBCecker</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ağıllı</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sistemini</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təklif</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edilmişdir</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Təklif</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edilən</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yanaşma</a:t>
            </a:r>
            <a:r>
              <a:rPr lang="en-CA" sz="4800" i="1" dirty="0">
                <a:ln w="28575">
                  <a:solidFill>
                    <a:schemeClr val="bg1"/>
                  </a:solidFill>
                </a:ln>
                <a:solidFill>
                  <a:schemeClr val="bg1"/>
                </a:solidFill>
              </a:rPr>
              <a:t> 3 </a:t>
            </a:r>
            <a:r>
              <a:rPr lang="en-CA" sz="4800" i="1" dirty="0" err="1">
                <a:ln w="28575">
                  <a:solidFill>
                    <a:schemeClr val="bg1"/>
                  </a:solidFill>
                </a:ln>
                <a:solidFill>
                  <a:schemeClr val="bg1"/>
                </a:solidFill>
              </a:rPr>
              <a:t>pillədən</a:t>
            </a:r>
            <a:r>
              <a:rPr lang="en-CA" sz="4800" i="1" dirty="0">
                <a:ln w="28575">
                  <a:solidFill>
                    <a:schemeClr val="bg1"/>
                  </a:solidFill>
                </a:ln>
                <a:solidFill>
                  <a:schemeClr val="bg1"/>
                </a:solidFill>
              </a:rPr>
              <a:t> </a:t>
            </a:r>
            <a:r>
              <a:rPr lang="en-CA" sz="4800" i="1" dirty="0" err="1">
                <a:ln w="28575">
                  <a:solidFill>
                    <a:schemeClr val="bg1"/>
                  </a:solidFill>
                </a:ln>
                <a:solidFill>
                  <a:schemeClr val="bg1"/>
                </a:solidFill>
              </a:rPr>
              <a:t>ibarətdir</a:t>
            </a:r>
            <a:r>
              <a:rPr lang="en-CA" sz="4800" i="1" dirty="0">
                <a:ln w="28575">
                  <a:solidFill>
                    <a:schemeClr val="bg1"/>
                  </a:solidFill>
                </a:ln>
                <a:solidFill>
                  <a:schemeClr val="bg1"/>
                </a:solidFill>
              </a:rPr>
              <a:t>.</a:t>
            </a:r>
            <a:endParaRPr lang="en-US" sz="4800" i="1" cap="none" spc="0" dirty="0">
              <a:ln w="28575">
                <a:solidFill>
                  <a:schemeClr val="bg1"/>
                </a:solidFill>
              </a:ln>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8940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algn="ctr" rtl="0">
              <a:spcBef>
                <a:spcPct val="0"/>
              </a:spcBef>
            </a:pPr>
            <a:r>
              <a:rPr lang="en-US" sz="4000" dirty="0" err="1"/>
              <a:t>Fırıldaqçılığın</a:t>
            </a:r>
            <a:r>
              <a:rPr lang="en-US" sz="4000" dirty="0"/>
              <a:t> </a:t>
            </a:r>
            <a:r>
              <a:rPr lang="en-US" sz="4000" dirty="0" err="1"/>
              <a:t>aşkarlanması</a:t>
            </a:r>
            <a:br>
              <a:rPr lang="en-US" sz="4000" dirty="0"/>
            </a:br>
            <a:endParaRPr lang="en-US" sz="4000" dirty="0"/>
          </a:p>
        </p:txBody>
      </p:sp>
      <p:sp>
        <p:nvSpPr>
          <p:cNvPr id="3" name="Content Placeholder 2"/>
          <p:cNvSpPr>
            <a:spLocks noGrp="1"/>
          </p:cNvSpPr>
          <p:nvPr>
            <p:ph idx="1"/>
          </p:nvPr>
        </p:nvSpPr>
        <p:spPr/>
        <p:txBody>
          <a:bodyPr/>
          <a:lstStyle/>
          <a:p>
            <a:pPr marL="0" indent="0">
              <a:buNone/>
            </a:pPr>
            <a:endParaRPr lang="az-Latn-AZ" dirty="0"/>
          </a:p>
          <a:p>
            <a:pPr marL="0" indent="0">
              <a:buNone/>
            </a:pPr>
            <a:endParaRPr lang="az-Latn-AZ" dirty="0"/>
          </a:p>
          <a:p>
            <a:pPr marL="0" indent="0">
              <a:buNone/>
            </a:pPr>
            <a:endParaRPr lang="az-Latn-AZ" dirty="0"/>
          </a:p>
          <a:p>
            <a:pPr marL="0" indent="0">
              <a:buNone/>
            </a:pPr>
            <a:r>
              <a:rPr lang="az-Latn-AZ" dirty="0"/>
              <a:t>                 Fırıldaqçılığın aşkarlanması</a:t>
            </a:r>
            <a:endParaRPr lang="en-US" dirty="0"/>
          </a:p>
        </p:txBody>
      </p:sp>
      <p:sp>
        <p:nvSpPr>
          <p:cNvPr id="4" name="Oval 3"/>
          <p:cNvSpPr/>
          <p:nvPr/>
        </p:nvSpPr>
        <p:spPr>
          <a:xfrm>
            <a:off x="5222025" y="1340768"/>
            <a:ext cx="1512168" cy="158417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err="1"/>
              <a:t>Məlumat</a:t>
            </a:r>
            <a:r>
              <a:rPr lang="en-US" dirty="0"/>
              <a:t> </a:t>
            </a:r>
            <a:r>
              <a:rPr lang="en-US" dirty="0" err="1"/>
              <a:t>Anbarı</a:t>
            </a:r>
            <a:br>
              <a:rPr lang="en-US" dirty="0"/>
            </a:br>
            <a:endParaRPr lang="en-US" b="1" dirty="0"/>
          </a:p>
        </p:txBody>
      </p:sp>
      <p:sp>
        <p:nvSpPr>
          <p:cNvPr id="5" name="Oval 4"/>
          <p:cNvSpPr/>
          <p:nvPr/>
        </p:nvSpPr>
        <p:spPr>
          <a:xfrm>
            <a:off x="1991544" y="2636912"/>
            <a:ext cx="1512168" cy="15841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 </a:t>
            </a:r>
            <a:r>
              <a:rPr lang="az-Latn-AZ" dirty="0"/>
              <a:t>X</a:t>
            </a:r>
            <a:r>
              <a:rPr lang="en-US" dirty="0" err="1"/>
              <a:t>əbərdarlıq</a:t>
            </a:r>
            <a:r>
              <a:rPr lang="en-US" dirty="0"/>
              <a:t> </a:t>
            </a:r>
            <a:r>
              <a:rPr lang="en-US" dirty="0" err="1"/>
              <a:t>yaratmaq</a:t>
            </a:r>
            <a:br>
              <a:rPr lang="en-US" dirty="0"/>
            </a:br>
            <a:endParaRPr lang="en-US" b="1" dirty="0"/>
          </a:p>
          <a:p>
            <a:pPr algn="ctr"/>
            <a:endParaRPr lang="en-US" dirty="0"/>
          </a:p>
        </p:txBody>
      </p:sp>
      <p:sp>
        <p:nvSpPr>
          <p:cNvPr id="6" name="Oval 5"/>
          <p:cNvSpPr/>
          <p:nvPr/>
        </p:nvSpPr>
        <p:spPr>
          <a:xfrm>
            <a:off x="8392708" y="2437656"/>
            <a:ext cx="1879756" cy="158417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endParaRPr lang="en-US" sz="1600" dirty="0"/>
          </a:p>
          <a:p>
            <a:r>
              <a:rPr lang="en-US" sz="1600" dirty="0" err="1"/>
              <a:t>Assosiasiya</a:t>
            </a:r>
            <a:r>
              <a:rPr lang="en-US" sz="1600" dirty="0"/>
              <a:t> </a:t>
            </a:r>
            <a:r>
              <a:rPr lang="en-US" sz="1600" dirty="0" err="1"/>
              <a:t>qaydalarının</a:t>
            </a:r>
            <a:r>
              <a:rPr lang="en-US" sz="1600" dirty="0"/>
              <a:t> </a:t>
            </a:r>
            <a:r>
              <a:rPr lang="en-US" sz="1600" dirty="0" err="1"/>
              <a:t>yaradılması</a:t>
            </a:r>
            <a:endParaRPr lang="en-US" sz="1600" dirty="0"/>
          </a:p>
          <a:p>
            <a:br>
              <a:rPr lang="en-US" dirty="0"/>
            </a:br>
            <a:endParaRPr lang="en-US" dirty="0"/>
          </a:p>
        </p:txBody>
      </p:sp>
      <p:sp>
        <p:nvSpPr>
          <p:cNvPr id="7" name="Oval 6"/>
          <p:cNvSpPr/>
          <p:nvPr/>
        </p:nvSpPr>
        <p:spPr>
          <a:xfrm>
            <a:off x="6816080" y="4432658"/>
            <a:ext cx="1512168" cy="158417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r>
              <a:rPr lang="en-US" dirty="0"/>
              <a:t>if/else </a:t>
            </a:r>
            <a:r>
              <a:rPr lang="en-US" dirty="0" err="1"/>
              <a:t>nümunəsini</a:t>
            </a:r>
            <a:r>
              <a:rPr lang="en-US" dirty="0"/>
              <a:t> </a:t>
            </a:r>
            <a:r>
              <a:rPr lang="en-US" dirty="0" err="1"/>
              <a:t>təhlil</a:t>
            </a:r>
            <a:r>
              <a:rPr lang="en-US" dirty="0"/>
              <a:t> </a:t>
            </a:r>
            <a:r>
              <a:rPr lang="en-US" dirty="0" err="1"/>
              <a:t>edir</a:t>
            </a:r>
            <a:endParaRPr lang="en-US" dirty="0"/>
          </a:p>
        </p:txBody>
      </p:sp>
      <p:sp>
        <p:nvSpPr>
          <p:cNvPr id="8" name="Oval 7"/>
          <p:cNvSpPr/>
          <p:nvPr/>
        </p:nvSpPr>
        <p:spPr>
          <a:xfrm>
            <a:off x="3719736" y="4525846"/>
            <a:ext cx="1512168" cy="158417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endParaRPr lang="en-US" dirty="0"/>
          </a:p>
          <a:p>
            <a:r>
              <a:rPr lang="en-US" dirty="0" err="1"/>
              <a:t>Müştəri</a:t>
            </a:r>
            <a:r>
              <a:rPr lang="en-US" dirty="0"/>
              <a:t> </a:t>
            </a:r>
            <a:r>
              <a:rPr lang="en-US" dirty="0" err="1"/>
              <a:t>autentifikasiyası</a:t>
            </a:r>
            <a:endParaRPr lang="en-US" dirty="0"/>
          </a:p>
          <a:p>
            <a:br>
              <a:rPr lang="en-US" dirty="0"/>
            </a:br>
            <a:endParaRPr lang="en-US" dirty="0"/>
          </a:p>
        </p:txBody>
      </p:sp>
      <p:cxnSp>
        <p:nvCxnSpPr>
          <p:cNvPr id="10" name="Curved Connector 9"/>
          <p:cNvCxnSpPr/>
          <p:nvPr/>
        </p:nvCxnSpPr>
        <p:spPr>
          <a:xfrm flipV="1">
            <a:off x="2927649" y="2132856"/>
            <a:ext cx="2294377" cy="504056"/>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urved Connector 11"/>
          <p:cNvCxnSpPr/>
          <p:nvPr/>
        </p:nvCxnSpPr>
        <p:spPr>
          <a:xfrm>
            <a:off x="6816080" y="2132856"/>
            <a:ext cx="1576628" cy="792088"/>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urved Connector 13"/>
          <p:cNvCxnSpPr>
            <a:stCxn id="6" idx="3"/>
          </p:cNvCxnSpPr>
          <p:nvPr/>
        </p:nvCxnSpPr>
        <p:spPr>
          <a:xfrm rot="5400000">
            <a:off x="7960687" y="3725351"/>
            <a:ext cx="642823" cy="771790"/>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flipV="1">
            <a:off x="5222027" y="5465544"/>
            <a:ext cx="1656185" cy="213798"/>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a:endCxn id="5" idx="4"/>
          </p:cNvCxnSpPr>
          <p:nvPr/>
        </p:nvCxnSpPr>
        <p:spPr>
          <a:xfrm rot="10800000">
            <a:off x="2747628" y="4221088"/>
            <a:ext cx="972108" cy="864096"/>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9328812" y="3623988"/>
            <a:ext cx="576064" cy="487259"/>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4" name="Oval 23"/>
          <p:cNvSpPr/>
          <p:nvPr/>
        </p:nvSpPr>
        <p:spPr>
          <a:xfrm>
            <a:off x="6302147" y="2496050"/>
            <a:ext cx="576064" cy="487259"/>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25" name="Oval 24"/>
          <p:cNvSpPr/>
          <p:nvPr/>
        </p:nvSpPr>
        <p:spPr>
          <a:xfrm>
            <a:off x="7931237" y="5587966"/>
            <a:ext cx="576064" cy="487259"/>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Oval 25"/>
          <p:cNvSpPr/>
          <p:nvPr/>
        </p:nvSpPr>
        <p:spPr>
          <a:xfrm>
            <a:off x="4655840" y="5726481"/>
            <a:ext cx="576064" cy="48725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7" name="Oval 26"/>
          <p:cNvSpPr/>
          <p:nvPr/>
        </p:nvSpPr>
        <p:spPr>
          <a:xfrm>
            <a:off x="2952800" y="3789835"/>
            <a:ext cx="576064" cy="48725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9" name="Rectangle 28"/>
          <p:cNvSpPr/>
          <p:nvPr/>
        </p:nvSpPr>
        <p:spPr>
          <a:xfrm>
            <a:off x="6999476" y="1557739"/>
            <a:ext cx="1368152"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T</a:t>
            </a:r>
            <a:r>
              <a:rPr lang="az-Latn-AZ" dirty="0">
                <a:solidFill>
                  <a:sysClr val="windowText" lastClr="000000"/>
                </a:solidFill>
              </a:rPr>
              <a:t>əhlil edilir</a:t>
            </a:r>
            <a:endParaRPr lang="en-US" dirty="0">
              <a:solidFill>
                <a:sysClr val="windowText" lastClr="000000"/>
              </a:solidFill>
            </a:endParaRPr>
          </a:p>
        </p:txBody>
      </p:sp>
      <p:sp>
        <p:nvSpPr>
          <p:cNvPr id="31" name="Rectangle 30"/>
          <p:cNvSpPr/>
          <p:nvPr/>
        </p:nvSpPr>
        <p:spPr>
          <a:xfrm>
            <a:off x="1792604" y="5101910"/>
            <a:ext cx="1368152" cy="577433"/>
          </a:xfrm>
          <a:prstGeom prst="rect">
            <a:avLst/>
          </a:prstGeom>
          <a:solidFill>
            <a:schemeClr val="bg1"/>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az-Latn-AZ" sz="1400" dirty="0">
                <a:solidFill>
                  <a:sysClr val="windowText" lastClr="000000"/>
                </a:solidFill>
              </a:rPr>
              <a:t>P</a:t>
            </a:r>
            <a:r>
              <a:rPr lang="en-US" sz="1400" dirty="0" err="1">
                <a:solidFill>
                  <a:sysClr val="windowText" lastClr="000000"/>
                </a:solidFill>
              </a:rPr>
              <a:t>ost</a:t>
            </a:r>
            <a:r>
              <a:rPr lang="en-US" sz="1400" dirty="0">
                <a:solidFill>
                  <a:sysClr val="windowText" lastClr="000000"/>
                </a:solidFill>
              </a:rPr>
              <a:t> </a:t>
            </a:r>
            <a:r>
              <a:rPr lang="en-US" sz="1400" dirty="0" err="1">
                <a:solidFill>
                  <a:sysClr val="windowText" lastClr="000000"/>
                </a:solidFill>
              </a:rPr>
              <a:t>uğursuzluğ</a:t>
            </a:r>
            <a:r>
              <a:rPr lang="az-Latn-AZ" sz="1400" dirty="0">
                <a:solidFill>
                  <a:sysClr val="windowText" lastClr="000000"/>
                </a:solidFill>
              </a:rPr>
              <a:t>u</a:t>
            </a:r>
            <a:endParaRPr lang="en-US" dirty="0">
              <a:solidFill>
                <a:sysClr val="windowText" lastClr="000000"/>
              </a:solidFill>
            </a:endParaRPr>
          </a:p>
        </p:txBody>
      </p:sp>
      <p:sp>
        <p:nvSpPr>
          <p:cNvPr id="32" name="Rectangle 31"/>
          <p:cNvSpPr/>
          <p:nvPr/>
        </p:nvSpPr>
        <p:spPr>
          <a:xfrm>
            <a:off x="5807968" y="5970109"/>
            <a:ext cx="1368152" cy="7305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z-Latn-AZ" sz="1400" dirty="0" err="1">
                <a:solidFill>
                  <a:sysClr val="windowText" lastClr="000000"/>
                </a:solidFill>
              </a:rPr>
              <a:t>M</a:t>
            </a:r>
            <a:r>
              <a:rPr lang="en-US" sz="1400" dirty="0" err="1">
                <a:solidFill>
                  <a:sysClr val="windowText" lastClr="000000"/>
                </a:solidFill>
              </a:rPr>
              <a:t>üştəri</a:t>
            </a:r>
            <a:r>
              <a:rPr lang="en-US" sz="1400" dirty="0">
                <a:solidFill>
                  <a:sysClr val="windowText" lastClr="000000"/>
                </a:solidFill>
              </a:rPr>
              <a:t> </a:t>
            </a:r>
            <a:r>
              <a:rPr lang="en-US" sz="1400" dirty="0" err="1">
                <a:solidFill>
                  <a:sysClr val="windowText" lastClr="000000"/>
                </a:solidFill>
              </a:rPr>
              <a:t>təsdiqləmə</a:t>
            </a:r>
            <a:r>
              <a:rPr lang="en-US" sz="1400" dirty="0">
                <a:solidFill>
                  <a:sysClr val="windowText" lastClr="000000"/>
                </a:solidFill>
              </a:rPr>
              <a:t> </a:t>
            </a:r>
            <a:r>
              <a:rPr lang="en-US" sz="1400" dirty="0" err="1">
                <a:solidFill>
                  <a:sysClr val="windowText" lastClr="000000"/>
                </a:solidFill>
              </a:rPr>
              <a:t>nümunələr</a:t>
            </a:r>
            <a:r>
              <a:rPr lang="az-Latn-AZ" sz="1400" dirty="0">
                <a:solidFill>
                  <a:sysClr val="windowText" lastClr="000000"/>
                </a:solidFill>
              </a:rPr>
              <a:t>i</a:t>
            </a:r>
            <a:endParaRPr lang="en-US" dirty="0">
              <a:solidFill>
                <a:sysClr val="windowText" lastClr="000000"/>
              </a:solidFill>
            </a:endParaRPr>
          </a:p>
        </p:txBody>
      </p:sp>
      <p:sp>
        <p:nvSpPr>
          <p:cNvPr id="33" name="Rectangle 32"/>
          <p:cNvSpPr/>
          <p:nvPr/>
        </p:nvSpPr>
        <p:spPr>
          <a:xfrm>
            <a:off x="8644736" y="4277094"/>
            <a:ext cx="1627728" cy="8248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az-Latn-AZ" sz="1600" dirty="0"/>
          </a:p>
          <a:p>
            <a:r>
              <a:rPr lang="az-Latn-AZ" sz="1600" dirty="0">
                <a:solidFill>
                  <a:sysClr val="windowText" lastClr="000000"/>
                </a:solidFill>
              </a:rPr>
              <a:t>Ə</a:t>
            </a:r>
            <a:r>
              <a:rPr lang="en-US" sz="1600" dirty="0" err="1">
                <a:solidFill>
                  <a:sysClr val="windowText" lastClr="000000"/>
                </a:solidFill>
              </a:rPr>
              <a:t>laqəni</a:t>
            </a:r>
            <a:r>
              <a:rPr lang="en-US" sz="1600" dirty="0">
                <a:solidFill>
                  <a:sysClr val="windowText" lastClr="000000"/>
                </a:solidFill>
              </a:rPr>
              <a:t> </a:t>
            </a:r>
            <a:r>
              <a:rPr lang="en-US" sz="1600" dirty="0" err="1">
                <a:solidFill>
                  <a:sysClr val="windowText" lastClr="000000"/>
                </a:solidFill>
              </a:rPr>
              <a:t>müəyyənləşdirin</a:t>
            </a:r>
            <a:endParaRPr lang="en-US" sz="1600" dirty="0">
              <a:solidFill>
                <a:sysClr val="windowText" lastClr="000000"/>
              </a:solidFill>
            </a:endParaRPr>
          </a:p>
          <a:p>
            <a:br>
              <a:rPr lang="en-US" dirty="0"/>
            </a:br>
            <a:endParaRPr lang="en-US" dirty="0"/>
          </a:p>
        </p:txBody>
      </p:sp>
    </p:spTree>
    <p:extLst>
      <p:ext uri="{BB962C8B-B14F-4D97-AF65-F5344CB8AC3E}">
        <p14:creationId xmlns:p14="http://schemas.microsoft.com/office/powerpoint/2010/main" val="38080773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D9C8B79-F2D9-2D30-6EA0-6D423733BFCD}"/>
              </a:ext>
            </a:extLst>
          </p:cNvPr>
          <p:cNvPicPr>
            <a:picLocks noChangeAspect="1"/>
          </p:cNvPicPr>
          <p:nvPr/>
        </p:nvPicPr>
        <p:blipFill>
          <a:blip r:embed="rId3"/>
          <a:stretch>
            <a:fillRect/>
          </a:stretch>
        </p:blipFill>
        <p:spPr>
          <a:xfrm>
            <a:off x="173338" y="158098"/>
            <a:ext cx="358171" cy="388654"/>
          </a:xfrm>
          <a:prstGeom prst="rect">
            <a:avLst/>
          </a:prstGeom>
        </p:spPr>
      </p:pic>
      <p:pic>
        <p:nvPicPr>
          <p:cNvPr id="16" name="Picture 15">
            <a:extLst>
              <a:ext uri="{FF2B5EF4-FFF2-40B4-BE49-F238E27FC236}">
                <a16:creationId xmlns:a16="http://schemas.microsoft.com/office/drawing/2014/main" id="{F9C62FC4-E3FD-EAF0-31B5-B48424E6CBAE}"/>
              </a:ext>
            </a:extLst>
          </p:cNvPr>
          <p:cNvPicPr>
            <a:picLocks noChangeAspect="1"/>
          </p:cNvPicPr>
          <p:nvPr/>
        </p:nvPicPr>
        <p:blipFill>
          <a:blip r:embed="rId4"/>
          <a:stretch>
            <a:fillRect/>
          </a:stretch>
        </p:blipFill>
        <p:spPr>
          <a:xfrm>
            <a:off x="59028" y="6062695"/>
            <a:ext cx="472481" cy="472481"/>
          </a:xfrm>
          <a:prstGeom prst="rect">
            <a:avLst/>
          </a:prstGeom>
        </p:spPr>
      </p:pic>
      <p:graphicFrame>
        <p:nvGraphicFramePr>
          <p:cNvPr id="2" name="Diagram 1">
            <a:extLst>
              <a:ext uri="{FF2B5EF4-FFF2-40B4-BE49-F238E27FC236}">
                <a16:creationId xmlns:a16="http://schemas.microsoft.com/office/drawing/2014/main" id="{A931F5B3-94BD-EF2D-0905-28FBDCBD3BFB}"/>
              </a:ext>
            </a:extLst>
          </p:cNvPr>
          <p:cNvGraphicFramePr/>
          <p:nvPr>
            <p:extLst>
              <p:ext uri="{D42A27DB-BD31-4B8C-83A1-F6EECF244321}">
                <p14:modId xmlns:p14="http://schemas.microsoft.com/office/powerpoint/2010/main" val="2927442643"/>
              </p:ext>
            </p:extLst>
          </p:nvPr>
        </p:nvGraphicFramePr>
        <p:xfrm>
          <a:off x="352423" y="1343025"/>
          <a:ext cx="11889091" cy="439269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287960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BAD4C6-E4C0-6465-DB4F-6EF330673D4F}"/>
              </a:ext>
            </a:extLst>
          </p:cNvPr>
          <p:cNvSpPr>
            <a:spLocks noGrp="1"/>
          </p:cNvSpPr>
          <p:nvPr>
            <p:ph type="dt" sz="half" idx="10"/>
          </p:nvPr>
        </p:nvSpPr>
        <p:spPr/>
        <p:txBody>
          <a:bodyPr/>
          <a:lstStyle/>
          <a:p>
            <a:pPr rtl="0"/>
            <a:r>
              <a:rPr lang="ru-RU" noProof="0"/>
              <a:t>03.09.20ГГ</a:t>
            </a:r>
          </a:p>
        </p:txBody>
      </p:sp>
      <p:sp>
        <p:nvSpPr>
          <p:cNvPr id="5" name="Footer Placeholder 4">
            <a:extLst>
              <a:ext uri="{FF2B5EF4-FFF2-40B4-BE49-F238E27FC236}">
                <a16:creationId xmlns:a16="http://schemas.microsoft.com/office/drawing/2014/main" id="{3A118A13-615B-016C-8076-665DA6B0C515}"/>
              </a:ext>
            </a:extLst>
          </p:cNvPr>
          <p:cNvSpPr>
            <a:spLocks noGrp="1"/>
          </p:cNvSpPr>
          <p:nvPr>
            <p:ph type="ftr" sz="quarter" idx="11"/>
          </p:nvPr>
        </p:nvSpPr>
        <p:spPr/>
        <p:txBody>
          <a:bodyPr/>
          <a:lstStyle/>
          <a:p>
            <a:pPr rtl="0"/>
            <a:r>
              <a:rPr lang="ru-RU" noProof="0"/>
              <a:t>Название презентации</a:t>
            </a:r>
          </a:p>
        </p:txBody>
      </p:sp>
      <p:sp>
        <p:nvSpPr>
          <p:cNvPr id="6" name="Slide Number Placeholder 5">
            <a:extLst>
              <a:ext uri="{FF2B5EF4-FFF2-40B4-BE49-F238E27FC236}">
                <a16:creationId xmlns:a16="http://schemas.microsoft.com/office/drawing/2014/main" id="{6D605CB6-7DE5-2B0D-DB47-1EBAB21DFE9D}"/>
              </a:ext>
            </a:extLst>
          </p:cNvPr>
          <p:cNvSpPr>
            <a:spLocks noGrp="1"/>
          </p:cNvSpPr>
          <p:nvPr>
            <p:ph type="sldNum" sz="quarter" idx="12"/>
          </p:nvPr>
        </p:nvSpPr>
        <p:spPr/>
        <p:txBody>
          <a:bodyPr/>
          <a:lstStyle/>
          <a:p>
            <a:pPr rtl="0"/>
            <a:fld id="{B9713C8C-8E70-45D5-AE59-23E60168254E}" type="slidenum">
              <a:rPr lang="ru-RU" noProof="0" smtClean="0"/>
              <a:t>51</a:t>
            </a:fld>
            <a:endParaRPr lang="ru-RU" noProof="0"/>
          </a:p>
        </p:txBody>
      </p:sp>
      <p:graphicFrame>
        <p:nvGraphicFramePr>
          <p:cNvPr id="7" name="Table 7">
            <a:extLst>
              <a:ext uri="{FF2B5EF4-FFF2-40B4-BE49-F238E27FC236}">
                <a16:creationId xmlns:a16="http://schemas.microsoft.com/office/drawing/2014/main" id="{28B22FC0-7C27-CBC7-5077-25678694E2D9}"/>
              </a:ext>
            </a:extLst>
          </p:cNvPr>
          <p:cNvGraphicFramePr>
            <a:graphicFrameLocks noGrp="1"/>
          </p:cNvGraphicFramePr>
          <p:nvPr>
            <p:extLst>
              <p:ext uri="{D42A27DB-BD31-4B8C-83A1-F6EECF244321}">
                <p14:modId xmlns:p14="http://schemas.microsoft.com/office/powerpoint/2010/main" val="1626896801"/>
              </p:ext>
            </p:extLst>
          </p:nvPr>
        </p:nvGraphicFramePr>
        <p:xfrm>
          <a:off x="2032000" y="719666"/>
          <a:ext cx="8128000" cy="2314588"/>
        </p:xfrm>
        <a:graphic>
          <a:graphicData uri="http://schemas.openxmlformats.org/drawingml/2006/table">
            <a:tbl>
              <a:tblPr firstRow="1" bandRow="1">
                <a:tableStyleId>{5940675A-B579-460E-94D1-54222C63F5DA}</a:tableStyleId>
              </a:tblPr>
              <a:tblGrid>
                <a:gridCol w="1105647">
                  <a:extLst>
                    <a:ext uri="{9D8B030D-6E8A-4147-A177-3AD203B41FA5}">
                      <a16:colId xmlns:a16="http://schemas.microsoft.com/office/drawing/2014/main" val="979169023"/>
                    </a:ext>
                  </a:extLst>
                </a:gridCol>
                <a:gridCol w="7022353">
                  <a:extLst>
                    <a:ext uri="{9D8B030D-6E8A-4147-A177-3AD203B41FA5}">
                      <a16:colId xmlns:a16="http://schemas.microsoft.com/office/drawing/2014/main" val="2710228972"/>
                    </a:ext>
                  </a:extLst>
                </a:gridCol>
              </a:tblGrid>
              <a:tr h="831228">
                <a:tc gridSpan="2">
                  <a:txBody>
                    <a:bodyPr/>
                    <a:lstStyle/>
                    <a:p>
                      <a:r>
                        <a:rPr lang="en-CA" dirty="0"/>
                        <a:t>        K-NN </a:t>
                      </a:r>
                      <a:r>
                        <a:rPr lang="en-CA" dirty="0" err="1"/>
                        <a:t>sxeminin</a:t>
                      </a:r>
                      <a:r>
                        <a:rPr lang="en-CA" dirty="0"/>
                        <a:t> </a:t>
                      </a:r>
                      <a:r>
                        <a:rPr lang="en-CA" dirty="0" err="1"/>
                        <a:t>istifadəsilə</a:t>
                      </a:r>
                      <a:r>
                        <a:rPr lang="en-CA" dirty="0"/>
                        <a:t> </a:t>
                      </a:r>
                      <a:r>
                        <a:rPr lang="en-CA" dirty="0" err="1"/>
                        <a:t>ötürülmüş</a:t>
                      </a:r>
                      <a:r>
                        <a:rPr lang="en-CA" dirty="0"/>
                        <a:t> </a:t>
                      </a:r>
                      <a:r>
                        <a:rPr lang="en-CA" dirty="0" err="1"/>
                        <a:t>verilənlərin</a:t>
                      </a:r>
                      <a:r>
                        <a:rPr lang="en-CA" dirty="0"/>
                        <a:t> </a:t>
                      </a:r>
                      <a:r>
                        <a:rPr lang="en-CA" dirty="0" err="1"/>
                        <a:t>qiymətləndirilməsinin</a:t>
                      </a:r>
                      <a:r>
                        <a:rPr lang="en-CA" dirty="0"/>
                        <a:t> n</a:t>
                      </a:r>
                      <a:r>
                        <a:rPr lang="az-Latn-AZ" dirty="0"/>
                        <a:t>əticəsi</a:t>
                      </a:r>
                      <a:endParaRPr lang="ru-RU" dirty="0"/>
                    </a:p>
                  </a:txBody>
                  <a:tcPr/>
                </a:tc>
                <a:tc hMerge="1">
                  <a:txBody>
                    <a:bodyPr/>
                    <a:lstStyle/>
                    <a:p>
                      <a:endParaRPr lang="ru-RU" dirty="0"/>
                    </a:p>
                  </a:txBody>
                  <a:tcPr/>
                </a:tc>
                <a:extLst>
                  <a:ext uri="{0D108BD9-81ED-4DB2-BD59-A6C34878D82A}">
                    <a16:rowId xmlns:a16="http://schemas.microsoft.com/office/drawing/2014/main" val="510172067"/>
                  </a:ext>
                </a:extLst>
              </a:tr>
              <a:tr h="370840">
                <a:tc>
                  <a:txBody>
                    <a:bodyPr/>
                    <a:lstStyle/>
                    <a:p>
                      <a:r>
                        <a:rPr lang="az-Latn-AZ" dirty="0"/>
                        <a:t>0.965</a:t>
                      </a:r>
                      <a:endParaRPr lang="ru-RU" dirty="0"/>
                    </a:p>
                  </a:txBody>
                  <a:tcPr/>
                </a:tc>
                <a:tc>
                  <a:txBody>
                    <a:bodyPr/>
                    <a:lstStyle/>
                    <a:p>
                      <a:r>
                        <a:rPr lang="az-Latn-AZ" dirty="0"/>
                        <a:t>Qərar ağacı</a:t>
                      </a:r>
                      <a:endParaRPr lang="ru-RU" dirty="0"/>
                    </a:p>
                  </a:txBody>
                  <a:tcPr/>
                </a:tc>
                <a:extLst>
                  <a:ext uri="{0D108BD9-81ED-4DB2-BD59-A6C34878D82A}">
                    <a16:rowId xmlns:a16="http://schemas.microsoft.com/office/drawing/2014/main" val="3066047341"/>
                  </a:ext>
                </a:extLst>
              </a:tr>
              <a:tr h="370840">
                <a:tc>
                  <a:txBody>
                    <a:bodyPr/>
                    <a:lstStyle/>
                    <a:p>
                      <a:r>
                        <a:rPr lang="az-Latn-AZ" dirty="0"/>
                        <a:t>0.844</a:t>
                      </a:r>
                      <a:endParaRPr lang="ru-RU" dirty="0"/>
                    </a:p>
                  </a:txBody>
                  <a:tcPr/>
                </a:tc>
                <a:tc>
                  <a:txBody>
                    <a:bodyPr/>
                    <a:lstStyle/>
                    <a:p>
                      <a:r>
                        <a:rPr lang="az-Latn-AZ" dirty="0"/>
                        <a:t>K-NN</a:t>
                      </a:r>
                      <a:endParaRPr lang="ru-RU" dirty="0"/>
                    </a:p>
                  </a:txBody>
                  <a:tcPr/>
                </a:tc>
                <a:extLst>
                  <a:ext uri="{0D108BD9-81ED-4DB2-BD59-A6C34878D82A}">
                    <a16:rowId xmlns:a16="http://schemas.microsoft.com/office/drawing/2014/main" val="2889821863"/>
                  </a:ext>
                </a:extLst>
              </a:tr>
              <a:tr h="370840">
                <a:tc>
                  <a:txBody>
                    <a:bodyPr/>
                    <a:lstStyle/>
                    <a:p>
                      <a:r>
                        <a:rPr lang="az-Latn-AZ" dirty="0"/>
                        <a:t>0.985</a:t>
                      </a:r>
                      <a:endParaRPr lang="ru-RU" dirty="0"/>
                    </a:p>
                  </a:txBody>
                  <a:tcPr/>
                </a:tc>
                <a:tc>
                  <a:txBody>
                    <a:bodyPr/>
                    <a:lstStyle/>
                    <a:p>
                      <a:r>
                        <a:rPr lang="az-Latn-AZ" dirty="0"/>
                        <a:t>SVM</a:t>
                      </a:r>
                      <a:endParaRPr lang="ru-RU" dirty="0"/>
                    </a:p>
                  </a:txBody>
                  <a:tcPr/>
                </a:tc>
                <a:extLst>
                  <a:ext uri="{0D108BD9-81ED-4DB2-BD59-A6C34878D82A}">
                    <a16:rowId xmlns:a16="http://schemas.microsoft.com/office/drawing/2014/main" val="921375981"/>
                  </a:ext>
                </a:extLst>
              </a:tr>
              <a:tr h="370840">
                <a:tc>
                  <a:txBody>
                    <a:bodyPr/>
                    <a:lstStyle/>
                    <a:p>
                      <a:r>
                        <a:rPr lang="az-Latn-AZ" dirty="0"/>
                        <a:t>0.975</a:t>
                      </a:r>
                      <a:endParaRPr lang="ru-RU" dirty="0"/>
                    </a:p>
                  </a:txBody>
                  <a:tcPr/>
                </a:tc>
                <a:tc>
                  <a:txBody>
                    <a:bodyPr/>
                    <a:lstStyle/>
                    <a:p>
                      <a:r>
                        <a:rPr lang="az-Latn-AZ" dirty="0"/>
                        <a:t>NB</a:t>
                      </a:r>
                      <a:endParaRPr lang="ru-RU" dirty="0"/>
                    </a:p>
                  </a:txBody>
                  <a:tcPr/>
                </a:tc>
                <a:extLst>
                  <a:ext uri="{0D108BD9-81ED-4DB2-BD59-A6C34878D82A}">
                    <a16:rowId xmlns:a16="http://schemas.microsoft.com/office/drawing/2014/main" val="1174752754"/>
                  </a:ext>
                </a:extLst>
              </a:tr>
            </a:tbl>
          </a:graphicData>
        </a:graphic>
      </p:graphicFrame>
      <p:graphicFrame>
        <p:nvGraphicFramePr>
          <p:cNvPr id="8" name="Table 8">
            <a:extLst>
              <a:ext uri="{FF2B5EF4-FFF2-40B4-BE49-F238E27FC236}">
                <a16:creationId xmlns:a16="http://schemas.microsoft.com/office/drawing/2014/main" id="{457276A3-971A-284E-54CB-F35A9C5C89CA}"/>
              </a:ext>
            </a:extLst>
          </p:cNvPr>
          <p:cNvGraphicFramePr>
            <a:graphicFrameLocks noGrp="1"/>
          </p:cNvGraphicFramePr>
          <p:nvPr>
            <p:extLst>
              <p:ext uri="{D42A27DB-BD31-4B8C-83A1-F6EECF244321}">
                <p14:modId xmlns:p14="http://schemas.microsoft.com/office/powerpoint/2010/main" val="1599269134"/>
              </p:ext>
            </p:extLst>
          </p:nvPr>
        </p:nvGraphicFramePr>
        <p:xfrm>
          <a:off x="2032000" y="3749737"/>
          <a:ext cx="8128000" cy="1854200"/>
        </p:xfrm>
        <a:graphic>
          <a:graphicData uri="http://schemas.openxmlformats.org/drawingml/2006/table">
            <a:tbl>
              <a:tblPr firstRow="1" bandRow="1">
                <a:tableStyleId>{5940675A-B579-460E-94D1-54222C63F5DA}</a:tableStyleId>
              </a:tblPr>
              <a:tblGrid>
                <a:gridCol w="1051859">
                  <a:extLst>
                    <a:ext uri="{9D8B030D-6E8A-4147-A177-3AD203B41FA5}">
                      <a16:colId xmlns:a16="http://schemas.microsoft.com/office/drawing/2014/main" val="3752372503"/>
                    </a:ext>
                  </a:extLst>
                </a:gridCol>
                <a:gridCol w="7076141">
                  <a:extLst>
                    <a:ext uri="{9D8B030D-6E8A-4147-A177-3AD203B41FA5}">
                      <a16:colId xmlns:a16="http://schemas.microsoft.com/office/drawing/2014/main" val="2458002840"/>
                    </a:ext>
                  </a:extLst>
                </a:gridCol>
              </a:tblGrid>
              <a:tr h="370840">
                <a:tc gridSpan="2">
                  <a:txBody>
                    <a:bodyPr/>
                    <a:lstStyle/>
                    <a:p>
                      <a:r>
                        <a:rPr lang="az-Latn-AZ" dirty="0"/>
                        <a:t>                                     Filtirləmə Operatorunun köməyi ilə</a:t>
                      </a:r>
                      <a:endParaRPr lang="ru-RU" dirty="0"/>
                    </a:p>
                  </a:txBody>
                  <a:tcPr anchor="ctr"/>
                </a:tc>
                <a:tc hMerge="1">
                  <a:txBody>
                    <a:bodyPr/>
                    <a:lstStyle/>
                    <a:p>
                      <a:endParaRPr lang="ru-RU" dirty="0"/>
                    </a:p>
                  </a:txBody>
                  <a:tcPr/>
                </a:tc>
                <a:extLst>
                  <a:ext uri="{0D108BD9-81ED-4DB2-BD59-A6C34878D82A}">
                    <a16:rowId xmlns:a16="http://schemas.microsoft.com/office/drawing/2014/main" val="2924359780"/>
                  </a:ext>
                </a:extLst>
              </a:tr>
              <a:tr h="370840">
                <a:tc>
                  <a:txBody>
                    <a:bodyPr/>
                    <a:lstStyle/>
                    <a:p>
                      <a:r>
                        <a:rPr lang="az-Latn-AZ" dirty="0"/>
                        <a:t>0.946</a:t>
                      </a:r>
                      <a:endParaRPr lang="ru-RU" dirty="0"/>
                    </a:p>
                  </a:txBody>
                  <a:tcPr/>
                </a:tc>
                <a:tc>
                  <a:txBody>
                    <a:bodyPr/>
                    <a:lstStyle/>
                    <a:p>
                      <a:r>
                        <a:rPr lang="az-Latn-AZ" dirty="0"/>
                        <a:t>Qərar Ağacı</a:t>
                      </a:r>
                      <a:endParaRPr lang="ru-RU" dirty="0"/>
                    </a:p>
                  </a:txBody>
                  <a:tcPr/>
                </a:tc>
                <a:extLst>
                  <a:ext uri="{0D108BD9-81ED-4DB2-BD59-A6C34878D82A}">
                    <a16:rowId xmlns:a16="http://schemas.microsoft.com/office/drawing/2014/main" val="1367206621"/>
                  </a:ext>
                </a:extLst>
              </a:tr>
              <a:tr h="370840">
                <a:tc>
                  <a:txBody>
                    <a:bodyPr/>
                    <a:lstStyle/>
                    <a:p>
                      <a:r>
                        <a:rPr lang="az-Latn-AZ" dirty="0"/>
                        <a:t>0.844</a:t>
                      </a:r>
                      <a:endParaRPr lang="ru-RU" dirty="0"/>
                    </a:p>
                  </a:txBody>
                  <a:tcPr/>
                </a:tc>
                <a:tc>
                  <a:txBody>
                    <a:bodyPr/>
                    <a:lstStyle/>
                    <a:p>
                      <a:r>
                        <a:rPr lang="az-Latn-AZ" dirty="0"/>
                        <a:t>K-NN</a:t>
                      </a:r>
                      <a:endParaRPr lang="ru-RU" dirty="0"/>
                    </a:p>
                  </a:txBody>
                  <a:tcPr/>
                </a:tc>
                <a:extLst>
                  <a:ext uri="{0D108BD9-81ED-4DB2-BD59-A6C34878D82A}">
                    <a16:rowId xmlns:a16="http://schemas.microsoft.com/office/drawing/2014/main" val="3296051167"/>
                  </a:ext>
                </a:extLst>
              </a:tr>
              <a:tr h="370840">
                <a:tc>
                  <a:txBody>
                    <a:bodyPr/>
                    <a:lstStyle/>
                    <a:p>
                      <a:r>
                        <a:rPr lang="az-Latn-AZ" dirty="0"/>
                        <a:t>0.988</a:t>
                      </a:r>
                      <a:endParaRPr lang="ru-RU" dirty="0"/>
                    </a:p>
                  </a:txBody>
                  <a:tcPr/>
                </a:tc>
                <a:tc>
                  <a:txBody>
                    <a:bodyPr/>
                    <a:lstStyle/>
                    <a:p>
                      <a:r>
                        <a:rPr lang="az-Latn-AZ" dirty="0"/>
                        <a:t>SVM</a:t>
                      </a:r>
                      <a:endParaRPr lang="ru-RU" dirty="0"/>
                    </a:p>
                  </a:txBody>
                  <a:tcPr/>
                </a:tc>
                <a:extLst>
                  <a:ext uri="{0D108BD9-81ED-4DB2-BD59-A6C34878D82A}">
                    <a16:rowId xmlns:a16="http://schemas.microsoft.com/office/drawing/2014/main" val="3359987873"/>
                  </a:ext>
                </a:extLst>
              </a:tr>
              <a:tr h="370840">
                <a:tc>
                  <a:txBody>
                    <a:bodyPr/>
                    <a:lstStyle/>
                    <a:p>
                      <a:r>
                        <a:rPr lang="az-Latn-AZ" dirty="0"/>
                        <a:t>0.964</a:t>
                      </a:r>
                      <a:endParaRPr lang="ru-RU" dirty="0"/>
                    </a:p>
                  </a:txBody>
                  <a:tcPr/>
                </a:tc>
                <a:tc>
                  <a:txBody>
                    <a:bodyPr/>
                    <a:lstStyle/>
                    <a:p>
                      <a:r>
                        <a:rPr lang="az-Latn-AZ" dirty="0"/>
                        <a:t>NB</a:t>
                      </a:r>
                      <a:endParaRPr lang="ru-RU" dirty="0"/>
                    </a:p>
                  </a:txBody>
                  <a:tcPr/>
                </a:tc>
                <a:extLst>
                  <a:ext uri="{0D108BD9-81ED-4DB2-BD59-A6C34878D82A}">
                    <a16:rowId xmlns:a16="http://schemas.microsoft.com/office/drawing/2014/main" val="56685374"/>
                  </a:ext>
                </a:extLst>
              </a:tr>
            </a:tbl>
          </a:graphicData>
        </a:graphic>
      </p:graphicFrame>
    </p:spTree>
    <p:extLst>
      <p:ext uri="{BB962C8B-B14F-4D97-AF65-F5344CB8AC3E}">
        <p14:creationId xmlns:p14="http://schemas.microsoft.com/office/powerpoint/2010/main" val="19664064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04C28-B58B-40B8-511C-A5BA1733A026}"/>
              </a:ext>
            </a:extLst>
          </p:cNvPr>
          <p:cNvSpPr>
            <a:spLocks noGrp="1"/>
          </p:cNvSpPr>
          <p:nvPr>
            <p:ph type="title"/>
          </p:nvPr>
        </p:nvSpPr>
        <p:spPr/>
        <p:txBody>
          <a:bodyPr>
            <a:normAutofit/>
          </a:bodyPr>
          <a:lstStyle/>
          <a:p>
            <a:r>
              <a:rPr lang="ru-RU" sz="2400" b="1" kern="0" dirty="0">
                <a:effectLst/>
                <a:latin typeface="Times New Roman" panose="02020603050405020304" pitchFamily="18" charset="0"/>
                <a:ea typeface="Times New Roman" panose="02020603050405020304" pitchFamily="18" charset="0"/>
              </a:rPr>
              <a:t>SVM </a:t>
            </a:r>
            <a:r>
              <a:rPr lang="ru-RU" sz="2400" b="1" kern="0" dirty="0" err="1">
                <a:effectLst/>
                <a:latin typeface="Times New Roman" panose="02020603050405020304" pitchFamily="18" charset="0"/>
                <a:ea typeface="Times New Roman" panose="02020603050405020304" pitchFamily="18" charset="0"/>
              </a:rPr>
              <a:t>istifadə</a:t>
            </a:r>
            <a:r>
              <a:rPr lang="ru-RU" sz="2400" b="1" kern="0" dirty="0">
                <a:effectLst/>
                <a:latin typeface="Times New Roman" panose="02020603050405020304" pitchFamily="18" charset="0"/>
                <a:ea typeface="Times New Roman" panose="02020603050405020304" pitchFamily="18" charset="0"/>
              </a:rPr>
              <a:t> </a:t>
            </a:r>
            <a:r>
              <a:rPr lang="ru-RU" sz="2400" b="1" kern="0" dirty="0" err="1">
                <a:effectLst/>
                <a:latin typeface="Times New Roman" panose="02020603050405020304" pitchFamily="18" charset="0"/>
                <a:ea typeface="Times New Roman" panose="02020603050405020304" pitchFamily="18" charset="0"/>
              </a:rPr>
              <a:t>edərək</a:t>
            </a:r>
            <a:r>
              <a:rPr lang="ru-RU" sz="2400" b="1" kern="0" dirty="0">
                <a:effectLst/>
                <a:latin typeface="Times New Roman" panose="02020603050405020304" pitchFamily="18" charset="0"/>
                <a:ea typeface="Times New Roman" panose="02020603050405020304" pitchFamily="18" charset="0"/>
              </a:rPr>
              <a:t> </a:t>
            </a:r>
            <a:r>
              <a:rPr lang="ru-RU" sz="2400" b="1" kern="0" dirty="0" err="1">
                <a:effectLst/>
                <a:latin typeface="Times New Roman" panose="02020603050405020304" pitchFamily="18" charset="0"/>
                <a:ea typeface="Times New Roman" panose="02020603050405020304" pitchFamily="18" charset="0"/>
              </a:rPr>
              <a:t>Bükmə</a:t>
            </a:r>
            <a:r>
              <a:rPr lang="ru-RU" sz="2400" b="1" kern="0" dirty="0">
                <a:effectLst/>
                <a:latin typeface="Times New Roman" panose="02020603050405020304" pitchFamily="18" charset="0"/>
                <a:ea typeface="Times New Roman" panose="02020603050405020304" pitchFamily="18" charset="0"/>
              </a:rPr>
              <a:t> </a:t>
            </a:r>
            <a:r>
              <a:rPr lang="ru-RU" sz="2400" b="1" kern="0" dirty="0" err="1">
                <a:effectLst/>
                <a:latin typeface="Times New Roman" panose="02020603050405020304" pitchFamily="18" charset="0"/>
                <a:ea typeface="Times New Roman" panose="02020603050405020304" pitchFamily="18" charset="0"/>
              </a:rPr>
              <a:t>Xüsusiyyətinin</a:t>
            </a:r>
            <a:r>
              <a:rPr lang="ru-RU" sz="2400" b="1" kern="0" dirty="0">
                <a:effectLst/>
                <a:latin typeface="Times New Roman" panose="02020603050405020304" pitchFamily="18" charset="0"/>
                <a:ea typeface="Times New Roman" panose="02020603050405020304" pitchFamily="18" charset="0"/>
              </a:rPr>
              <a:t> </a:t>
            </a:r>
            <a:r>
              <a:rPr lang="ru-RU" sz="2400" b="1" kern="0" dirty="0" err="1">
                <a:effectLst/>
                <a:latin typeface="Times New Roman" panose="02020603050405020304" pitchFamily="18" charset="0"/>
                <a:ea typeface="Times New Roman" panose="02020603050405020304" pitchFamily="18" charset="0"/>
              </a:rPr>
              <a:t>Seçimi</a:t>
            </a:r>
            <a:endParaRPr lang="ru-RU" sz="5400" b="1" dirty="0"/>
          </a:p>
        </p:txBody>
      </p:sp>
      <p:sp>
        <p:nvSpPr>
          <p:cNvPr id="6" name="Slide Number Placeholder 5">
            <a:extLst>
              <a:ext uri="{FF2B5EF4-FFF2-40B4-BE49-F238E27FC236}">
                <a16:creationId xmlns:a16="http://schemas.microsoft.com/office/drawing/2014/main" id="{E37F02F9-5AAD-52FD-FA1C-BD4E1B3BDB9D}"/>
              </a:ext>
            </a:extLst>
          </p:cNvPr>
          <p:cNvSpPr>
            <a:spLocks noGrp="1"/>
          </p:cNvSpPr>
          <p:nvPr>
            <p:ph type="sldNum" sz="quarter" idx="12"/>
          </p:nvPr>
        </p:nvSpPr>
        <p:spPr/>
        <p:txBody>
          <a:bodyPr/>
          <a:lstStyle/>
          <a:p>
            <a:pPr rtl="0"/>
            <a:fld id="{B9713C8C-8E70-45D5-AE59-23E60168254E}" type="slidenum">
              <a:rPr lang="ru-RU" noProof="0" smtClean="0"/>
              <a:t>52</a:t>
            </a:fld>
            <a:endParaRPr lang="ru-RU" noProof="0"/>
          </a:p>
        </p:txBody>
      </p:sp>
      <p:pic>
        <p:nvPicPr>
          <p:cNvPr id="10" name="Picture 9">
            <a:extLst>
              <a:ext uri="{FF2B5EF4-FFF2-40B4-BE49-F238E27FC236}">
                <a16:creationId xmlns:a16="http://schemas.microsoft.com/office/drawing/2014/main" id="{D5E71251-614B-EDBC-E82C-BCF195C9514D}"/>
              </a:ext>
            </a:extLst>
          </p:cNvPr>
          <p:cNvPicPr>
            <a:picLocks noChangeAspect="1"/>
          </p:cNvPicPr>
          <p:nvPr/>
        </p:nvPicPr>
        <p:blipFill>
          <a:blip r:embed="rId2"/>
          <a:stretch>
            <a:fillRect/>
          </a:stretch>
        </p:blipFill>
        <p:spPr>
          <a:xfrm>
            <a:off x="1687331" y="3030070"/>
            <a:ext cx="8390312" cy="2225675"/>
          </a:xfrm>
          <a:prstGeom prst="rect">
            <a:avLst/>
          </a:prstGeom>
        </p:spPr>
      </p:pic>
      <p:pic>
        <p:nvPicPr>
          <p:cNvPr id="12" name="Picture 11">
            <a:extLst>
              <a:ext uri="{FF2B5EF4-FFF2-40B4-BE49-F238E27FC236}">
                <a16:creationId xmlns:a16="http://schemas.microsoft.com/office/drawing/2014/main" id="{D8214725-10BD-8CC7-9CA5-EFC26ED844C5}"/>
              </a:ext>
            </a:extLst>
          </p:cNvPr>
          <p:cNvPicPr>
            <a:picLocks noChangeAspect="1"/>
          </p:cNvPicPr>
          <p:nvPr/>
        </p:nvPicPr>
        <p:blipFill>
          <a:blip r:embed="rId3"/>
          <a:stretch>
            <a:fillRect/>
          </a:stretch>
        </p:blipFill>
        <p:spPr>
          <a:xfrm>
            <a:off x="2560238" y="1345311"/>
            <a:ext cx="6104149" cy="1531753"/>
          </a:xfrm>
          <a:prstGeom prst="rect">
            <a:avLst/>
          </a:prstGeom>
        </p:spPr>
      </p:pic>
    </p:spTree>
    <p:extLst>
      <p:ext uri="{BB962C8B-B14F-4D97-AF65-F5344CB8AC3E}">
        <p14:creationId xmlns:p14="http://schemas.microsoft.com/office/powerpoint/2010/main" val="38175692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8B7FDA37-8D92-63E5-4A63-67CC0F1A224E}"/>
              </a:ext>
            </a:extLst>
          </p:cNvPr>
          <p:cNvPicPr>
            <a:picLocks noGrp="1" noChangeAspect="1"/>
          </p:cNvPicPr>
          <p:nvPr>
            <p:ph type="pic" sz="quarter" idx="16"/>
          </p:nvPr>
        </p:nvPicPr>
        <p:blipFill>
          <a:blip r:embed="rId3"/>
          <a:srcRect l="7319" r="7319"/>
          <a:stretch>
            <a:fillRect/>
          </a:stretch>
        </p:blipFill>
        <p:spPr>
          <a:xfrm>
            <a:off x="5710842" y="114808"/>
            <a:ext cx="6481158" cy="6756400"/>
          </a:xfrm>
        </p:spPr>
      </p:pic>
      <p:sp>
        <p:nvSpPr>
          <p:cNvPr id="10" name="Текст 9">
            <a:extLst>
              <a:ext uri="{FF2B5EF4-FFF2-40B4-BE49-F238E27FC236}">
                <a16:creationId xmlns:a16="http://schemas.microsoft.com/office/drawing/2014/main" id="{4C8B0F30-95FD-437A-9D9B-F937C36E9C85}"/>
              </a:ext>
            </a:extLst>
          </p:cNvPr>
          <p:cNvSpPr>
            <a:spLocks noGrp="1"/>
          </p:cNvSpPr>
          <p:nvPr>
            <p:ph type="body" sz="quarter" idx="14"/>
          </p:nvPr>
        </p:nvSpPr>
        <p:spPr>
          <a:xfrm>
            <a:off x="142875" y="2085975"/>
            <a:ext cx="8934449" cy="1774825"/>
          </a:xfrm>
        </p:spPr>
        <p:txBody>
          <a:bodyPr rtlCol="0">
            <a:normAutofit fontScale="92500"/>
          </a:bodyPr>
          <a:lstStyle/>
          <a:p>
            <a:pPr rtl="0"/>
            <a:r>
              <a:rPr lang="az-Latn-AZ" sz="7200" dirty="0">
                <a:ln>
                  <a:solidFill>
                    <a:srgbClr val="0070C0"/>
                  </a:solidFill>
                </a:ln>
                <a:effectLst>
                  <a:reflection blurRad="6350" stA="55000" endA="300" endPos="45500" dir="5400000" sy="-100000" algn="bl" rotWithShape="0"/>
                </a:effectLst>
              </a:rPr>
              <a:t>Thank You For </a:t>
            </a:r>
            <a:r>
              <a:rPr lang="en-CA" sz="7200" dirty="0">
                <a:ln>
                  <a:solidFill>
                    <a:srgbClr val="0070C0"/>
                  </a:solidFill>
                </a:ln>
                <a:effectLst>
                  <a:reflection blurRad="6350" stA="55000" endA="300" endPos="45500" dir="5400000" sy="-100000" algn="bl" rotWithShape="0"/>
                </a:effectLst>
              </a:rPr>
              <a:t>Watching</a:t>
            </a:r>
            <a:endParaRPr lang="ru-RU" sz="7200" dirty="0">
              <a:ln>
                <a:solidFill>
                  <a:srgbClr val="0070C0"/>
                </a:solidFill>
              </a:ln>
              <a:effectLst>
                <a:reflection blurRad="6350" stA="55000" endA="300" endPos="45500" dir="5400000" sy="-100000" algn="bl" rotWithShape="0"/>
              </a:effectLst>
            </a:endParaRPr>
          </a:p>
          <a:p>
            <a:pPr rtl="0"/>
            <a:endParaRPr lang="ru-RU" dirty="0"/>
          </a:p>
        </p:txBody>
      </p:sp>
    </p:spTree>
    <p:extLst>
      <p:ext uri="{BB962C8B-B14F-4D97-AF65-F5344CB8AC3E}">
        <p14:creationId xmlns:p14="http://schemas.microsoft.com/office/powerpoint/2010/main" val="1739685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algn="ctr" rtl="0">
              <a:spcBef>
                <a:spcPct val="0"/>
              </a:spcBef>
            </a:pPr>
            <a:r>
              <a:rPr lang="en-US" sz="4000" dirty="0" err="1"/>
              <a:t>Müştərinin</a:t>
            </a:r>
            <a:r>
              <a:rPr lang="en-US" sz="4000" dirty="0"/>
              <a:t> </a:t>
            </a:r>
            <a:r>
              <a:rPr lang="en-US" sz="4000" dirty="0" err="1"/>
              <a:t>saxlanması</a:t>
            </a:r>
            <a:br>
              <a:rPr lang="en-US" sz="4000" dirty="0"/>
            </a:br>
            <a:endParaRPr lang="en-US" sz="4000" dirty="0"/>
          </a:p>
        </p:txBody>
      </p:sp>
      <p:sp>
        <p:nvSpPr>
          <p:cNvPr id="4" name="Sun 3"/>
          <p:cNvSpPr/>
          <p:nvPr/>
        </p:nvSpPr>
        <p:spPr>
          <a:xfrm>
            <a:off x="5087888" y="3440664"/>
            <a:ext cx="2160240" cy="1512168"/>
          </a:xfrm>
          <a:prstGeom prst="su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az-Latn-AZ" dirty="0"/>
              <a:t>CRM</a:t>
            </a:r>
            <a:endParaRPr lang="en-US" dirty="0"/>
          </a:p>
        </p:txBody>
      </p:sp>
      <p:sp>
        <p:nvSpPr>
          <p:cNvPr id="5" name="Rectangle 4"/>
          <p:cNvSpPr/>
          <p:nvPr/>
        </p:nvSpPr>
        <p:spPr>
          <a:xfrm>
            <a:off x="2063552" y="3051127"/>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z-Latn-AZ" dirty="0">
                <a:solidFill>
                  <a:sysClr val="windowText" lastClr="000000"/>
                </a:solidFill>
              </a:rPr>
              <a:t>       T</a:t>
            </a:r>
            <a:r>
              <a:rPr lang="en-US" dirty="0" err="1">
                <a:solidFill>
                  <a:sysClr val="windowText" lastClr="000000"/>
                </a:solidFill>
              </a:rPr>
              <a:t>əsnifa</a:t>
            </a:r>
            <a:r>
              <a:rPr lang="az-Latn-AZ" dirty="0">
                <a:solidFill>
                  <a:sysClr val="windowText" lastClr="000000"/>
                </a:solidFill>
              </a:rPr>
              <a:t>t</a:t>
            </a:r>
            <a:endParaRPr lang="en-US" dirty="0">
              <a:solidFill>
                <a:sysClr val="windowText" lastClr="000000"/>
              </a:solidFill>
            </a:endParaRPr>
          </a:p>
        </p:txBody>
      </p:sp>
      <p:sp>
        <p:nvSpPr>
          <p:cNvPr id="6" name="Rectangle 5"/>
          <p:cNvSpPr/>
          <p:nvPr/>
        </p:nvSpPr>
        <p:spPr>
          <a:xfrm>
            <a:off x="7494699" y="3116628"/>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z-Latn-AZ" dirty="0">
                <a:solidFill>
                  <a:sysClr val="windowText" lastClr="000000"/>
                </a:solidFill>
              </a:rPr>
              <a:t>Vizuallaşdırma</a:t>
            </a:r>
            <a:endParaRPr lang="en-US" dirty="0">
              <a:solidFill>
                <a:sysClr val="windowText" lastClr="000000"/>
              </a:solidFill>
            </a:endParaRPr>
          </a:p>
        </p:txBody>
      </p:sp>
      <p:sp>
        <p:nvSpPr>
          <p:cNvPr id="7" name="Rectangle 6"/>
          <p:cNvSpPr/>
          <p:nvPr/>
        </p:nvSpPr>
        <p:spPr>
          <a:xfrm>
            <a:off x="2063552" y="4005064"/>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z-Latn-AZ" dirty="0">
                <a:solidFill>
                  <a:sysClr val="windowText" lastClr="000000"/>
                </a:solidFill>
              </a:rPr>
              <a:t>A</a:t>
            </a:r>
            <a:r>
              <a:rPr lang="en-US" dirty="0" err="1">
                <a:solidFill>
                  <a:sysClr val="windowText" lastClr="000000"/>
                </a:solidFill>
              </a:rPr>
              <a:t>ssosiasiya</a:t>
            </a:r>
            <a:endParaRPr lang="en-US" dirty="0">
              <a:solidFill>
                <a:sysClr val="windowText" lastClr="000000"/>
              </a:solidFill>
            </a:endParaRPr>
          </a:p>
        </p:txBody>
      </p:sp>
      <p:sp>
        <p:nvSpPr>
          <p:cNvPr id="8" name="Rectangle 7"/>
          <p:cNvSpPr/>
          <p:nvPr/>
        </p:nvSpPr>
        <p:spPr>
          <a:xfrm>
            <a:off x="7464152" y="4005064"/>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az-Latn-AZ" dirty="0"/>
          </a:p>
          <a:p>
            <a:r>
              <a:rPr lang="az-Latn-AZ" dirty="0"/>
              <a:t>   </a:t>
            </a:r>
          </a:p>
          <a:p>
            <a:r>
              <a:rPr lang="az-Latn-AZ" dirty="0">
                <a:solidFill>
                  <a:sysClr val="windowText" lastClr="000000"/>
                </a:solidFill>
              </a:rPr>
              <a:t>      M</a:t>
            </a:r>
            <a:r>
              <a:rPr lang="en-US" dirty="0" err="1">
                <a:solidFill>
                  <a:sysClr val="windowText" lastClr="000000"/>
                </a:solidFill>
              </a:rPr>
              <a:t>üştəri</a:t>
            </a:r>
            <a:r>
              <a:rPr lang="en-US" dirty="0">
                <a:solidFill>
                  <a:sysClr val="windowText" lastClr="000000"/>
                </a:solidFill>
              </a:rPr>
              <a:t> </a:t>
            </a:r>
            <a:r>
              <a:rPr lang="en-US" dirty="0" err="1">
                <a:solidFill>
                  <a:sysClr val="windowText" lastClr="000000"/>
                </a:solidFill>
              </a:rPr>
              <a:t>cəlbediciliyi</a:t>
            </a:r>
            <a:endParaRPr lang="en-US" dirty="0">
              <a:solidFill>
                <a:sysClr val="windowText" lastClr="000000"/>
              </a:solidFill>
            </a:endParaRPr>
          </a:p>
          <a:p>
            <a:br>
              <a:rPr lang="en-US" dirty="0"/>
            </a:br>
            <a:endParaRPr lang="en-US" dirty="0"/>
          </a:p>
        </p:txBody>
      </p:sp>
      <p:sp>
        <p:nvSpPr>
          <p:cNvPr id="9" name="Rectangle 8"/>
          <p:cNvSpPr/>
          <p:nvPr/>
        </p:nvSpPr>
        <p:spPr>
          <a:xfrm>
            <a:off x="7494699" y="5113169"/>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z-Latn-AZ" dirty="0" err="1">
                <a:solidFill>
                  <a:sysClr val="windowText" lastClr="000000"/>
                </a:solidFill>
              </a:rPr>
              <a:t>A</a:t>
            </a:r>
            <a:r>
              <a:rPr lang="en-US" dirty="0" err="1">
                <a:solidFill>
                  <a:sysClr val="windowText" lastClr="000000"/>
                </a:solidFill>
              </a:rPr>
              <a:t>rdıcıllığın</a:t>
            </a:r>
            <a:r>
              <a:rPr lang="en-US" dirty="0">
                <a:solidFill>
                  <a:sysClr val="windowText" lastClr="000000"/>
                </a:solidFill>
              </a:rPr>
              <a:t> </a:t>
            </a:r>
            <a:r>
              <a:rPr lang="en-US" dirty="0" err="1">
                <a:solidFill>
                  <a:sysClr val="windowText" lastClr="000000"/>
                </a:solidFill>
              </a:rPr>
              <a:t>kəşfi</a:t>
            </a:r>
            <a:endParaRPr lang="en-US" dirty="0">
              <a:solidFill>
                <a:sysClr val="windowText" lastClr="000000"/>
              </a:solidFill>
            </a:endParaRPr>
          </a:p>
        </p:txBody>
      </p:sp>
      <p:sp>
        <p:nvSpPr>
          <p:cNvPr id="10" name="Rectangle 9"/>
          <p:cNvSpPr/>
          <p:nvPr/>
        </p:nvSpPr>
        <p:spPr>
          <a:xfrm>
            <a:off x="2063552" y="5113169"/>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z-Latn-AZ" dirty="0">
                <a:solidFill>
                  <a:sysClr val="windowText" lastClr="000000"/>
                </a:solidFill>
              </a:rPr>
              <a:t>Müştərinin saxlanması</a:t>
            </a:r>
            <a:endParaRPr lang="en-US" dirty="0">
              <a:solidFill>
                <a:sysClr val="windowText" lastClr="000000"/>
              </a:solidFill>
            </a:endParaRPr>
          </a:p>
        </p:txBody>
      </p:sp>
      <p:sp>
        <p:nvSpPr>
          <p:cNvPr id="11" name="Rectangle 10"/>
          <p:cNvSpPr/>
          <p:nvPr/>
        </p:nvSpPr>
        <p:spPr>
          <a:xfrm>
            <a:off x="7464152" y="2204864"/>
            <a:ext cx="273630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az-Latn-AZ" dirty="0"/>
          </a:p>
          <a:p>
            <a:endParaRPr lang="az-Latn-AZ" dirty="0"/>
          </a:p>
          <a:p>
            <a:r>
              <a:rPr lang="az-Latn-AZ" dirty="0">
                <a:solidFill>
                  <a:sysClr val="windowText" lastClr="000000"/>
                </a:solidFill>
              </a:rPr>
              <a:t>           K</a:t>
            </a:r>
            <a:r>
              <a:rPr lang="en-US" dirty="0" err="1">
                <a:solidFill>
                  <a:sysClr val="windowText" lastClr="000000"/>
                </a:solidFill>
              </a:rPr>
              <a:t>lasterləşmə</a:t>
            </a:r>
            <a:endParaRPr lang="en-US" dirty="0">
              <a:solidFill>
                <a:sysClr val="windowText" lastClr="000000"/>
              </a:solidFill>
            </a:endParaRPr>
          </a:p>
          <a:p>
            <a:br>
              <a:rPr lang="en-US" dirty="0"/>
            </a:br>
            <a:endParaRPr lang="en-US" dirty="0"/>
          </a:p>
        </p:txBody>
      </p:sp>
      <p:sp>
        <p:nvSpPr>
          <p:cNvPr id="12" name="Rectangle 11"/>
          <p:cNvSpPr/>
          <p:nvPr/>
        </p:nvSpPr>
        <p:spPr>
          <a:xfrm>
            <a:off x="2063552" y="2163209"/>
            <a:ext cx="2736304"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z-Latn-AZ" dirty="0">
                <a:solidFill>
                  <a:sysClr val="windowText" lastClr="000000"/>
                </a:solidFill>
              </a:rPr>
              <a:t>      M</a:t>
            </a:r>
            <a:r>
              <a:rPr lang="en-US" dirty="0" err="1">
                <a:solidFill>
                  <a:sysClr val="windowText" lastClr="000000"/>
                </a:solidFill>
              </a:rPr>
              <a:t>üştəri</a:t>
            </a:r>
            <a:r>
              <a:rPr lang="en-US" dirty="0">
                <a:solidFill>
                  <a:sysClr val="windowText" lastClr="000000"/>
                </a:solidFill>
              </a:rPr>
              <a:t> </a:t>
            </a:r>
            <a:r>
              <a:rPr lang="az-Latn-AZ" dirty="0">
                <a:solidFill>
                  <a:sysClr val="windowText" lastClr="000000"/>
                </a:solidFill>
              </a:rPr>
              <a:t>artımı</a:t>
            </a:r>
            <a:endParaRPr lang="en-US" dirty="0">
              <a:solidFill>
                <a:sysClr val="windowText" lastClr="000000"/>
              </a:solidFill>
            </a:endParaRPr>
          </a:p>
        </p:txBody>
      </p:sp>
      <p:sp>
        <p:nvSpPr>
          <p:cNvPr id="13" name="Rectangle 12"/>
          <p:cNvSpPr/>
          <p:nvPr/>
        </p:nvSpPr>
        <p:spPr>
          <a:xfrm>
            <a:off x="5380112" y="2163209"/>
            <a:ext cx="1575792" cy="6229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z-Latn-AZ" dirty="0" err="1">
                <a:solidFill>
                  <a:sysClr val="windowText" lastClr="000000"/>
                </a:solidFill>
              </a:rPr>
              <a:t>M</a:t>
            </a:r>
            <a:r>
              <a:rPr lang="en-US" dirty="0" err="1">
                <a:solidFill>
                  <a:sysClr val="windowText" lastClr="000000"/>
                </a:solidFill>
              </a:rPr>
              <a:t>üştəri</a:t>
            </a:r>
            <a:r>
              <a:rPr lang="en-US" dirty="0">
                <a:solidFill>
                  <a:sysClr val="windowText" lastClr="000000"/>
                </a:solidFill>
              </a:rPr>
              <a:t> </a:t>
            </a:r>
            <a:r>
              <a:rPr lang="en-US" dirty="0" err="1">
                <a:solidFill>
                  <a:sysClr val="windowText" lastClr="000000"/>
                </a:solidFill>
              </a:rPr>
              <a:t>identifikasiyası</a:t>
            </a:r>
            <a:endParaRPr lang="en-US" dirty="0">
              <a:solidFill>
                <a:sysClr val="windowText" lastClr="000000"/>
              </a:solidFill>
            </a:endParaRPr>
          </a:p>
        </p:txBody>
      </p:sp>
      <p:sp>
        <p:nvSpPr>
          <p:cNvPr id="14" name="Rectangle 13"/>
          <p:cNvSpPr/>
          <p:nvPr/>
        </p:nvSpPr>
        <p:spPr>
          <a:xfrm>
            <a:off x="5380112" y="5163307"/>
            <a:ext cx="1575792" cy="6229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z-Latn-AZ" dirty="0">
                <a:solidFill>
                  <a:sysClr val="windowText" lastClr="000000"/>
                </a:solidFill>
              </a:rPr>
              <a:t>Proqnozlaşdırma</a:t>
            </a:r>
            <a:endParaRPr lang="en-US" dirty="0">
              <a:solidFill>
                <a:sysClr val="windowText" lastClr="000000"/>
              </a:solidFill>
            </a:endParaRPr>
          </a:p>
        </p:txBody>
      </p:sp>
      <p:cxnSp>
        <p:nvCxnSpPr>
          <p:cNvPr id="16" name="Straight Arrow Connector 15"/>
          <p:cNvCxnSpPr/>
          <p:nvPr/>
        </p:nvCxnSpPr>
        <p:spPr>
          <a:xfrm>
            <a:off x="6168008" y="2852936"/>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955904" y="3116628"/>
            <a:ext cx="292224" cy="1243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7128519" y="3530674"/>
            <a:ext cx="165476" cy="1800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977908" y="4485852"/>
            <a:ext cx="248216" cy="836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7128520" y="4980230"/>
            <a:ext cx="248215" cy="1830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943872" y="2852936"/>
            <a:ext cx="288032" cy="2636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4836512" y="4324388"/>
            <a:ext cx="288032" cy="2636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4929057" y="3398828"/>
            <a:ext cx="288032" cy="2636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4945968" y="5113169"/>
            <a:ext cx="283840" cy="1634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5851251" y="4752181"/>
            <a:ext cx="72008" cy="2550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330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z-Latn-AZ" dirty="0"/>
              <a:t>İstehsal nəzarəti</a:t>
            </a:r>
            <a:endParaRPr lang="en-US" dirty="0"/>
          </a:p>
        </p:txBody>
      </p:sp>
      <p:sp>
        <p:nvSpPr>
          <p:cNvPr id="4" name="Oval 3"/>
          <p:cNvSpPr/>
          <p:nvPr/>
        </p:nvSpPr>
        <p:spPr>
          <a:xfrm>
            <a:off x="2639616" y="3212976"/>
            <a:ext cx="1584176" cy="158417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endParaRPr lang="az-Latn-AZ" dirty="0"/>
          </a:p>
          <a:p>
            <a:r>
              <a:rPr lang="az-Latn-AZ" dirty="0"/>
              <a:t>İ</a:t>
            </a:r>
            <a:r>
              <a:rPr lang="en-US" dirty="0" err="1"/>
              <a:t>stehsala</a:t>
            </a:r>
            <a:r>
              <a:rPr lang="en-US" dirty="0"/>
              <a:t> </a:t>
            </a:r>
            <a:r>
              <a:rPr lang="en-US" dirty="0" err="1"/>
              <a:t>nəzarət</a:t>
            </a:r>
            <a:r>
              <a:rPr lang="en-US" dirty="0"/>
              <a:t> </a:t>
            </a:r>
            <a:r>
              <a:rPr lang="en-US" dirty="0" err="1"/>
              <a:t>üsulları</a:t>
            </a:r>
            <a:endParaRPr lang="en-US" dirty="0"/>
          </a:p>
          <a:p>
            <a:br>
              <a:rPr lang="en-US" dirty="0"/>
            </a:br>
            <a:endParaRPr lang="en-US" dirty="0"/>
          </a:p>
        </p:txBody>
      </p:sp>
      <p:sp>
        <p:nvSpPr>
          <p:cNvPr id="5" name="Pentagon 4"/>
          <p:cNvSpPr/>
          <p:nvPr/>
        </p:nvSpPr>
        <p:spPr>
          <a:xfrm>
            <a:off x="7104112" y="2688842"/>
            <a:ext cx="2520280" cy="432048"/>
          </a:xfrm>
          <a:prstGeom prst="homePlat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a:t>Marşrutlaşdırma</a:t>
            </a:r>
            <a:endParaRPr lang="en-US" dirty="0"/>
          </a:p>
        </p:txBody>
      </p:sp>
      <p:sp>
        <p:nvSpPr>
          <p:cNvPr id="6" name="Pentagon 5"/>
          <p:cNvSpPr/>
          <p:nvPr/>
        </p:nvSpPr>
        <p:spPr>
          <a:xfrm>
            <a:off x="7104112" y="3356992"/>
            <a:ext cx="2520280" cy="432048"/>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err="1"/>
              <a:t>Planlaşdırma</a:t>
            </a:r>
            <a:endParaRPr lang="en-US" dirty="0"/>
          </a:p>
        </p:txBody>
      </p:sp>
      <p:sp>
        <p:nvSpPr>
          <p:cNvPr id="7" name="Pentagon 6"/>
          <p:cNvSpPr/>
          <p:nvPr/>
        </p:nvSpPr>
        <p:spPr>
          <a:xfrm>
            <a:off x="7104112" y="3973708"/>
            <a:ext cx="2520280" cy="432048"/>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err="1"/>
              <a:t>Göndərmə</a:t>
            </a:r>
            <a:endParaRPr lang="en-US" dirty="0"/>
          </a:p>
        </p:txBody>
      </p:sp>
      <p:sp>
        <p:nvSpPr>
          <p:cNvPr id="8" name="Pentagon 7"/>
          <p:cNvSpPr/>
          <p:nvPr/>
        </p:nvSpPr>
        <p:spPr>
          <a:xfrm>
            <a:off x="7104112" y="4581128"/>
            <a:ext cx="2520280" cy="432048"/>
          </a:xfrm>
          <a:prstGeom prst="homePlat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az-Latn-AZ" dirty="0"/>
              <a:t>          </a:t>
            </a:r>
            <a:r>
              <a:rPr lang="en-US" dirty="0" err="1"/>
              <a:t>Sürətləndirilir</a:t>
            </a:r>
            <a:endParaRPr lang="en-US" dirty="0"/>
          </a:p>
        </p:txBody>
      </p:sp>
      <p:cxnSp>
        <p:nvCxnSpPr>
          <p:cNvPr id="11" name="Elbow Connector 10"/>
          <p:cNvCxnSpPr>
            <a:endCxn id="5" idx="1"/>
          </p:cNvCxnSpPr>
          <p:nvPr/>
        </p:nvCxnSpPr>
        <p:spPr>
          <a:xfrm flipV="1">
            <a:off x="4007768" y="2904866"/>
            <a:ext cx="3096344" cy="45212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3" name="Elbow Connector 12"/>
          <p:cNvCxnSpPr>
            <a:endCxn id="8" idx="1"/>
          </p:cNvCxnSpPr>
          <p:nvPr/>
        </p:nvCxnSpPr>
        <p:spPr>
          <a:xfrm>
            <a:off x="4007768" y="4405756"/>
            <a:ext cx="3096344" cy="39139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5" name="Elbow Connector 14"/>
          <p:cNvCxnSpPr>
            <a:endCxn id="6" idx="1"/>
          </p:cNvCxnSpPr>
          <p:nvPr/>
        </p:nvCxnSpPr>
        <p:spPr>
          <a:xfrm flipV="1">
            <a:off x="4223792" y="3573016"/>
            <a:ext cx="2880320" cy="21602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7" name="Elbow Connector 16"/>
          <p:cNvCxnSpPr>
            <a:endCxn id="7" idx="1"/>
          </p:cNvCxnSpPr>
          <p:nvPr/>
        </p:nvCxnSpPr>
        <p:spPr>
          <a:xfrm>
            <a:off x="4223792" y="4189732"/>
            <a:ext cx="2880320" cy="12700"/>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0761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algn="ctr" rtl="0">
              <a:spcBef>
                <a:spcPct val="0"/>
              </a:spcBef>
            </a:pPr>
            <a:r>
              <a:rPr lang="en-US" sz="4000" dirty="0"/>
              <a:t>Elm </a:t>
            </a:r>
            <a:r>
              <a:rPr lang="en-US" sz="4000" dirty="0" err="1"/>
              <a:t>Kəşfiyyatı</a:t>
            </a:r>
            <a:br>
              <a:rPr lang="en-US" sz="4000" dirty="0"/>
            </a:br>
            <a:endParaRPr lang="en-US" sz="4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9536" y="1844824"/>
            <a:ext cx="8424936" cy="4670308"/>
          </a:xfrm>
        </p:spPr>
      </p:pic>
    </p:spTree>
    <p:extLst>
      <p:ext uri="{BB962C8B-B14F-4D97-AF65-F5344CB8AC3E}">
        <p14:creationId xmlns:p14="http://schemas.microsoft.com/office/powerpoint/2010/main" val="3158074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Data </a:t>
            </a:r>
            <a:r>
              <a:rPr lang="en-US" b="1" dirty="0" err="1"/>
              <a:t>Miningin</a:t>
            </a:r>
            <a:r>
              <a:rPr lang="en-US" b="1" dirty="0"/>
              <a:t> </a:t>
            </a:r>
            <a:r>
              <a:rPr lang="en-US" b="1" dirty="0" err="1"/>
              <a:t>sosial</a:t>
            </a:r>
            <a:r>
              <a:rPr lang="en-US" b="1" dirty="0"/>
              <a:t> </a:t>
            </a:r>
            <a:r>
              <a:rPr lang="en-US" b="1" dirty="0" err="1"/>
              <a:t>mediada</a:t>
            </a:r>
            <a:r>
              <a:rPr lang="en-US" b="1" dirty="0"/>
              <a:t> </a:t>
            </a:r>
            <a:r>
              <a:rPr lang="en-US" b="1" dirty="0" err="1"/>
              <a:t>rolu</a:t>
            </a:r>
            <a:br>
              <a:rPr lang="en-US" b="1"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67608" y="1556792"/>
            <a:ext cx="6984776" cy="5014348"/>
          </a:xfrm>
        </p:spPr>
      </p:pic>
    </p:spTree>
    <p:extLst>
      <p:ext uri="{BB962C8B-B14F-4D97-AF65-F5344CB8AC3E}">
        <p14:creationId xmlns:p14="http://schemas.microsoft.com/office/powerpoint/2010/main" val="3876315566"/>
      </p:ext>
    </p:extLst>
  </p:cSld>
  <p:clrMapOvr>
    <a:masterClrMapping/>
  </p:clrMapOvr>
</p:sld>
</file>

<file path=ppt/theme/theme1.xml><?xml version="1.0" encoding="utf-8"?>
<a:theme xmlns:a="http://schemas.openxmlformats.org/drawingml/2006/main" name="Кисть">
  <a:themeElements>
    <a:clrScheme name="Custom 17">
      <a:dk1>
        <a:sysClr val="windowText" lastClr="000000"/>
      </a:dk1>
      <a:lt1>
        <a:sysClr val="window" lastClr="FFFFFF"/>
      </a:lt1>
      <a:dk2>
        <a:srgbClr val="57495C"/>
      </a:dk2>
      <a:lt2>
        <a:srgbClr val="E7E6E6"/>
      </a:lt2>
      <a:accent1>
        <a:srgbClr val="F07C98"/>
      </a:accent1>
      <a:accent2>
        <a:srgbClr val="A6778D"/>
      </a:accent2>
      <a:accent3>
        <a:srgbClr val="768BA6"/>
      </a:accent3>
      <a:accent4>
        <a:srgbClr val="E8908B"/>
      </a:accent4>
      <a:accent5>
        <a:srgbClr val="C47A93"/>
      </a:accent5>
      <a:accent6>
        <a:srgbClr val="70A8DB"/>
      </a:accent6>
      <a:hlink>
        <a:srgbClr val="EB8067"/>
      </a:hlink>
      <a:folHlink>
        <a:srgbClr val="7BC7C0"/>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8399992_TF89080264_Win32.potx" id="{428D9069-58EC-4783-870A-04463FA03883}" vid="{0960D2B8-4321-41E6-8967-AFDAD9D0417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DCE9DA-F7FD-45FA-83B7-D9813A44258A}">
  <ds:schemaRefs>
    <ds:schemaRef ds:uri="http://schemas.microsoft.com/sharepoint/v3/contenttype/forms"/>
  </ds:schemaRefs>
</ds:datastoreItem>
</file>

<file path=customXml/itemProps2.xml><?xml version="1.0" encoding="utf-8"?>
<ds:datastoreItem xmlns:ds="http://schemas.openxmlformats.org/officeDocument/2006/customXml" ds:itemID="{9DFCC198-DBFA-46B2-A241-8E3888E63670}">
  <ds:schemaRefs>
    <ds:schemaRef ds:uri="http://schemas.microsoft.com/office/2006/metadata/properties"/>
    <ds:schemaRef ds:uri="http://purl.org/dc/terms/"/>
    <ds:schemaRef ds:uri="http://www.w3.org/XML/1998/namespace"/>
    <ds:schemaRef ds:uri="http://schemas.microsoft.com/office/infopath/2007/PartnerControls"/>
    <ds:schemaRef ds:uri="http://purl.org/dc/elements/1.1/"/>
    <ds:schemaRef ds:uri="http://purl.org/dc/dcmitype/"/>
    <ds:schemaRef ds:uri="http://schemas.microsoft.com/office/2006/documentManagement/types"/>
    <ds:schemaRef ds:uri="http://schemas.openxmlformats.org/package/2006/metadata/core-properties"/>
    <ds:schemaRef ds:uri="16c05727-aa75-4e4a-9b5f-8a80a1165891"/>
    <ds:schemaRef ds:uri="71af3243-3dd4-4a8d-8c0d-dd76da1f02a5"/>
  </ds:schemaRefs>
</ds:datastoreItem>
</file>

<file path=customXml/itemProps3.xml><?xml version="1.0" encoding="utf-8"?>
<ds:datastoreItem xmlns:ds="http://schemas.openxmlformats.org/officeDocument/2006/customXml" ds:itemID="{897C4F4F-E645-4C6F-B0C3-39923BA082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Презентация с оформлением Кисть</Template>
  <TotalTime>972</TotalTime>
  <Words>1464</Words>
  <Application>Microsoft Office PowerPoint</Application>
  <PresentationFormat>Widescreen</PresentationFormat>
  <Paragraphs>341</Paragraphs>
  <Slides>53</Slides>
  <Notes>40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53</vt:i4>
      </vt:variant>
    </vt:vector>
  </HeadingPairs>
  <TitlesOfParts>
    <vt:vector size="61" baseType="lpstr">
      <vt:lpstr>Arial</vt:lpstr>
      <vt:lpstr>Calibri</vt:lpstr>
      <vt:lpstr>Calibri Light</vt:lpstr>
      <vt:lpstr>Cambria Math</vt:lpstr>
      <vt:lpstr>Century Gothic</vt:lpstr>
      <vt:lpstr>Times New Roman</vt:lpstr>
      <vt:lpstr>Кисть</vt:lpstr>
      <vt:lpstr>Office Theme</vt:lpstr>
      <vt:lpstr>AZƏRBAYCAN RESPUBLİKASI ELM VƏ TƏHSİL NAZİRLİYİ AZƏRBAYCAN TEXNİKİ UNİVERSİTETİ  YUSİFOVA ÜLKƏR ELÇİN qızı DADAŞOVA LEYLA TƏRLAN qızı AXUNDZADƏ FUAD BABƏK oğlu MƏMMƏDZADƏ NƏRMİNƏ FİZULİ qızı    Data Mining yolu ilə sosial şəbəkələrdə saxta             hesabların aşkarlanması   mövzusunda  MAGİSTRLİK DİSSERTASİYASI  İxtisas: 060632-“İnformasiya tenologiyaları və sistemləri mühəndisliyi”   İxtisaslaşma:“İdarəetmədə informasiya sistemləri”   Elmi rəhbər:                                                 t.e.n, dosent.Z.Ə. Cəfərov   </vt:lpstr>
      <vt:lpstr>AZƏRBAYCAN RESPUBLİKASI ELM VƏ TƏHSİL NAZİRLİYİ AZƏRBAYCAN TEXNİKİ UNİVERSİTETİ Yusifova Ülkər Elçin qızı Data Mining yolu ilə sosial şəbəkələrdə saxta             hesabların aşkarlanması  mövzusunda MAGİSTRLİK DİSSERTASİYASI İxtisas: 060632-“İnformasiya tenologiyaları və sistemləri mühəndisliyi”  İxtisaslaşma:“İdarəetmədə informasiya sistemləri”  Elmi rəhbər:                                                 t.e.n, dosent.Z.Ə. Cəfərov   </vt:lpstr>
      <vt:lpstr>  Bazar səbətinin təhlilinin faydaları  </vt:lpstr>
      <vt:lpstr>PowerPoint Presentation</vt:lpstr>
      <vt:lpstr>Fırıldaqçılığın aşkarlanması </vt:lpstr>
      <vt:lpstr>Müştərinin saxlanması </vt:lpstr>
      <vt:lpstr>İstehsal nəzarəti</vt:lpstr>
      <vt:lpstr>Elm Kəşfiyyatı </vt:lpstr>
      <vt:lpstr>Data Miningin sosial mediada rolu </vt:lpstr>
      <vt:lpstr>Data Miningin sosial mediada rolu </vt:lpstr>
      <vt:lpstr>Data Miningin sosial mediada rolu </vt:lpstr>
      <vt:lpstr>Data Miningin sosial mediada rolu </vt:lpstr>
      <vt:lpstr>AZƏRBAYCAN RESPUBLİKASI ELM VƏ TƏHSİL NAZİRLİYİ AZƏRBAYCAN TEXNİKİ UNİVERSİTETİ Dadaşova Leyla Tərlan qızı Data Mining yolu ilə sosial şəbəkələrdə saxta             hesabların aşkarlanması  mövzusunda MAGİSTRLİK DİSSERTASİYASI İxtisas: 060632-“İnformasiya tenologiyaları və sistemləri mühəndisliyi”  İxtisaslaşma:“İdarəetmədə informasiya sistemləri”  Elmi rəhbər:                                                 t.e.n, dosent.Z.Ə. Cəfərov   </vt:lpstr>
      <vt:lpstr>II FƏSİL.  Qrafik analiz və təsnifat alqoritmləri əsasında saxta hesabların müəyyən edilməsi</vt:lpstr>
      <vt:lpstr>Qrafik təhlili və oxşarlıq növləri.</vt:lpstr>
      <vt:lpstr>PowerPoint Presentation</vt:lpstr>
      <vt:lpstr>PowerPoint Presentation</vt:lpstr>
      <vt:lpstr>PowerPoint Presentation</vt:lpstr>
      <vt:lpstr>Təklif olunan Metod </vt:lpstr>
      <vt:lpstr>PowerPoint Presentation</vt:lpstr>
      <vt:lpstr>PowerPoint Presentation</vt:lpstr>
      <vt:lpstr>PowerPoint Presentation</vt:lpstr>
      <vt:lpstr>Klassifikatorların performansının müqayisəsi </vt:lpstr>
      <vt:lpstr>AZƏRBAYCAN RESPUBLİKASI ELM VƏ TƏHSİL NAZİRLİYİ AZƏRBAYCAN TEXNİKİ UNİVERSİTETİ Axundzadə Fuad Babək oğlu Data Mining yolu ilə sosial şəbəkələrdə saxta             hesabların aşkarlanması  mövzusunda MAGİSTRLİK DİSSERTASİYASI İxtisas: 060632-“İnformasiya tenologiyaları və sistemləri mühəndisliyi”  İxtisaslaşma:“İdarəetmədə informasiya sistemləri”  Elmi rəhbər:                                                 t.e.n, dosent.Z.Ə. Cəfərov   </vt:lpstr>
      <vt:lpstr>SOSİAL MEDİADA SAXTA HESABLARIN AŞKARLANMASI</vt:lpstr>
      <vt:lpstr>PowerPoint Presentation</vt:lpstr>
      <vt:lpstr>        Saxta Hesabların aşkarlanması üçün müxtəlif parametrlər mövcuddur. </vt:lpstr>
      <vt:lpstr>       Daxil edilən parametrlərə görə saxta hesabların aşkarlanması  </vt:lpstr>
      <vt:lpstr>  </vt:lpstr>
      <vt:lpstr>Saxta hesabların yaradılma və istifadə tərzi</vt:lpstr>
      <vt:lpstr>PowerPoint Presentation</vt:lpstr>
      <vt:lpstr>PowerPoint Presentation</vt:lpstr>
      <vt:lpstr>  </vt:lpstr>
      <vt:lpstr>  </vt:lpstr>
      <vt:lpstr>  </vt:lpstr>
      <vt:lpstr>  </vt:lpstr>
      <vt:lpstr>  </vt:lpstr>
      <vt:lpstr>  </vt:lpstr>
      <vt:lpstr>  </vt:lpstr>
      <vt:lpstr>  </vt:lpstr>
      <vt:lpstr>AZƏRBAYCAN RESPUBLİKASI ELM VƏ TƏHSİL NAZİRLİYİ AZƏRBAYCAN TEXNİKİ UNİVERSİTETİ Məmmədzadə Nərminə Fizuli qızı Data Mining yolu ilə sosial şəbəkələrdə saxta             hesabların aşkarlanması  mövzusunda MAGİSTRLİK DİSSERTASİYASI İxtisas: 060632-“İnformasiya tenologiyaları və sistemləri mühəndisliyi”  İxtisaslaşma:“İdarəetmədə informasiya sistemləri”  Elmi rəhbər:                                                 t.e.n, dosent.Z.Ə. Cəfərov   </vt:lpstr>
      <vt:lpstr>SOSİAL MEDİADA SAXTA HESABLARIN AŞKARLANMASINDA İSTİFADƏ OLUNAN MEXANİZMLƏR   </vt:lpstr>
      <vt:lpstr>PowerPoint Presentation</vt:lpstr>
      <vt:lpstr>   </vt:lpstr>
      <vt:lpstr>METIS KLASTERLƏŞMƏ-3%(FP),1%(FN)   </vt:lpstr>
      <vt:lpstr>ƏSAS KOMPONENT ANALİZİ 66%(FP)   </vt:lpstr>
      <vt:lpstr>PowerPoint Presentation</vt:lpstr>
      <vt:lpstr>PowerPoint Presentation</vt:lpstr>
      <vt:lpstr>PowerPoint Presentation</vt:lpstr>
      <vt:lpstr>PowerPoint Presentation</vt:lpstr>
      <vt:lpstr>PowerPoint Presentation</vt:lpstr>
      <vt:lpstr>SVM istifadə edərək Bükmə Xüsusiyyətinin Seçimi</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AZƏRBAYCAN RESPUBLİKASI ELM VƏ TƏHSİL NAZİRLİYİ AZƏRBAYCAN TEXNİKİ UNİVERSİTETİ Məmmədzadə Nərminə Fizuli qızı Data Mining yolu ilə sosial şəbəkələrdə saxta             hesabların aşkarlanması  mövzusunda MAGİSTRLİK DİSSERTASİYASI İxtisas: 060632-“İnformasiya tenologiyaları və sistemləri mühəndisliyi”  İxtisaslaşma:“İdarəetmədə informasiya sistemləri”  Elmi rəhbər:                                                 t.e.n, dosent.Z.Ə. Cəfərov   </dc:title>
  <dc:creator>user</dc:creator>
  <cp:lastModifiedBy>user</cp:lastModifiedBy>
  <cp:revision>5</cp:revision>
  <dcterms:created xsi:type="dcterms:W3CDTF">2023-06-08T09:03:02Z</dcterms:created>
  <dcterms:modified xsi:type="dcterms:W3CDTF">2023-06-22T09:19:20Z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